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Canva Sans Bold" charset="1" panose="020B0803030501040103"/>
      <p:regular r:id="rId24"/>
    </p:embeddedFont>
    <p:embeddedFont>
      <p:font typeface="Canva Sans" charset="1" panose="020B05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36348" y="2723649"/>
            <a:ext cx="2983230" cy="4114800"/>
          </a:xfrm>
          <a:custGeom>
            <a:avLst/>
            <a:gdLst/>
            <a:ahLst/>
            <a:cxnLst/>
            <a:rect r="r" b="b" t="t" l="l"/>
            <a:pathLst>
              <a:path h="4114800" w="2983230">
                <a:moveTo>
                  <a:pt x="0" y="0"/>
                </a:moveTo>
                <a:lnTo>
                  <a:pt x="2983230" y="0"/>
                </a:lnTo>
                <a:lnTo>
                  <a:pt x="29832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76576" y="942975"/>
            <a:ext cx="12511405" cy="1659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Navigating N</a:t>
            </a:r>
            <a:r>
              <a:rPr lang="en-US" sz="4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onprofit Challenges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7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Power of Transparent Communication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76576" y="8077835"/>
            <a:ext cx="1525809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Conference Theme: Disability Inclusion: Catalyzing Change Through Sport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Presented by: Vince Abramo, Bambooshoot Coaching &amp; Consulting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82518" y="3481907"/>
            <a:ext cx="14217161" cy="6588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06123" indent="-503062" lvl="1">
              <a:lnSpc>
                <a:spcPts val="6524"/>
              </a:lnSpc>
              <a:buFont typeface="Arial"/>
              <a:buChar char="•"/>
            </a:pPr>
            <a:r>
              <a:rPr lang="en-US" sz="46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Build trust and collaboration across teams</a:t>
            </a:r>
          </a:p>
          <a:p>
            <a:pPr algn="just" marL="1006123" indent="-503062" lvl="1">
              <a:lnSpc>
                <a:spcPts val="6524"/>
              </a:lnSpc>
              <a:buFont typeface="Arial"/>
              <a:buChar char="•"/>
            </a:pPr>
            <a:r>
              <a:rPr lang="en-US" sz="46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Open communication: feedback from all levels</a:t>
            </a:r>
          </a:p>
          <a:p>
            <a:pPr algn="just" marL="1006123" indent="-503062" lvl="1">
              <a:lnSpc>
                <a:spcPts val="6524"/>
              </a:lnSpc>
              <a:buFont typeface="Arial"/>
              <a:buChar char="•"/>
            </a:pPr>
            <a:r>
              <a:rPr lang="en-US" sz="46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Clarity: define goals, expectations, and roles</a:t>
            </a:r>
          </a:p>
          <a:p>
            <a:pPr algn="just" marL="1006123" indent="-503062" lvl="1">
              <a:lnSpc>
                <a:spcPts val="6524"/>
              </a:lnSpc>
              <a:spcBef>
                <a:spcPct val="0"/>
              </a:spcBef>
              <a:buFont typeface="Arial"/>
              <a:buChar char="•"/>
            </a:pPr>
            <a:r>
              <a:rPr lang="en-US" sz="46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Accessibility: multiple formats for all abilities</a:t>
            </a:r>
          </a:p>
          <a:p>
            <a:pPr algn="just" marL="1006123" indent="-503062" lvl="1">
              <a:lnSpc>
                <a:spcPts val="6524"/>
              </a:lnSpc>
              <a:spcBef>
                <a:spcPct val="0"/>
              </a:spcBef>
              <a:buFont typeface="Arial"/>
              <a:buChar char="•"/>
            </a:pPr>
            <a:r>
              <a:rPr lang="en-US" sz="46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Inclusivity: Where everyone feels welcomed</a:t>
            </a:r>
          </a:p>
          <a:p>
            <a:pPr algn="just" marL="1006123" indent="-503062" lvl="1">
              <a:lnSpc>
                <a:spcPts val="6524"/>
              </a:lnSpc>
              <a:spcBef>
                <a:spcPct val="0"/>
              </a:spcBef>
              <a:buFont typeface="Arial"/>
              <a:buChar char="•"/>
            </a:pPr>
            <a:r>
              <a:rPr lang="en-US" sz="46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Accountability: live your values visibly</a:t>
            </a:r>
          </a:p>
          <a:p>
            <a:pPr algn="just">
              <a:lnSpc>
                <a:spcPts val="6524"/>
              </a:lnSpc>
              <a:spcBef>
                <a:spcPct val="0"/>
              </a:spcBef>
            </a:pPr>
          </a:p>
          <a:p>
            <a:pPr algn="ctr">
              <a:lnSpc>
                <a:spcPts val="6524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284555" y="857250"/>
            <a:ext cx="120130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Role of Transparency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78593" y="3668406"/>
            <a:ext cx="14709775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inclusive language and visual design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Train board members, staff,  and volunteers on disability awareness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Provide personalized accommodations and support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Encourage feedback and implement it visibly</a:t>
            </a:r>
          </a:p>
          <a:p>
            <a:pPr algn="l" marL="734059" indent="-367030" lvl="1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Celebrate diversity and maintain safe spaces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078593" y="1185227"/>
            <a:ext cx="13713991" cy="1202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30"/>
              </a:lnSpc>
            </a:pPr>
            <a:r>
              <a:rPr lang="en-US" sz="702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Strategies to Enhance Inclusion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an image of a water splash on a white background"/>
          <p:cNvSpPr/>
          <p:nvPr/>
        </p:nvSpPr>
        <p:spPr>
          <a:xfrm flipH="false" flipV="false" rot="0">
            <a:off x="5096066" y="1028700"/>
            <a:ext cx="8095869" cy="8229600"/>
          </a:xfrm>
          <a:custGeom>
            <a:avLst/>
            <a:gdLst/>
            <a:ahLst/>
            <a:cxnLst/>
            <a:rect r="r" b="b" t="t" l="l"/>
            <a:pathLst>
              <a:path h="8229600" w="8095869">
                <a:moveTo>
                  <a:pt x="0" y="0"/>
                </a:moveTo>
                <a:lnTo>
                  <a:pt x="8095869" y="0"/>
                </a:lnTo>
                <a:lnTo>
                  <a:pt x="809586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09112" y="1897725"/>
            <a:ext cx="12411940" cy="1110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4"/>
              </a:lnSpc>
              <a:spcBef>
                <a:spcPct val="0"/>
              </a:spcBef>
            </a:pPr>
            <a:r>
              <a:rPr lang="en-US" b="true" sz="650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Develop Communication Plans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09112" y="4369753"/>
            <a:ext cx="10665461" cy="446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92"/>
              </a:lnSpc>
            </a:pPr>
            <a:r>
              <a:rPr lang="en-US" sz="40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•Start with an honest assessment</a:t>
            </a:r>
          </a:p>
          <a:p>
            <a:pPr algn="l">
              <a:lnSpc>
                <a:spcPts val="5692"/>
              </a:lnSpc>
            </a:pPr>
            <a:r>
              <a:rPr lang="en-US" sz="40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•Align plan with vision, mission, and values</a:t>
            </a:r>
          </a:p>
          <a:p>
            <a:pPr algn="l">
              <a:lnSpc>
                <a:spcPts val="5692"/>
              </a:lnSpc>
            </a:pPr>
            <a:r>
              <a:rPr lang="en-US" sz="40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•Build in feedback loops and accessibility</a:t>
            </a:r>
          </a:p>
          <a:p>
            <a:pPr algn="l">
              <a:lnSpc>
                <a:spcPts val="5692"/>
              </a:lnSpc>
            </a:pPr>
            <a:r>
              <a:rPr lang="en-US" sz="40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•Monitor, evaluate, and update regularly</a:t>
            </a:r>
          </a:p>
          <a:p>
            <a:pPr algn="l">
              <a:lnSpc>
                <a:spcPts val="5692"/>
              </a:lnSpc>
            </a:pPr>
            <a:r>
              <a:rPr lang="en-US" sz="406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•Integrate with meetings and team updates</a:t>
            </a:r>
          </a:p>
          <a:p>
            <a:pPr algn="ctr">
              <a:lnSpc>
                <a:spcPts val="737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689526"/>
            <a:ext cx="18288000" cy="1216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9"/>
              </a:lnSpc>
            </a:pPr>
            <a:r>
              <a:rPr lang="en-US" sz="707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Conflict and Communication Practices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00542" y="4036884"/>
            <a:ext cx="11274584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•Set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clear confidentiality and expectations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•Use a 3-step dispute resolution system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•Correct misinformation quickly and openly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•Hold open Q&amp;As to prevent gossip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•Document outcomes and lessons learned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1663" y="404621"/>
            <a:ext cx="6871375" cy="9477758"/>
          </a:xfrm>
          <a:custGeom>
            <a:avLst/>
            <a:gdLst/>
            <a:ahLst/>
            <a:cxnLst/>
            <a:rect r="r" b="b" t="t" l="l"/>
            <a:pathLst>
              <a:path h="9477758" w="6871375">
                <a:moveTo>
                  <a:pt x="0" y="0"/>
                </a:moveTo>
                <a:lnTo>
                  <a:pt x="6871374" y="0"/>
                </a:lnTo>
                <a:lnTo>
                  <a:pt x="6871374" y="9477758"/>
                </a:lnTo>
                <a:lnTo>
                  <a:pt x="0" y="9477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73538" y="857250"/>
            <a:ext cx="99409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Tools &amp; Template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73538" y="3946625"/>
            <a:ext cx="9940925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•Communication Plan Template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•Conflict Resolution Tracker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•Inclusive Communication Checklist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•Transparency Culture Survey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80451" y="392081"/>
            <a:ext cx="852709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Final Takeaway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259166" y="3669444"/>
            <a:ext cx="12349131" cy="3536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•Transparency buil</a:t>
            </a:r>
            <a:r>
              <a:rPr lang="en-US" sz="38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ds culture, not just policies</a:t>
            </a:r>
          </a:p>
          <a:p>
            <a:pPr algn="l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•Conflict is normal—resolution must be modeled</a:t>
            </a:r>
          </a:p>
          <a:p>
            <a:pPr algn="l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•Every voice matters—design for all abilities</a:t>
            </a:r>
          </a:p>
          <a:p>
            <a:pPr algn="l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•Reinforce trust with action, not just words</a:t>
            </a:r>
          </a:p>
          <a:p>
            <a:pPr algn="l">
              <a:lnSpc>
                <a:spcPts val="6893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Me on the surfboard with a surf instructor with access surf catching a wave"/>
          <p:cNvSpPr/>
          <p:nvPr/>
        </p:nvSpPr>
        <p:spPr>
          <a:xfrm flipH="false" flipV="false" rot="0">
            <a:off x="8541890" y="4741592"/>
            <a:ext cx="7949857" cy="5306530"/>
          </a:xfrm>
          <a:custGeom>
            <a:avLst/>
            <a:gdLst/>
            <a:ahLst/>
            <a:cxnLst/>
            <a:rect r="r" b="b" t="t" l="l"/>
            <a:pathLst>
              <a:path h="5306530" w="7949857">
                <a:moveTo>
                  <a:pt x="0" y="0"/>
                </a:moveTo>
                <a:lnTo>
                  <a:pt x="7949858" y="0"/>
                </a:lnTo>
                <a:lnTo>
                  <a:pt x="7949858" y="5306530"/>
                </a:lnTo>
                <a:lnTo>
                  <a:pt x="0" y="5306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017768" y="857250"/>
            <a:ext cx="423370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Mahalo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199125" y="7953238"/>
            <a:ext cx="2360904" cy="668516"/>
            <a:chOff x="0" y="0"/>
            <a:chExt cx="1783791" cy="5051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3500" y="168402"/>
              <a:ext cx="136906" cy="186817"/>
            </a:xfrm>
            <a:custGeom>
              <a:avLst/>
              <a:gdLst/>
              <a:ahLst/>
              <a:cxnLst/>
              <a:rect r="r" b="b" t="t" l="l"/>
              <a:pathLst>
                <a:path h="186817" w="136906">
                  <a:moveTo>
                    <a:pt x="114300" y="46609"/>
                  </a:moveTo>
                  <a:cubicBezTo>
                    <a:pt x="110490" y="39243"/>
                    <a:pt x="104775" y="33274"/>
                    <a:pt x="97028" y="28575"/>
                  </a:cubicBezTo>
                  <a:cubicBezTo>
                    <a:pt x="89281" y="23876"/>
                    <a:pt x="80518" y="21590"/>
                    <a:pt x="70612" y="21590"/>
                  </a:cubicBezTo>
                  <a:cubicBezTo>
                    <a:pt x="66040" y="21590"/>
                    <a:pt x="61468" y="22098"/>
                    <a:pt x="56896" y="23114"/>
                  </a:cubicBezTo>
                  <a:cubicBezTo>
                    <a:pt x="52324" y="24130"/>
                    <a:pt x="48260" y="25781"/>
                    <a:pt x="44704" y="28067"/>
                  </a:cubicBezTo>
                  <a:cubicBezTo>
                    <a:pt x="41148" y="30353"/>
                    <a:pt x="38227" y="33274"/>
                    <a:pt x="36068" y="36830"/>
                  </a:cubicBezTo>
                  <a:cubicBezTo>
                    <a:pt x="33909" y="40386"/>
                    <a:pt x="32893" y="44577"/>
                    <a:pt x="32893" y="49403"/>
                  </a:cubicBezTo>
                  <a:cubicBezTo>
                    <a:pt x="32893" y="57785"/>
                    <a:pt x="36322" y="64135"/>
                    <a:pt x="43180" y="68580"/>
                  </a:cubicBezTo>
                  <a:cubicBezTo>
                    <a:pt x="50038" y="73025"/>
                    <a:pt x="60833" y="76708"/>
                    <a:pt x="75438" y="79756"/>
                  </a:cubicBezTo>
                  <a:cubicBezTo>
                    <a:pt x="96520" y="84074"/>
                    <a:pt x="112014" y="90297"/>
                    <a:pt x="121920" y="98552"/>
                  </a:cubicBezTo>
                  <a:cubicBezTo>
                    <a:pt x="131826" y="106807"/>
                    <a:pt x="136906" y="117856"/>
                    <a:pt x="136906" y="131699"/>
                  </a:cubicBezTo>
                  <a:cubicBezTo>
                    <a:pt x="136906" y="141859"/>
                    <a:pt x="135001" y="150368"/>
                    <a:pt x="131064" y="157353"/>
                  </a:cubicBezTo>
                  <a:cubicBezTo>
                    <a:pt x="127127" y="164338"/>
                    <a:pt x="121920" y="170053"/>
                    <a:pt x="115697" y="174498"/>
                  </a:cubicBezTo>
                  <a:cubicBezTo>
                    <a:pt x="109474" y="178943"/>
                    <a:pt x="102235" y="181991"/>
                    <a:pt x="94234" y="184023"/>
                  </a:cubicBezTo>
                  <a:cubicBezTo>
                    <a:pt x="86233" y="186055"/>
                    <a:pt x="78232" y="186817"/>
                    <a:pt x="70104" y="186817"/>
                  </a:cubicBezTo>
                  <a:cubicBezTo>
                    <a:pt x="56642" y="186817"/>
                    <a:pt x="43688" y="184150"/>
                    <a:pt x="30988" y="178562"/>
                  </a:cubicBezTo>
                  <a:cubicBezTo>
                    <a:pt x="18288" y="172974"/>
                    <a:pt x="8128" y="164084"/>
                    <a:pt x="0" y="152146"/>
                  </a:cubicBezTo>
                  <a:lnTo>
                    <a:pt x="20574" y="136906"/>
                  </a:lnTo>
                  <a:cubicBezTo>
                    <a:pt x="25146" y="144780"/>
                    <a:pt x="31877" y="151384"/>
                    <a:pt x="40640" y="156718"/>
                  </a:cubicBezTo>
                  <a:cubicBezTo>
                    <a:pt x="49403" y="162052"/>
                    <a:pt x="59309" y="164592"/>
                    <a:pt x="69850" y="164592"/>
                  </a:cubicBezTo>
                  <a:cubicBezTo>
                    <a:pt x="75438" y="164592"/>
                    <a:pt x="80772" y="164084"/>
                    <a:pt x="85725" y="163068"/>
                  </a:cubicBezTo>
                  <a:cubicBezTo>
                    <a:pt x="90678" y="162052"/>
                    <a:pt x="95250" y="160274"/>
                    <a:pt x="99060" y="157734"/>
                  </a:cubicBezTo>
                  <a:cubicBezTo>
                    <a:pt x="102870" y="155194"/>
                    <a:pt x="105918" y="152019"/>
                    <a:pt x="108204" y="148082"/>
                  </a:cubicBezTo>
                  <a:cubicBezTo>
                    <a:pt x="110490" y="144145"/>
                    <a:pt x="111633" y="139319"/>
                    <a:pt x="111633" y="133477"/>
                  </a:cubicBezTo>
                  <a:cubicBezTo>
                    <a:pt x="111633" y="124079"/>
                    <a:pt x="107061" y="117094"/>
                    <a:pt x="98171" y="112395"/>
                  </a:cubicBezTo>
                  <a:cubicBezTo>
                    <a:pt x="89281" y="107696"/>
                    <a:pt x="76200" y="103378"/>
                    <a:pt x="59309" y="99314"/>
                  </a:cubicBezTo>
                  <a:cubicBezTo>
                    <a:pt x="53975" y="98044"/>
                    <a:pt x="48387" y="96520"/>
                    <a:pt x="42291" y="94615"/>
                  </a:cubicBezTo>
                  <a:cubicBezTo>
                    <a:pt x="36195" y="92710"/>
                    <a:pt x="30861" y="89916"/>
                    <a:pt x="25908" y="86233"/>
                  </a:cubicBezTo>
                  <a:cubicBezTo>
                    <a:pt x="20955" y="82550"/>
                    <a:pt x="16637" y="77978"/>
                    <a:pt x="13335" y="72390"/>
                  </a:cubicBezTo>
                  <a:cubicBezTo>
                    <a:pt x="10033" y="66802"/>
                    <a:pt x="8382" y="59817"/>
                    <a:pt x="8382" y="51562"/>
                  </a:cubicBezTo>
                  <a:cubicBezTo>
                    <a:pt x="8382" y="42418"/>
                    <a:pt x="10033" y="34671"/>
                    <a:pt x="13589" y="28194"/>
                  </a:cubicBezTo>
                  <a:cubicBezTo>
                    <a:pt x="17145" y="21717"/>
                    <a:pt x="21971" y="16383"/>
                    <a:pt x="27940" y="12319"/>
                  </a:cubicBezTo>
                  <a:cubicBezTo>
                    <a:pt x="33909" y="8255"/>
                    <a:pt x="40640" y="5080"/>
                    <a:pt x="48260" y="3048"/>
                  </a:cubicBezTo>
                  <a:cubicBezTo>
                    <a:pt x="55880" y="1016"/>
                    <a:pt x="63627" y="0"/>
                    <a:pt x="71755" y="0"/>
                  </a:cubicBezTo>
                  <a:cubicBezTo>
                    <a:pt x="84074" y="0"/>
                    <a:pt x="96266" y="2794"/>
                    <a:pt x="107823" y="8255"/>
                  </a:cubicBezTo>
                  <a:cubicBezTo>
                    <a:pt x="119380" y="13716"/>
                    <a:pt x="128143" y="21590"/>
                    <a:pt x="133985" y="3175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57048" y="122682"/>
              <a:ext cx="112903" cy="230251"/>
            </a:xfrm>
            <a:custGeom>
              <a:avLst/>
              <a:gdLst/>
              <a:ahLst/>
              <a:cxnLst/>
              <a:rect r="r" b="b" t="t" l="l"/>
              <a:pathLst>
                <a:path h="230251" w="112903">
                  <a:moveTo>
                    <a:pt x="112903" y="71882"/>
                  </a:moveTo>
                  <a:lnTo>
                    <a:pt x="62738" y="71882"/>
                  </a:lnTo>
                  <a:lnTo>
                    <a:pt x="62738" y="175514"/>
                  </a:lnTo>
                  <a:cubicBezTo>
                    <a:pt x="62738" y="182118"/>
                    <a:pt x="63373" y="187579"/>
                    <a:pt x="64643" y="191897"/>
                  </a:cubicBezTo>
                  <a:cubicBezTo>
                    <a:pt x="65913" y="196215"/>
                    <a:pt x="67691" y="199517"/>
                    <a:pt x="70104" y="201930"/>
                  </a:cubicBezTo>
                  <a:cubicBezTo>
                    <a:pt x="72517" y="204343"/>
                    <a:pt x="75311" y="205994"/>
                    <a:pt x="78740" y="206883"/>
                  </a:cubicBezTo>
                  <a:cubicBezTo>
                    <a:pt x="82169" y="207772"/>
                    <a:pt x="85598" y="208153"/>
                    <a:pt x="89281" y="208153"/>
                  </a:cubicBezTo>
                  <a:cubicBezTo>
                    <a:pt x="92837" y="208153"/>
                    <a:pt x="96520" y="207645"/>
                    <a:pt x="100457" y="206629"/>
                  </a:cubicBezTo>
                  <a:cubicBezTo>
                    <a:pt x="104394" y="205613"/>
                    <a:pt x="108204" y="204216"/>
                    <a:pt x="111760" y="202438"/>
                  </a:cubicBezTo>
                  <a:lnTo>
                    <a:pt x="112903" y="224917"/>
                  </a:lnTo>
                  <a:cubicBezTo>
                    <a:pt x="108331" y="226568"/>
                    <a:pt x="103505" y="227965"/>
                    <a:pt x="98679" y="228854"/>
                  </a:cubicBezTo>
                  <a:cubicBezTo>
                    <a:pt x="93853" y="229743"/>
                    <a:pt x="88265" y="230251"/>
                    <a:pt x="82550" y="230251"/>
                  </a:cubicBezTo>
                  <a:cubicBezTo>
                    <a:pt x="77724" y="230251"/>
                    <a:pt x="72644" y="229616"/>
                    <a:pt x="67310" y="228346"/>
                  </a:cubicBezTo>
                  <a:cubicBezTo>
                    <a:pt x="61976" y="227076"/>
                    <a:pt x="57023" y="224663"/>
                    <a:pt x="52451" y="221107"/>
                  </a:cubicBezTo>
                  <a:cubicBezTo>
                    <a:pt x="47879" y="217551"/>
                    <a:pt x="44196" y="212725"/>
                    <a:pt x="41148" y="206756"/>
                  </a:cubicBezTo>
                  <a:cubicBezTo>
                    <a:pt x="38227" y="200660"/>
                    <a:pt x="36830" y="192659"/>
                    <a:pt x="36830" y="182880"/>
                  </a:cubicBezTo>
                  <a:lnTo>
                    <a:pt x="36830" y="71882"/>
                  </a:lnTo>
                  <a:lnTo>
                    <a:pt x="0" y="71882"/>
                  </a:lnTo>
                  <a:lnTo>
                    <a:pt x="0" y="50292"/>
                  </a:lnTo>
                  <a:lnTo>
                    <a:pt x="36830" y="50292"/>
                  </a:lnTo>
                  <a:lnTo>
                    <a:pt x="36830" y="0"/>
                  </a:lnTo>
                  <a:lnTo>
                    <a:pt x="62611" y="0"/>
                  </a:lnTo>
                  <a:lnTo>
                    <a:pt x="62611" y="50165"/>
                  </a:lnTo>
                  <a:lnTo>
                    <a:pt x="112776" y="50165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446532" y="168402"/>
              <a:ext cx="101092" cy="182118"/>
            </a:xfrm>
            <a:custGeom>
              <a:avLst/>
              <a:gdLst/>
              <a:ahLst/>
              <a:cxnLst/>
              <a:rect r="r" b="b" t="t" l="l"/>
              <a:pathLst>
                <a:path h="182118" w="101092">
                  <a:moveTo>
                    <a:pt x="1143" y="25019"/>
                  </a:moveTo>
                  <a:cubicBezTo>
                    <a:pt x="889" y="17399"/>
                    <a:pt x="508" y="10541"/>
                    <a:pt x="0" y="4572"/>
                  </a:cubicBezTo>
                  <a:lnTo>
                    <a:pt x="24638" y="4572"/>
                  </a:lnTo>
                  <a:cubicBezTo>
                    <a:pt x="25273" y="9398"/>
                    <a:pt x="25654" y="14732"/>
                    <a:pt x="25781" y="20447"/>
                  </a:cubicBezTo>
                  <a:cubicBezTo>
                    <a:pt x="25908" y="26162"/>
                    <a:pt x="26162" y="31115"/>
                    <a:pt x="26162" y="34925"/>
                  </a:cubicBezTo>
                  <a:lnTo>
                    <a:pt x="26924" y="34925"/>
                  </a:lnTo>
                  <a:cubicBezTo>
                    <a:pt x="32004" y="24511"/>
                    <a:pt x="39624" y="16129"/>
                    <a:pt x="49784" y="9652"/>
                  </a:cubicBezTo>
                  <a:cubicBezTo>
                    <a:pt x="59944" y="3175"/>
                    <a:pt x="71374" y="0"/>
                    <a:pt x="83947" y="0"/>
                  </a:cubicBezTo>
                  <a:cubicBezTo>
                    <a:pt x="87249" y="0"/>
                    <a:pt x="90297" y="127"/>
                    <a:pt x="92964" y="381"/>
                  </a:cubicBezTo>
                  <a:cubicBezTo>
                    <a:pt x="95631" y="635"/>
                    <a:pt x="98298" y="1143"/>
                    <a:pt x="101092" y="1905"/>
                  </a:cubicBezTo>
                  <a:lnTo>
                    <a:pt x="97663" y="26543"/>
                  </a:lnTo>
                  <a:cubicBezTo>
                    <a:pt x="96139" y="26162"/>
                    <a:pt x="93599" y="25654"/>
                    <a:pt x="90043" y="25019"/>
                  </a:cubicBezTo>
                  <a:cubicBezTo>
                    <a:pt x="86487" y="24384"/>
                    <a:pt x="83058" y="24257"/>
                    <a:pt x="79502" y="24257"/>
                  </a:cubicBezTo>
                  <a:cubicBezTo>
                    <a:pt x="72644" y="24257"/>
                    <a:pt x="66040" y="25527"/>
                    <a:pt x="59690" y="28067"/>
                  </a:cubicBezTo>
                  <a:cubicBezTo>
                    <a:pt x="53340" y="30607"/>
                    <a:pt x="47879" y="34544"/>
                    <a:pt x="43180" y="40005"/>
                  </a:cubicBezTo>
                  <a:cubicBezTo>
                    <a:pt x="38481" y="45466"/>
                    <a:pt x="34671" y="52324"/>
                    <a:pt x="31877" y="60833"/>
                  </a:cubicBezTo>
                  <a:cubicBezTo>
                    <a:pt x="29083" y="69342"/>
                    <a:pt x="27559" y="79502"/>
                    <a:pt x="27559" y="91313"/>
                  </a:cubicBezTo>
                  <a:lnTo>
                    <a:pt x="27559" y="182118"/>
                  </a:lnTo>
                  <a:lnTo>
                    <a:pt x="1524" y="182118"/>
                  </a:lnTo>
                  <a:lnTo>
                    <a:pt x="1524" y="43561"/>
                  </a:lnTo>
                  <a:cubicBezTo>
                    <a:pt x="1524" y="38735"/>
                    <a:pt x="1397" y="32639"/>
                    <a:pt x="1143" y="25019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02996" y="168275"/>
              <a:ext cx="174752" cy="186690"/>
            </a:xfrm>
            <a:custGeom>
              <a:avLst/>
              <a:gdLst/>
              <a:ahLst/>
              <a:cxnLst/>
              <a:rect r="r" b="b" t="t" l="l"/>
              <a:pathLst>
                <a:path h="186690" w="174752">
                  <a:moveTo>
                    <a:pt x="174625" y="88138"/>
                  </a:moveTo>
                  <a:lnTo>
                    <a:pt x="174625" y="93853"/>
                  </a:lnTo>
                  <a:cubicBezTo>
                    <a:pt x="174625" y="95885"/>
                    <a:pt x="174498" y="98044"/>
                    <a:pt x="174244" y="100330"/>
                  </a:cubicBezTo>
                  <a:lnTo>
                    <a:pt x="26924" y="100330"/>
                  </a:lnTo>
                  <a:cubicBezTo>
                    <a:pt x="27178" y="109220"/>
                    <a:pt x="28956" y="117475"/>
                    <a:pt x="32258" y="125349"/>
                  </a:cubicBezTo>
                  <a:cubicBezTo>
                    <a:pt x="35560" y="133223"/>
                    <a:pt x="40005" y="139954"/>
                    <a:pt x="45847" y="145796"/>
                  </a:cubicBezTo>
                  <a:cubicBezTo>
                    <a:pt x="51689" y="151638"/>
                    <a:pt x="58547" y="156210"/>
                    <a:pt x="66421" y="159639"/>
                  </a:cubicBezTo>
                  <a:cubicBezTo>
                    <a:pt x="74295" y="163068"/>
                    <a:pt x="82677" y="164719"/>
                    <a:pt x="91948" y="164719"/>
                  </a:cubicBezTo>
                  <a:cubicBezTo>
                    <a:pt x="105410" y="164719"/>
                    <a:pt x="116967" y="161671"/>
                    <a:pt x="126619" y="155448"/>
                  </a:cubicBezTo>
                  <a:cubicBezTo>
                    <a:pt x="136271" y="149225"/>
                    <a:pt x="143764" y="142113"/>
                    <a:pt x="148844" y="133985"/>
                  </a:cubicBezTo>
                  <a:lnTo>
                    <a:pt x="168148" y="149225"/>
                  </a:lnTo>
                  <a:cubicBezTo>
                    <a:pt x="157480" y="162687"/>
                    <a:pt x="145796" y="172212"/>
                    <a:pt x="133096" y="178054"/>
                  </a:cubicBezTo>
                  <a:cubicBezTo>
                    <a:pt x="120396" y="183896"/>
                    <a:pt x="106553" y="186690"/>
                    <a:pt x="91948" y="186690"/>
                  </a:cubicBezTo>
                  <a:cubicBezTo>
                    <a:pt x="78740" y="186690"/>
                    <a:pt x="66548" y="184404"/>
                    <a:pt x="55245" y="179705"/>
                  </a:cubicBezTo>
                  <a:cubicBezTo>
                    <a:pt x="43942" y="175006"/>
                    <a:pt x="34290" y="168529"/>
                    <a:pt x="26162" y="160147"/>
                  </a:cubicBezTo>
                  <a:cubicBezTo>
                    <a:pt x="18034" y="151765"/>
                    <a:pt x="11684" y="141859"/>
                    <a:pt x="6985" y="130556"/>
                  </a:cubicBezTo>
                  <a:cubicBezTo>
                    <a:pt x="2286" y="119253"/>
                    <a:pt x="0" y="106807"/>
                    <a:pt x="0" y="93345"/>
                  </a:cubicBezTo>
                  <a:cubicBezTo>
                    <a:pt x="0" y="79883"/>
                    <a:pt x="2286" y="67564"/>
                    <a:pt x="6858" y="56134"/>
                  </a:cubicBezTo>
                  <a:cubicBezTo>
                    <a:pt x="11430" y="44704"/>
                    <a:pt x="17780" y="34925"/>
                    <a:pt x="25908" y="26543"/>
                  </a:cubicBezTo>
                  <a:cubicBezTo>
                    <a:pt x="34036" y="18161"/>
                    <a:pt x="43434" y="11684"/>
                    <a:pt x="54356" y="6985"/>
                  </a:cubicBezTo>
                  <a:cubicBezTo>
                    <a:pt x="65278" y="2286"/>
                    <a:pt x="76962" y="0"/>
                    <a:pt x="89662" y="0"/>
                  </a:cubicBezTo>
                  <a:cubicBezTo>
                    <a:pt x="103632" y="0"/>
                    <a:pt x="115824" y="2286"/>
                    <a:pt x="126492" y="6985"/>
                  </a:cubicBezTo>
                  <a:cubicBezTo>
                    <a:pt x="137160" y="11684"/>
                    <a:pt x="145923" y="18034"/>
                    <a:pt x="153035" y="26035"/>
                  </a:cubicBezTo>
                  <a:cubicBezTo>
                    <a:pt x="160147" y="34036"/>
                    <a:pt x="165481" y="43307"/>
                    <a:pt x="169164" y="53975"/>
                  </a:cubicBezTo>
                  <a:cubicBezTo>
                    <a:pt x="172847" y="64643"/>
                    <a:pt x="174752" y="75946"/>
                    <a:pt x="174752" y="88138"/>
                  </a:cubicBezTo>
                  <a:moveTo>
                    <a:pt x="148590" y="79756"/>
                  </a:moveTo>
                  <a:cubicBezTo>
                    <a:pt x="147828" y="63119"/>
                    <a:pt x="142494" y="49149"/>
                    <a:pt x="132461" y="38227"/>
                  </a:cubicBezTo>
                  <a:cubicBezTo>
                    <a:pt x="122428" y="27305"/>
                    <a:pt x="108204" y="21717"/>
                    <a:pt x="89789" y="21717"/>
                  </a:cubicBezTo>
                  <a:cubicBezTo>
                    <a:pt x="81153" y="21717"/>
                    <a:pt x="73152" y="23241"/>
                    <a:pt x="65913" y="26416"/>
                  </a:cubicBezTo>
                  <a:cubicBezTo>
                    <a:pt x="58674" y="29591"/>
                    <a:pt x="52070" y="33909"/>
                    <a:pt x="46482" y="39243"/>
                  </a:cubicBezTo>
                  <a:cubicBezTo>
                    <a:pt x="40894" y="44577"/>
                    <a:pt x="36576" y="50927"/>
                    <a:pt x="33274" y="57785"/>
                  </a:cubicBezTo>
                  <a:cubicBezTo>
                    <a:pt x="29972" y="64643"/>
                    <a:pt x="28067" y="72009"/>
                    <a:pt x="27559" y="79629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869569" y="168275"/>
              <a:ext cx="155448" cy="182245"/>
            </a:xfrm>
            <a:custGeom>
              <a:avLst/>
              <a:gdLst/>
              <a:ahLst/>
              <a:cxnLst/>
              <a:rect r="r" b="b" t="t" l="l"/>
              <a:pathLst>
                <a:path h="182245" w="155448">
                  <a:moveTo>
                    <a:pt x="24638" y="4572"/>
                  </a:moveTo>
                  <a:cubicBezTo>
                    <a:pt x="25146" y="9398"/>
                    <a:pt x="25527" y="14732"/>
                    <a:pt x="25781" y="20447"/>
                  </a:cubicBezTo>
                  <a:cubicBezTo>
                    <a:pt x="26035" y="26162"/>
                    <a:pt x="26289" y="31115"/>
                    <a:pt x="26289" y="34925"/>
                  </a:cubicBezTo>
                  <a:lnTo>
                    <a:pt x="27051" y="34925"/>
                  </a:lnTo>
                  <a:cubicBezTo>
                    <a:pt x="32131" y="24511"/>
                    <a:pt x="40259" y="16129"/>
                    <a:pt x="51689" y="9652"/>
                  </a:cubicBezTo>
                  <a:cubicBezTo>
                    <a:pt x="63119" y="3175"/>
                    <a:pt x="75057" y="0"/>
                    <a:pt x="87757" y="0"/>
                  </a:cubicBezTo>
                  <a:cubicBezTo>
                    <a:pt x="110236" y="0"/>
                    <a:pt x="127127" y="6731"/>
                    <a:pt x="138430" y="20066"/>
                  </a:cubicBezTo>
                  <a:cubicBezTo>
                    <a:pt x="149733" y="33401"/>
                    <a:pt x="155448" y="51308"/>
                    <a:pt x="155448" y="73279"/>
                  </a:cubicBezTo>
                  <a:lnTo>
                    <a:pt x="155448" y="182245"/>
                  </a:lnTo>
                  <a:lnTo>
                    <a:pt x="129413" y="182245"/>
                  </a:lnTo>
                  <a:lnTo>
                    <a:pt x="129413" y="83947"/>
                  </a:lnTo>
                  <a:cubicBezTo>
                    <a:pt x="129413" y="74549"/>
                    <a:pt x="128651" y="66167"/>
                    <a:pt x="127127" y="58547"/>
                  </a:cubicBezTo>
                  <a:cubicBezTo>
                    <a:pt x="125603" y="50927"/>
                    <a:pt x="123063" y="44450"/>
                    <a:pt x="119380" y="38989"/>
                  </a:cubicBezTo>
                  <a:cubicBezTo>
                    <a:pt x="115697" y="33528"/>
                    <a:pt x="110744" y="29337"/>
                    <a:pt x="104521" y="26289"/>
                  </a:cubicBezTo>
                  <a:cubicBezTo>
                    <a:pt x="98298" y="23241"/>
                    <a:pt x="90551" y="21717"/>
                    <a:pt x="81153" y="21717"/>
                  </a:cubicBezTo>
                  <a:cubicBezTo>
                    <a:pt x="74295" y="21717"/>
                    <a:pt x="67691" y="23114"/>
                    <a:pt x="61214" y="25908"/>
                  </a:cubicBezTo>
                  <a:cubicBezTo>
                    <a:pt x="54737" y="28702"/>
                    <a:pt x="49022" y="33020"/>
                    <a:pt x="43942" y="38608"/>
                  </a:cubicBezTo>
                  <a:cubicBezTo>
                    <a:pt x="38862" y="44196"/>
                    <a:pt x="34798" y="51435"/>
                    <a:pt x="31750" y="60198"/>
                  </a:cubicBezTo>
                  <a:cubicBezTo>
                    <a:pt x="28702" y="68961"/>
                    <a:pt x="27178" y="79248"/>
                    <a:pt x="27178" y="91186"/>
                  </a:cubicBezTo>
                  <a:lnTo>
                    <a:pt x="27178" y="182245"/>
                  </a:lnTo>
                  <a:lnTo>
                    <a:pt x="1524" y="182245"/>
                  </a:lnTo>
                  <a:lnTo>
                    <a:pt x="1524" y="43688"/>
                  </a:lnTo>
                  <a:cubicBezTo>
                    <a:pt x="1524" y="38862"/>
                    <a:pt x="1397" y="32766"/>
                    <a:pt x="1143" y="25146"/>
                  </a:cubicBezTo>
                  <a:cubicBezTo>
                    <a:pt x="889" y="17526"/>
                    <a:pt x="508" y="10668"/>
                    <a:pt x="0" y="4699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16965" y="168148"/>
              <a:ext cx="185547" cy="273431"/>
            </a:xfrm>
            <a:custGeom>
              <a:avLst/>
              <a:gdLst/>
              <a:ahLst/>
              <a:cxnLst/>
              <a:rect r="r" b="b" t="t" l="l"/>
              <a:pathLst>
                <a:path h="273431" w="185547">
                  <a:moveTo>
                    <a:pt x="22098" y="218059"/>
                  </a:moveTo>
                  <a:cubicBezTo>
                    <a:pt x="29083" y="227203"/>
                    <a:pt x="38862" y="234823"/>
                    <a:pt x="51181" y="241173"/>
                  </a:cubicBezTo>
                  <a:cubicBezTo>
                    <a:pt x="63500" y="247523"/>
                    <a:pt x="76454" y="250698"/>
                    <a:pt x="90170" y="250698"/>
                  </a:cubicBezTo>
                  <a:cubicBezTo>
                    <a:pt x="102743" y="250698"/>
                    <a:pt x="113538" y="248793"/>
                    <a:pt x="122428" y="245237"/>
                  </a:cubicBezTo>
                  <a:cubicBezTo>
                    <a:pt x="131318" y="241681"/>
                    <a:pt x="138430" y="236474"/>
                    <a:pt x="143891" y="230251"/>
                  </a:cubicBezTo>
                  <a:cubicBezTo>
                    <a:pt x="149352" y="224028"/>
                    <a:pt x="153289" y="216535"/>
                    <a:pt x="155829" y="208026"/>
                  </a:cubicBezTo>
                  <a:cubicBezTo>
                    <a:pt x="158369" y="199517"/>
                    <a:pt x="159639" y="190500"/>
                    <a:pt x="159639" y="180848"/>
                  </a:cubicBezTo>
                  <a:lnTo>
                    <a:pt x="159639" y="147447"/>
                  </a:lnTo>
                  <a:lnTo>
                    <a:pt x="158877" y="147447"/>
                  </a:lnTo>
                  <a:cubicBezTo>
                    <a:pt x="152019" y="158496"/>
                    <a:pt x="142367" y="167132"/>
                    <a:pt x="129794" y="173228"/>
                  </a:cubicBezTo>
                  <a:cubicBezTo>
                    <a:pt x="117221" y="179324"/>
                    <a:pt x="104521" y="182372"/>
                    <a:pt x="91694" y="182372"/>
                  </a:cubicBezTo>
                  <a:cubicBezTo>
                    <a:pt x="77724" y="182372"/>
                    <a:pt x="65151" y="180086"/>
                    <a:pt x="53975" y="175514"/>
                  </a:cubicBezTo>
                  <a:cubicBezTo>
                    <a:pt x="42799" y="170942"/>
                    <a:pt x="33147" y="164719"/>
                    <a:pt x="25146" y="156718"/>
                  </a:cubicBezTo>
                  <a:cubicBezTo>
                    <a:pt x="17145" y="148717"/>
                    <a:pt x="11049" y="139192"/>
                    <a:pt x="6604" y="128016"/>
                  </a:cubicBezTo>
                  <a:cubicBezTo>
                    <a:pt x="2159" y="116840"/>
                    <a:pt x="0" y="104775"/>
                    <a:pt x="0" y="91948"/>
                  </a:cubicBezTo>
                  <a:cubicBezTo>
                    <a:pt x="0" y="79248"/>
                    <a:pt x="2286" y="67437"/>
                    <a:pt x="6604" y="56261"/>
                  </a:cubicBezTo>
                  <a:cubicBezTo>
                    <a:pt x="10922" y="45085"/>
                    <a:pt x="17272" y="35433"/>
                    <a:pt x="25146" y="27051"/>
                  </a:cubicBezTo>
                  <a:cubicBezTo>
                    <a:pt x="33020" y="18669"/>
                    <a:pt x="42799" y="12065"/>
                    <a:pt x="53975" y="7239"/>
                  </a:cubicBezTo>
                  <a:cubicBezTo>
                    <a:pt x="65151" y="2413"/>
                    <a:pt x="77851" y="0"/>
                    <a:pt x="91694" y="0"/>
                  </a:cubicBezTo>
                  <a:cubicBezTo>
                    <a:pt x="104521" y="0"/>
                    <a:pt x="117221" y="3048"/>
                    <a:pt x="129667" y="9144"/>
                  </a:cubicBezTo>
                  <a:cubicBezTo>
                    <a:pt x="142113" y="15240"/>
                    <a:pt x="151765" y="24003"/>
                    <a:pt x="158877" y="35306"/>
                  </a:cubicBezTo>
                  <a:lnTo>
                    <a:pt x="159639" y="35306"/>
                  </a:lnTo>
                  <a:lnTo>
                    <a:pt x="159639" y="4699"/>
                  </a:lnTo>
                  <a:lnTo>
                    <a:pt x="185547" y="4699"/>
                  </a:lnTo>
                  <a:lnTo>
                    <a:pt x="185547" y="180848"/>
                  </a:lnTo>
                  <a:cubicBezTo>
                    <a:pt x="185547" y="190500"/>
                    <a:pt x="184150" y="200660"/>
                    <a:pt x="181483" y="211582"/>
                  </a:cubicBezTo>
                  <a:cubicBezTo>
                    <a:pt x="178816" y="222504"/>
                    <a:pt x="173863" y="232537"/>
                    <a:pt x="166751" y="241554"/>
                  </a:cubicBezTo>
                  <a:cubicBezTo>
                    <a:pt x="159639" y="250571"/>
                    <a:pt x="149733" y="258318"/>
                    <a:pt x="137287" y="264287"/>
                  </a:cubicBezTo>
                  <a:cubicBezTo>
                    <a:pt x="124841" y="270256"/>
                    <a:pt x="108839" y="273431"/>
                    <a:pt x="89027" y="273431"/>
                  </a:cubicBezTo>
                  <a:cubicBezTo>
                    <a:pt x="72644" y="273431"/>
                    <a:pt x="56896" y="270256"/>
                    <a:pt x="42037" y="263906"/>
                  </a:cubicBezTo>
                  <a:cubicBezTo>
                    <a:pt x="27178" y="257556"/>
                    <a:pt x="14224" y="248920"/>
                    <a:pt x="3683" y="237744"/>
                  </a:cubicBezTo>
                  <a:close/>
                  <a:moveTo>
                    <a:pt x="27051" y="91313"/>
                  </a:moveTo>
                  <a:cubicBezTo>
                    <a:pt x="27051" y="100584"/>
                    <a:pt x="28575" y="109474"/>
                    <a:pt x="31623" y="117856"/>
                  </a:cubicBezTo>
                  <a:cubicBezTo>
                    <a:pt x="34671" y="126238"/>
                    <a:pt x="38989" y="133604"/>
                    <a:pt x="44704" y="139827"/>
                  </a:cubicBezTo>
                  <a:cubicBezTo>
                    <a:pt x="50419" y="146050"/>
                    <a:pt x="57404" y="151130"/>
                    <a:pt x="65786" y="154813"/>
                  </a:cubicBezTo>
                  <a:cubicBezTo>
                    <a:pt x="74168" y="158496"/>
                    <a:pt x="83693" y="160274"/>
                    <a:pt x="94234" y="160274"/>
                  </a:cubicBezTo>
                  <a:cubicBezTo>
                    <a:pt x="104140" y="160274"/>
                    <a:pt x="113157" y="158623"/>
                    <a:pt x="121539" y="155321"/>
                  </a:cubicBezTo>
                  <a:cubicBezTo>
                    <a:pt x="129921" y="152019"/>
                    <a:pt x="137033" y="147447"/>
                    <a:pt x="143129" y="141351"/>
                  </a:cubicBezTo>
                  <a:cubicBezTo>
                    <a:pt x="149225" y="135255"/>
                    <a:pt x="153924" y="127889"/>
                    <a:pt x="157353" y="119507"/>
                  </a:cubicBezTo>
                  <a:cubicBezTo>
                    <a:pt x="160782" y="111125"/>
                    <a:pt x="162560" y="101600"/>
                    <a:pt x="162560" y="91186"/>
                  </a:cubicBezTo>
                  <a:cubicBezTo>
                    <a:pt x="162560" y="81788"/>
                    <a:pt x="160782" y="73025"/>
                    <a:pt x="157353" y="64643"/>
                  </a:cubicBezTo>
                  <a:cubicBezTo>
                    <a:pt x="153924" y="56261"/>
                    <a:pt x="149225" y="48895"/>
                    <a:pt x="143129" y="42672"/>
                  </a:cubicBezTo>
                  <a:cubicBezTo>
                    <a:pt x="137033" y="36449"/>
                    <a:pt x="129921" y="31242"/>
                    <a:pt x="121539" y="27559"/>
                  </a:cubicBezTo>
                  <a:cubicBezTo>
                    <a:pt x="113157" y="23876"/>
                    <a:pt x="104013" y="21844"/>
                    <a:pt x="94234" y="21844"/>
                  </a:cubicBezTo>
                  <a:cubicBezTo>
                    <a:pt x="83693" y="21844"/>
                    <a:pt x="74041" y="23749"/>
                    <a:pt x="65786" y="27559"/>
                  </a:cubicBezTo>
                  <a:cubicBezTo>
                    <a:pt x="57531" y="31369"/>
                    <a:pt x="50419" y="36322"/>
                    <a:pt x="44704" y="42672"/>
                  </a:cubicBezTo>
                  <a:cubicBezTo>
                    <a:pt x="38989" y="49022"/>
                    <a:pt x="34671" y="56261"/>
                    <a:pt x="31623" y="64643"/>
                  </a:cubicBezTo>
                  <a:cubicBezTo>
                    <a:pt x="28575" y="73025"/>
                    <a:pt x="27051" y="81915"/>
                    <a:pt x="27051" y="91186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374775" y="122682"/>
              <a:ext cx="112776" cy="230251"/>
            </a:xfrm>
            <a:custGeom>
              <a:avLst/>
              <a:gdLst/>
              <a:ahLst/>
              <a:cxnLst/>
              <a:rect r="r" b="b" t="t" l="l"/>
              <a:pathLst>
                <a:path h="230251" w="112776">
                  <a:moveTo>
                    <a:pt x="112776" y="71882"/>
                  </a:moveTo>
                  <a:lnTo>
                    <a:pt x="62611" y="71882"/>
                  </a:lnTo>
                  <a:lnTo>
                    <a:pt x="62611" y="175514"/>
                  </a:lnTo>
                  <a:cubicBezTo>
                    <a:pt x="62611" y="182118"/>
                    <a:pt x="63246" y="187579"/>
                    <a:pt x="64516" y="191897"/>
                  </a:cubicBezTo>
                  <a:cubicBezTo>
                    <a:pt x="65786" y="196215"/>
                    <a:pt x="67564" y="199517"/>
                    <a:pt x="69977" y="201930"/>
                  </a:cubicBezTo>
                  <a:cubicBezTo>
                    <a:pt x="72390" y="204343"/>
                    <a:pt x="75184" y="205994"/>
                    <a:pt x="78613" y="206883"/>
                  </a:cubicBezTo>
                  <a:cubicBezTo>
                    <a:pt x="82042" y="207772"/>
                    <a:pt x="85471" y="208153"/>
                    <a:pt x="89154" y="208153"/>
                  </a:cubicBezTo>
                  <a:cubicBezTo>
                    <a:pt x="92710" y="208153"/>
                    <a:pt x="96393" y="207645"/>
                    <a:pt x="100330" y="206629"/>
                  </a:cubicBezTo>
                  <a:cubicBezTo>
                    <a:pt x="104267" y="205613"/>
                    <a:pt x="108077" y="204216"/>
                    <a:pt x="111633" y="202438"/>
                  </a:cubicBezTo>
                  <a:lnTo>
                    <a:pt x="112776" y="224917"/>
                  </a:lnTo>
                  <a:cubicBezTo>
                    <a:pt x="108204" y="226568"/>
                    <a:pt x="103378" y="227965"/>
                    <a:pt x="98552" y="228854"/>
                  </a:cubicBezTo>
                  <a:cubicBezTo>
                    <a:pt x="93726" y="229743"/>
                    <a:pt x="88138" y="230251"/>
                    <a:pt x="82423" y="230251"/>
                  </a:cubicBezTo>
                  <a:cubicBezTo>
                    <a:pt x="77597" y="230251"/>
                    <a:pt x="72517" y="229616"/>
                    <a:pt x="67183" y="228346"/>
                  </a:cubicBezTo>
                  <a:cubicBezTo>
                    <a:pt x="61849" y="227076"/>
                    <a:pt x="56896" y="224663"/>
                    <a:pt x="52324" y="221107"/>
                  </a:cubicBezTo>
                  <a:cubicBezTo>
                    <a:pt x="47752" y="217551"/>
                    <a:pt x="44069" y="212725"/>
                    <a:pt x="41148" y="206756"/>
                  </a:cubicBezTo>
                  <a:cubicBezTo>
                    <a:pt x="38227" y="200660"/>
                    <a:pt x="36830" y="192659"/>
                    <a:pt x="36830" y="182880"/>
                  </a:cubicBezTo>
                  <a:lnTo>
                    <a:pt x="36830" y="71882"/>
                  </a:lnTo>
                  <a:lnTo>
                    <a:pt x="0" y="71882"/>
                  </a:lnTo>
                  <a:lnTo>
                    <a:pt x="0" y="50292"/>
                  </a:lnTo>
                  <a:lnTo>
                    <a:pt x="36830" y="50292"/>
                  </a:lnTo>
                  <a:lnTo>
                    <a:pt x="36830" y="0"/>
                  </a:lnTo>
                  <a:lnTo>
                    <a:pt x="62611" y="0"/>
                  </a:lnTo>
                  <a:lnTo>
                    <a:pt x="62611" y="50165"/>
                  </a:lnTo>
                  <a:lnTo>
                    <a:pt x="112776" y="50165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66291" y="63500"/>
              <a:ext cx="153924" cy="287020"/>
            </a:xfrm>
            <a:custGeom>
              <a:avLst/>
              <a:gdLst/>
              <a:ahLst/>
              <a:cxnLst/>
              <a:rect r="r" b="b" t="t" l="l"/>
              <a:pathLst>
                <a:path h="287020" w="153924">
                  <a:moveTo>
                    <a:pt x="26797" y="138557"/>
                  </a:moveTo>
                  <a:cubicBezTo>
                    <a:pt x="31623" y="128143"/>
                    <a:pt x="39497" y="120015"/>
                    <a:pt x="50673" y="113919"/>
                  </a:cubicBezTo>
                  <a:cubicBezTo>
                    <a:pt x="61849" y="107823"/>
                    <a:pt x="73660" y="104775"/>
                    <a:pt x="86360" y="104775"/>
                  </a:cubicBezTo>
                  <a:cubicBezTo>
                    <a:pt x="108839" y="104775"/>
                    <a:pt x="125730" y="111506"/>
                    <a:pt x="137033" y="124968"/>
                  </a:cubicBezTo>
                  <a:cubicBezTo>
                    <a:pt x="148336" y="138430"/>
                    <a:pt x="153924" y="156083"/>
                    <a:pt x="153924" y="178054"/>
                  </a:cubicBezTo>
                  <a:lnTo>
                    <a:pt x="153924" y="287020"/>
                  </a:lnTo>
                  <a:lnTo>
                    <a:pt x="128143" y="287020"/>
                  </a:lnTo>
                  <a:lnTo>
                    <a:pt x="128143" y="188722"/>
                  </a:lnTo>
                  <a:cubicBezTo>
                    <a:pt x="128143" y="179324"/>
                    <a:pt x="127381" y="170942"/>
                    <a:pt x="125857" y="163195"/>
                  </a:cubicBezTo>
                  <a:cubicBezTo>
                    <a:pt x="124333" y="155448"/>
                    <a:pt x="121666" y="149098"/>
                    <a:pt x="118110" y="143637"/>
                  </a:cubicBezTo>
                  <a:cubicBezTo>
                    <a:pt x="114554" y="138176"/>
                    <a:pt x="109474" y="133985"/>
                    <a:pt x="103251" y="130937"/>
                  </a:cubicBezTo>
                  <a:cubicBezTo>
                    <a:pt x="97028" y="127889"/>
                    <a:pt x="89281" y="126365"/>
                    <a:pt x="79883" y="126365"/>
                  </a:cubicBezTo>
                  <a:cubicBezTo>
                    <a:pt x="73025" y="126365"/>
                    <a:pt x="66421" y="127762"/>
                    <a:pt x="59944" y="130556"/>
                  </a:cubicBezTo>
                  <a:cubicBezTo>
                    <a:pt x="53467" y="133350"/>
                    <a:pt x="47752" y="137541"/>
                    <a:pt x="42672" y="143256"/>
                  </a:cubicBezTo>
                  <a:cubicBezTo>
                    <a:pt x="37592" y="148971"/>
                    <a:pt x="33528" y="156210"/>
                    <a:pt x="30480" y="164846"/>
                  </a:cubicBezTo>
                  <a:cubicBezTo>
                    <a:pt x="27432" y="173482"/>
                    <a:pt x="25908" y="184023"/>
                    <a:pt x="25908" y="195834"/>
                  </a:cubicBezTo>
                  <a:lnTo>
                    <a:pt x="25908" y="287020"/>
                  </a:lnTo>
                  <a:lnTo>
                    <a:pt x="0" y="287020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138557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7783443" y="8232260"/>
            <a:ext cx="54309" cy="54309"/>
            <a:chOff x="0" y="0"/>
            <a:chExt cx="41034" cy="410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1148" cy="41148"/>
            </a:xfrm>
            <a:custGeom>
              <a:avLst/>
              <a:gdLst/>
              <a:ahLst/>
              <a:cxnLst/>
              <a:rect r="r" b="b" t="t" l="l"/>
              <a:pathLst>
                <a:path h="41148" w="41148">
                  <a:moveTo>
                    <a:pt x="41021" y="20574"/>
                  </a:moveTo>
                  <a:cubicBezTo>
                    <a:pt x="41021" y="25908"/>
                    <a:pt x="39116" y="30607"/>
                    <a:pt x="35306" y="34798"/>
                  </a:cubicBezTo>
                  <a:cubicBezTo>
                    <a:pt x="31496" y="38989"/>
                    <a:pt x="26543" y="41148"/>
                    <a:pt x="20447" y="41148"/>
                  </a:cubicBezTo>
                  <a:cubicBezTo>
                    <a:pt x="14351" y="41148"/>
                    <a:pt x="9398" y="39116"/>
                    <a:pt x="5588" y="34798"/>
                  </a:cubicBezTo>
                  <a:cubicBezTo>
                    <a:pt x="1778" y="30480"/>
                    <a:pt x="0" y="25908"/>
                    <a:pt x="0" y="20574"/>
                  </a:cubicBezTo>
                  <a:cubicBezTo>
                    <a:pt x="0" y="15240"/>
                    <a:pt x="1905" y="10414"/>
                    <a:pt x="5715" y="6350"/>
                  </a:cubicBezTo>
                  <a:cubicBezTo>
                    <a:pt x="9525" y="2286"/>
                    <a:pt x="14478" y="0"/>
                    <a:pt x="20574" y="0"/>
                  </a:cubicBezTo>
                  <a:cubicBezTo>
                    <a:pt x="26670" y="0"/>
                    <a:pt x="31623" y="2032"/>
                    <a:pt x="35433" y="6350"/>
                  </a:cubicBezTo>
                  <a:cubicBezTo>
                    <a:pt x="39243" y="10668"/>
                    <a:pt x="41148" y="15240"/>
                    <a:pt x="41148" y="20574"/>
                  </a:cubicBezTo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8024041" y="7947224"/>
            <a:ext cx="2635237" cy="674542"/>
            <a:chOff x="0" y="0"/>
            <a:chExt cx="1991068" cy="50966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63500" y="63500"/>
              <a:ext cx="167132" cy="291592"/>
            </a:xfrm>
            <a:custGeom>
              <a:avLst/>
              <a:gdLst/>
              <a:ahLst/>
              <a:cxnLst/>
              <a:rect r="r" b="b" t="t" l="l"/>
              <a:pathLst>
                <a:path h="291592" w="167132">
                  <a:moveTo>
                    <a:pt x="104775" y="135509"/>
                  </a:moveTo>
                  <a:lnTo>
                    <a:pt x="62992" y="135509"/>
                  </a:lnTo>
                  <a:lnTo>
                    <a:pt x="62992" y="291592"/>
                  </a:lnTo>
                  <a:lnTo>
                    <a:pt x="37211" y="291592"/>
                  </a:lnTo>
                  <a:lnTo>
                    <a:pt x="37211" y="135509"/>
                  </a:lnTo>
                  <a:lnTo>
                    <a:pt x="0" y="135509"/>
                  </a:lnTo>
                  <a:lnTo>
                    <a:pt x="0" y="113919"/>
                  </a:lnTo>
                  <a:lnTo>
                    <a:pt x="37211" y="113919"/>
                  </a:lnTo>
                  <a:lnTo>
                    <a:pt x="37211" y="65278"/>
                  </a:lnTo>
                  <a:cubicBezTo>
                    <a:pt x="37211" y="45085"/>
                    <a:pt x="42037" y="29083"/>
                    <a:pt x="52070" y="17526"/>
                  </a:cubicBezTo>
                  <a:cubicBezTo>
                    <a:pt x="62103" y="5969"/>
                    <a:pt x="77089" y="0"/>
                    <a:pt x="97536" y="0"/>
                  </a:cubicBezTo>
                  <a:cubicBezTo>
                    <a:pt x="100838" y="0"/>
                    <a:pt x="104394" y="254"/>
                    <a:pt x="108204" y="635"/>
                  </a:cubicBezTo>
                  <a:cubicBezTo>
                    <a:pt x="112014" y="1016"/>
                    <a:pt x="115570" y="1651"/>
                    <a:pt x="118872" y="2667"/>
                  </a:cubicBezTo>
                  <a:lnTo>
                    <a:pt x="114300" y="25400"/>
                  </a:lnTo>
                  <a:cubicBezTo>
                    <a:pt x="111506" y="24638"/>
                    <a:pt x="108712" y="24130"/>
                    <a:pt x="105918" y="23622"/>
                  </a:cubicBezTo>
                  <a:cubicBezTo>
                    <a:pt x="103124" y="23114"/>
                    <a:pt x="99949" y="22733"/>
                    <a:pt x="96393" y="22733"/>
                  </a:cubicBezTo>
                  <a:cubicBezTo>
                    <a:pt x="89535" y="22733"/>
                    <a:pt x="83947" y="23876"/>
                    <a:pt x="79502" y="26162"/>
                  </a:cubicBezTo>
                  <a:cubicBezTo>
                    <a:pt x="75057" y="28448"/>
                    <a:pt x="71628" y="31623"/>
                    <a:pt x="69342" y="35814"/>
                  </a:cubicBezTo>
                  <a:cubicBezTo>
                    <a:pt x="67056" y="40005"/>
                    <a:pt x="65278" y="44958"/>
                    <a:pt x="64389" y="50546"/>
                  </a:cubicBezTo>
                  <a:cubicBezTo>
                    <a:pt x="63500" y="56134"/>
                    <a:pt x="63119" y="61976"/>
                    <a:pt x="63119" y="68453"/>
                  </a:cubicBezTo>
                  <a:lnTo>
                    <a:pt x="63119" y="114046"/>
                  </a:lnTo>
                  <a:lnTo>
                    <a:pt x="104902" y="114046"/>
                  </a:lnTo>
                  <a:close/>
                  <a:moveTo>
                    <a:pt x="167132" y="291592"/>
                  </a:moveTo>
                  <a:lnTo>
                    <a:pt x="141351" y="291592"/>
                  </a:lnTo>
                  <a:lnTo>
                    <a:pt x="141351" y="4572"/>
                  </a:lnTo>
                  <a:lnTo>
                    <a:pt x="167132" y="4572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24485" y="172847"/>
              <a:ext cx="174879" cy="186690"/>
            </a:xfrm>
            <a:custGeom>
              <a:avLst/>
              <a:gdLst/>
              <a:ahLst/>
              <a:cxnLst/>
              <a:rect r="r" b="b" t="t" l="l"/>
              <a:pathLst>
                <a:path h="186690" w="174879">
                  <a:moveTo>
                    <a:pt x="174879" y="88138"/>
                  </a:moveTo>
                  <a:lnTo>
                    <a:pt x="174879" y="93853"/>
                  </a:lnTo>
                  <a:cubicBezTo>
                    <a:pt x="174879" y="95885"/>
                    <a:pt x="174752" y="98044"/>
                    <a:pt x="174498" y="100330"/>
                  </a:cubicBezTo>
                  <a:lnTo>
                    <a:pt x="27178" y="100330"/>
                  </a:lnTo>
                  <a:cubicBezTo>
                    <a:pt x="27432" y="109220"/>
                    <a:pt x="29210" y="117475"/>
                    <a:pt x="32512" y="125349"/>
                  </a:cubicBezTo>
                  <a:cubicBezTo>
                    <a:pt x="35814" y="133223"/>
                    <a:pt x="40259" y="139954"/>
                    <a:pt x="46101" y="145796"/>
                  </a:cubicBezTo>
                  <a:cubicBezTo>
                    <a:pt x="51943" y="151638"/>
                    <a:pt x="58801" y="156210"/>
                    <a:pt x="66548" y="159639"/>
                  </a:cubicBezTo>
                  <a:cubicBezTo>
                    <a:pt x="74295" y="163068"/>
                    <a:pt x="82804" y="164719"/>
                    <a:pt x="91948" y="164719"/>
                  </a:cubicBezTo>
                  <a:cubicBezTo>
                    <a:pt x="105410" y="164719"/>
                    <a:pt x="116967" y="161671"/>
                    <a:pt x="126619" y="155448"/>
                  </a:cubicBezTo>
                  <a:cubicBezTo>
                    <a:pt x="136271" y="149225"/>
                    <a:pt x="143764" y="142113"/>
                    <a:pt x="148844" y="133985"/>
                  </a:cubicBezTo>
                  <a:lnTo>
                    <a:pt x="168275" y="149225"/>
                  </a:lnTo>
                  <a:cubicBezTo>
                    <a:pt x="157607" y="162687"/>
                    <a:pt x="145923" y="172212"/>
                    <a:pt x="133096" y="178054"/>
                  </a:cubicBezTo>
                  <a:cubicBezTo>
                    <a:pt x="120269" y="183896"/>
                    <a:pt x="106553" y="186690"/>
                    <a:pt x="91821" y="186690"/>
                  </a:cubicBezTo>
                  <a:cubicBezTo>
                    <a:pt x="78740" y="186690"/>
                    <a:pt x="66421" y="184404"/>
                    <a:pt x="55245" y="179705"/>
                  </a:cubicBezTo>
                  <a:cubicBezTo>
                    <a:pt x="44069" y="175006"/>
                    <a:pt x="34290" y="168529"/>
                    <a:pt x="26162" y="160147"/>
                  </a:cubicBezTo>
                  <a:cubicBezTo>
                    <a:pt x="18034" y="151765"/>
                    <a:pt x="11684" y="141859"/>
                    <a:pt x="6985" y="130556"/>
                  </a:cubicBezTo>
                  <a:cubicBezTo>
                    <a:pt x="2286" y="119253"/>
                    <a:pt x="0" y="106807"/>
                    <a:pt x="0" y="93345"/>
                  </a:cubicBezTo>
                  <a:cubicBezTo>
                    <a:pt x="0" y="79883"/>
                    <a:pt x="2286" y="67564"/>
                    <a:pt x="6858" y="56134"/>
                  </a:cubicBezTo>
                  <a:cubicBezTo>
                    <a:pt x="11430" y="44704"/>
                    <a:pt x="17780" y="34925"/>
                    <a:pt x="25908" y="26543"/>
                  </a:cubicBezTo>
                  <a:cubicBezTo>
                    <a:pt x="34036" y="18161"/>
                    <a:pt x="43434" y="11684"/>
                    <a:pt x="54356" y="6985"/>
                  </a:cubicBezTo>
                  <a:cubicBezTo>
                    <a:pt x="65278" y="2286"/>
                    <a:pt x="77089" y="0"/>
                    <a:pt x="89662" y="0"/>
                  </a:cubicBezTo>
                  <a:cubicBezTo>
                    <a:pt x="103632" y="0"/>
                    <a:pt x="115824" y="2286"/>
                    <a:pt x="126492" y="6985"/>
                  </a:cubicBezTo>
                  <a:cubicBezTo>
                    <a:pt x="137160" y="11684"/>
                    <a:pt x="145923" y="18034"/>
                    <a:pt x="153035" y="26035"/>
                  </a:cubicBezTo>
                  <a:cubicBezTo>
                    <a:pt x="160147" y="34036"/>
                    <a:pt x="165481" y="43307"/>
                    <a:pt x="169164" y="53975"/>
                  </a:cubicBezTo>
                  <a:cubicBezTo>
                    <a:pt x="172847" y="64643"/>
                    <a:pt x="174752" y="75946"/>
                    <a:pt x="174752" y="88138"/>
                  </a:cubicBezTo>
                  <a:moveTo>
                    <a:pt x="148590" y="79756"/>
                  </a:moveTo>
                  <a:cubicBezTo>
                    <a:pt x="147828" y="63119"/>
                    <a:pt x="142367" y="49149"/>
                    <a:pt x="132461" y="38227"/>
                  </a:cubicBezTo>
                  <a:cubicBezTo>
                    <a:pt x="122555" y="27305"/>
                    <a:pt x="108204" y="21717"/>
                    <a:pt x="89789" y="21717"/>
                  </a:cubicBezTo>
                  <a:cubicBezTo>
                    <a:pt x="81153" y="21717"/>
                    <a:pt x="73152" y="23241"/>
                    <a:pt x="65913" y="26416"/>
                  </a:cubicBezTo>
                  <a:cubicBezTo>
                    <a:pt x="58674" y="29591"/>
                    <a:pt x="52070" y="33909"/>
                    <a:pt x="46482" y="39243"/>
                  </a:cubicBezTo>
                  <a:cubicBezTo>
                    <a:pt x="40894" y="44577"/>
                    <a:pt x="36449" y="50927"/>
                    <a:pt x="33274" y="57785"/>
                  </a:cubicBezTo>
                  <a:cubicBezTo>
                    <a:pt x="30099" y="64643"/>
                    <a:pt x="28067" y="72009"/>
                    <a:pt x="27559" y="79629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562356" y="177419"/>
              <a:ext cx="171577" cy="177673"/>
            </a:xfrm>
            <a:custGeom>
              <a:avLst/>
              <a:gdLst/>
              <a:ahLst/>
              <a:cxnLst/>
              <a:rect r="r" b="b" t="t" l="l"/>
              <a:pathLst>
                <a:path h="177673" w="171577">
                  <a:moveTo>
                    <a:pt x="69850" y="85725"/>
                  </a:moveTo>
                  <a:lnTo>
                    <a:pt x="4191" y="0"/>
                  </a:lnTo>
                  <a:lnTo>
                    <a:pt x="37211" y="0"/>
                  </a:lnTo>
                  <a:lnTo>
                    <a:pt x="85725" y="67564"/>
                  </a:lnTo>
                  <a:lnTo>
                    <a:pt x="134366" y="0"/>
                  </a:lnTo>
                  <a:lnTo>
                    <a:pt x="165481" y="0"/>
                  </a:lnTo>
                  <a:lnTo>
                    <a:pt x="100965" y="84709"/>
                  </a:lnTo>
                  <a:lnTo>
                    <a:pt x="171577" y="177673"/>
                  </a:lnTo>
                  <a:lnTo>
                    <a:pt x="138176" y="177673"/>
                  </a:lnTo>
                  <a:lnTo>
                    <a:pt x="85471" y="103632"/>
                  </a:lnTo>
                  <a:lnTo>
                    <a:pt x="31242" y="177673"/>
                  </a:lnTo>
                  <a:lnTo>
                    <a:pt x="0" y="177673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807085" y="90932"/>
              <a:ext cx="36576" cy="264160"/>
            </a:xfrm>
            <a:custGeom>
              <a:avLst/>
              <a:gdLst/>
              <a:ahLst/>
              <a:cxnLst/>
              <a:rect r="r" b="b" t="t" l="l"/>
              <a:pathLst>
                <a:path h="264160" w="36576">
                  <a:moveTo>
                    <a:pt x="36576" y="18161"/>
                  </a:moveTo>
                  <a:cubicBezTo>
                    <a:pt x="36576" y="23495"/>
                    <a:pt x="34671" y="27813"/>
                    <a:pt x="30861" y="31242"/>
                  </a:cubicBezTo>
                  <a:cubicBezTo>
                    <a:pt x="27051" y="34671"/>
                    <a:pt x="22860" y="36322"/>
                    <a:pt x="18288" y="36322"/>
                  </a:cubicBezTo>
                  <a:cubicBezTo>
                    <a:pt x="13716" y="36322"/>
                    <a:pt x="9525" y="34671"/>
                    <a:pt x="5715" y="31242"/>
                  </a:cubicBezTo>
                  <a:cubicBezTo>
                    <a:pt x="1905" y="27813"/>
                    <a:pt x="0" y="23495"/>
                    <a:pt x="0" y="18161"/>
                  </a:cubicBezTo>
                  <a:cubicBezTo>
                    <a:pt x="0" y="12827"/>
                    <a:pt x="1905" y="8509"/>
                    <a:pt x="5715" y="5080"/>
                  </a:cubicBezTo>
                  <a:cubicBezTo>
                    <a:pt x="9525" y="1651"/>
                    <a:pt x="13716" y="0"/>
                    <a:pt x="18288" y="0"/>
                  </a:cubicBezTo>
                  <a:cubicBezTo>
                    <a:pt x="22860" y="0"/>
                    <a:pt x="27051" y="1651"/>
                    <a:pt x="30861" y="5080"/>
                  </a:cubicBezTo>
                  <a:cubicBezTo>
                    <a:pt x="34671" y="8509"/>
                    <a:pt x="36576" y="12827"/>
                    <a:pt x="36576" y="18161"/>
                  </a:cubicBezTo>
                  <a:moveTo>
                    <a:pt x="31242" y="264160"/>
                  </a:moveTo>
                  <a:lnTo>
                    <a:pt x="5461" y="264160"/>
                  </a:lnTo>
                  <a:lnTo>
                    <a:pt x="5461" y="86487"/>
                  </a:lnTo>
                  <a:lnTo>
                    <a:pt x="31242" y="86487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45769" y="68072"/>
              <a:ext cx="185547" cy="291592"/>
            </a:xfrm>
            <a:custGeom>
              <a:avLst/>
              <a:gdLst/>
              <a:ahLst/>
              <a:cxnLst/>
              <a:rect r="r" b="b" t="t" l="l"/>
              <a:pathLst>
                <a:path h="291592" w="185547">
                  <a:moveTo>
                    <a:pt x="25908" y="257048"/>
                  </a:moveTo>
                  <a:lnTo>
                    <a:pt x="25908" y="287020"/>
                  </a:lnTo>
                  <a:lnTo>
                    <a:pt x="0" y="287020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140081"/>
                  </a:lnTo>
                  <a:lnTo>
                    <a:pt x="26670" y="140081"/>
                  </a:lnTo>
                  <a:cubicBezTo>
                    <a:pt x="34290" y="128397"/>
                    <a:pt x="44196" y="119634"/>
                    <a:pt x="56261" y="113665"/>
                  </a:cubicBezTo>
                  <a:cubicBezTo>
                    <a:pt x="68326" y="107696"/>
                    <a:pt x="80899" y="104775"/>
                    <a:pt x="93853" y="104775"/>
                  </a:cubicBezTo>
                  <a:cubicBezTo>
                    <a:pt x="107696" y="104775"/>
                    <a:pt x="120396" y="107188"/>
                    <a:pt x="131572" y="112014"/>
                  </a:cubicBezTo>
                  <a:cubicBezTo>
                    <a:pt x="142875" y="116840"/>
                    <a:pt x="152527" y="123444"/>
                    <a:pt x="160401" y="131826"/>
                  </a:cubicBezTo>
                  <a:cubicBezTo>
                    <a:pt x="168275" y="140208"/>
                    <a:pt x="174625" y="149987"/>
                    <a:pt x="178943" y="161417"/>
                  </a:cubicBezTo>
                  <a:cubicBezTo>
                    <a:pt x="183261" y="172847"/>
                    <a:pt x="185547" y="185039"/>
                    <a:pt x="185547" y="198247"/>
                  </a:cubicBezTo>
                  <a:cubicBezTo>
                    <a:pt x="185547" y="211455"/>
                    <a:pt x="183388" y="223647"/>
                    <a:pt x="178943" y="235077"/>
                  </a:cubicBezTo>
                  <a:cubicBezTo>
                    <a:pt x="174498" y="246507"/>
                    <a:pt x="168402" y="256286"/>
                    <a:pt x="160401" y="264668"/>
                  </a:cubicBezTo>
                  <a:cubicBezTo>
                    <a:pt x="152400" y="273050"/>
                    <a:pt x="142875" y="279527"/>
                    <a:pt x="131572" y="284353"/>
                  </a:cubicBezTo>
                  <a:cubicBezTo>
                    <a:pt x="120396" y="289179"/>
                    <a:pt x="107696" y="291592"/>
                    <a:pt x="93853" y="291592"/>
                  </a:cubicBezTo>
                  <a:cubicBezTo>
                    <a:pt x="80899" y="291592"/>
                    <a:pt x="68326" y="288671"/>
                    <a:pt x="56261" y="282956"/>
                  </a:cubicBezTo>
                  <a:cubicBezTo>
                    <a:pt x="44196" y="277241"/>
                    <a:pt x="34290" y="268478"/>
                    <a:pt x="26670" y="257048"/>
                  </a:cubicBezTo>
                  <a:close/>
                  <a:moveTo>
                    <a:pt x="158369" y="198247"/>
                  </a:moveTo>
                  <a:cubicBezTo>
                    <a:pt x="158369" y="188341"/>
                    <a:pt x="156845" y="179070"/>
                    <a:pt x="153797" y="170307"/>
                  </a:cubicBezTo>
                  <a:cubicBezTo>
                    <a:pt x="150749" y="161544"/>
                    <a:pt x="146431" y="153924"/>
                    <a:pt x="140716" y="147447"/>
                  </a:cubicBezTo>
                  <a:cubicBezTo>
                    <a:pt x="135128" y="140970"/>
                    <a:pt x="128016" y="135890"/>
                    <a:pt x="119634" y="132080"/>
                  </a:cubicBezTo>
                  <a:cubicBezTo>
                    <a:pt x="111252" y="128270"/>
                    <a:pt x="101854" y="126365"/>
                    <a:pt x="91186" y="126365"/>
                  </a:cubicBezTo>
                  <a:cubicBezTo>
                    <a:pt x="81280" y="126365"/>
                    <a:pt x="72136" y="128270"/>
                    <a:pt x="63881" y="131826"/>
                  </a:cubicBezTo>
                  <a:cubicBezTo>
                    <a:pt x="55626" y="135382"/>
                    <a:pt x="48260" y="140589"/>
                    <a:pt x="42164" y="147066"/>
                  </a:cubicBezTo>
                  <a:cubicBezTo>
                    <a:pt x="36068" y="153543"/>
                    <a:pt x="31369" y="161163"/>
                    <a:pt x="27940" y="169926"/>
                  </a:cubicBezTo>
                  <a:cubicBezTo>
                    <a:pt x="24511" y="178689"/>
                    <a:pt x="22860" y="188087"/>
                    <a:pt x="22860" y="198247"/>
                  </a:cubicBezTo>
                  <a:cubicBezTo>
                    <a:pt x="22860" y="208407"/>
                    <a:pt x="24511" y="217678"/>
                    <a:pt x="27940" y="226441"/>
                  </a:cubicBezTo>
                  <a:cubicBezTo>
                    <a:pt x="31369" y="235204"/>
                    <a:pt x="36068" y="242697"/>
                    <a:pt x="42164" y="249047"/>
                  </a:cubicBezTo>
                  <a:cubicBezTo>
                    <a:pt x="48260" y="255397"/>
                    <a:pt x="55499" y="260350"/>
                    <a:pt x="63881" y="264033"/>
                  </a:cubicBezTo>
                  <a:cubicBezTo>
                    <a:pt x="72263" y="267716"/>
                    <a:pt x="81280" y="269494"/>
                    <a:pt x="91186" y="269494"/>
                  </a:cubicBezTo>
                  <a:cubicBezTo>
                    <a:pt x="101727" y="269494"/>
                    <a:pt x="111252" y="267589"/>
                    <a:pt x="119634" y="264033"/>
                  </a:cubicBezTo>
                  <a:cubicBezTo>
                    <a:pt x="128016" y="260477"/>
                    <a:pt x="135001" y="255270"/>
                    <a:pt x="140716" y="248793"/>
                  </a:cubicBezTo>
                  <a:cubicBezTo>
                    <a:pt x="146431" y="242316"/>
                    <a:pt x="150749" y="234696"/>
                    <a:pt x="153797" y="225933"/>
                  </a:cubicBezTo>
                  <a:cubicBezTo>
                    <a:pt x="156845" y="217170"/>
                    <a:pt x="158369" y="207899"/>
                    <a:pt x="158369" y="198120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19835" y="90932"/>
              <a:ext cx="36576" cy="264160"/>
            </a:xfrm>
            <a:custGeom>
              <a:avLst/>
              <a:gdLst/>
              <a:ahLst/>
              <a:cxnLst/>
              <a:rect r="r" b="b" t="t" l="l"/>
              <a:pathLst>
                <a:path h="264160" w="36576">
                  <a:moveTo>
                    <a:pt x="36576" y="18161"/>
                  </a:moveTo>
                  <a:cubicBezTo>
                    <a:pt x="36576" y="23495"/>
                    <a:pt x="34671" y="27813"/>
                    <a:pt x="30861" y="31242"/>
                  </a:cubicBezTo>
                  <a:cubicBezTo>
                    <a:pt x="27051" y="34671"/>
                    <a:pt x="22860" y="36322"/>
                    <a:pt x="18288" y="36322"/>
                  </a:cubicBezTo>
                  <a:cubicBezTo>
                    <a:pt x="13716" y="36322"/>
                    <a:pt x="9525" y="34671"/>
                    <a:pt x="5715" y="31242"/>
                  </a:cubicBezTo>
                  <a:cubicBezTo>
                    <a:pt x="1905" y="27813"/>
                    <a:pt x="0" y="23495"/>
                    <a:pt x="0" y="18161"/>
                  </a:cubicBezTo>
                  <a:cubicBezTo>
                    <a:pt x="0" y="12827"/>
                    <a:pt x="1905" y="8509"/>
                    <a:pt x="5715" y="5080"/>
                  </a:cubicBezTo>
                  <a:cubicBezTo>
                    <a:pt x="9525" y="1651"/>
                    <a:pt x="13716" y="0"/>
                    <a:pt x="18288" y="0"/>
                  </a:cubicBezTo>
                  <a:cubicBezTo>
                    <a:pt x="22860" y="0"/>
                    <a:pt x="27051" y="1651"/>
                    <a:pt x="30861" y="5080"/>
                  </a:cubicBezTo>
                  <a:cubicBezTo>
                    <a:pt x="34671" y="8509"/>
                    <a:pt x="36576" y="12827"/>
                    <a:pt x="36576" y="18161"/>
                  </a:cubicBezTo>
                  <a:moveTo>
                    <a:pt x="31242" y="264160"/>
                  </a:moveTo>
                  <a:lnTo>
                    <a:pt x="5334" y="264160"/>
                  </a:lnTo>
                  <a:lnTo>
                    <a:pt x="5334" y="86487"/>
                  </a:lnTo>
                  <a:lnTo>
                    <a:pt x="31242" y="86487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358392" y="68072"/>
              <a:ext cx="25908" cy="287020"/>
            </a:xfrm>
            <a:custGeom>
              <a:avLst/>
              <a:gdLst/>
              <a:ahLst/>
              <a:cxnLst/>
              <a:rect r="r" b="b" t="t" l="l"/>
              <a:pathLst>
                <a:path h="287020" w="25908">
                  <a:moveTo>
                    <a:pt x="0" y="287020"/>
                  </a:moveTo>
                  <a:lnTo>
                    <a:pt x="25908" y="287020"/>
                  </a:lnTo>
                  <a:lnTo>
                    <a:pt x="25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486408" y="90932"/>
              <a:ext cx="36449" cy="264160"/>
            </a:xfrm>
            <a:custGeom>
              <a:avLst/>
              <a:gdLst/>
              <a:ahLst/>
              <a:cxnLst/>
              <a:rect r="r" b="b" t="t" l="l"/>
              <a:pathLst>
                <a:path h="264160" w="36449">
                  <a:moveTo>
                    <a:pt x="36449" y="18161"/>
                  </a:moveTo>
                  <a:cubicBezTo>
                    <a:pt x="36449" y="23495"/>
                    <a:pt x="34544" y="27813"/>
                    <a:pt x="30734" y="31242"/>
                  </a:cubicBezTo>
                  <a:cubicBezTo>
                    <a:pt x="26924" y="34671"/>
                    <a:pt x="22733" y="36322"/>
                    <a:pt x="18161" y="36322"/>
                  </a:cubicBezTo>
                  <a:cubicBezTo>
                    <a:pt x="13589" y="36322"/>
                    <a:pt x="9398" y="34671"/>
                    <a:pt x="5715" y="31242"/>
                  </a:cubicBezTo>
                  <a:cubicBezTo>
                    <a:pt x="2032" y="27813"/>
                    <a:pt x="0" y="23495"/>
                    <a:pt x="0" y="18161"/>
                  </a:cubicBezTo>
                  <a:cubicBezTo>
                    <a:pt x="0" y="12827"/>
                    <a:pt x="1905" y="8509"/>
                    <a:pt x="5715" y="5080"/>
                  </a:cubicBezTo>
                  <a:cubicBezTo>
                    <a:pt x="9525" y="1651"/>
                    <a:pt x="13716" y="0"/>
                    <a:pt x="18161" y="0"/>
                  </a:cubicBezTo>
                  <a:cubicBezTo>
                    <a:pt x="22606" y="0"/>
                    <a:pt x="26924" y="1651"/>
                    <a:pt x="30734" y="5080"/>
                  </a:cubicBezTo>
                  <a:cubicBezTo>
                    <a:pt x="34544" y="8509"/>
                    <a:pt x="36449" y="12827"/>
                    <a:pt x="36449" y="18161"/>
                  </a:cubicBezTo>
                  <a:moveTo>
                    <a:pt x="31115" y="264160"/>
                  </a:moveTo>
                  <a:lnTo>
                    <a:pt x="5207" y="264160"/>
                  </a:lnTo>
                  <a:lnTo>
                    <a:pt x="5207" y="86487"/>
                  </a:lnTo>
                  <a:lnTo>
                    <a:pt x="31115" y="86487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591437" y="127254"/>
              <a:ext cx="112903" cy="230124"/>
            </a:xfrm>
            <a:custGeom>
              <a:avLst/>
              <a:gdLst/>
              <a:ahLst/>
              <a:cxnLst/>
              <a:rect r="r" b="b" t="t" l="l"/>
              <a:pathLst>
                <a:path h="230124" w="112903">
                  <a:moveTo>
                    <a:pt x="112903" y="71755"/>
                  </a:moveTo>
                  <a:lnTo>
                    <a:pt x="62738" y="71755"/>
                  </a:lnTo>
                  <a:lnTo>
                    <a:pt x="62738" y="175387"/>
                  </a:lnTo>
                  <a:cubicBezTo>
                    <a:pt x="62738" y="181991"/>
                    <a:pt x="63373" y="187452"/>
                    <a:pt x="64643" y="191770"/>
                  </a:cubicBezTo>
                  <a:cubicBezTo>
                    <a:pt x="65913" y="196088"/>
                    <a:pt x="67691" y="199390"/>
                    <a:pt x="70104" y="201803"/>
                  </a:cubicBezTo>
                  <a:cubicBezTo>
                    <a:pt x="72517" y="204216"/>
                    <a:pt x="75311" y="205867"/>
                    <a:pt x="78740" y="206756"/>
                  </a:cubicBezTo>
                  <a:cubicBezTo>
                    <a:pt x="82169" y="207645"/>
                    <a:pt x="85598" y="208026"/>
                    <a:pt x="89281" y="208026"/>
                  </a:cubicBezTo>
                  <a:cubicBezTo>
                    <a:pt x="92837" y="208026"/>
                    <a:pt x="96520" y="207518"/>
                    <a:pt x="100457" y="206502"/>
                  </a:cubicBezTo>
                  <a:cubicBezTo>
                    <a:pt x="104394" y="205486"/>
                    <a:pt x="108204" y="204089"/>
                    <a:pt x="111760" y="202311"/>
                  </a:cubicBezTo>
                  <a:lnTo>
                    <a:pt x="112903" y="224790"/>
                  </a:lnTo>
                  <a:cubicBezTo>
                    <a:pt x="108331" y="226441"/>
                    <a:pt x="103632" y="227838"/>
                    <a:pt x="98679" y="228727"/>
                  </a:cubicBezTo>
                  <a:cubicBezTo>
                    <a:pt x="93726" y="229616"/>
                    <a:pt x="88265" y="230124"/>
                    <a:pt x="82550" y="230124"/>
                  </a:cubicBezTo>
                  <a:cubicBezTo>
                    <a:pt x="77724" y="230124"/>
                    <a:pt x="72644" y="229489"/>
                    <a:pt x="67310" y="228219"/>
                  </a:cubicBezTo>
                  <a:cubicBezTo>
                    <a:pt x="61976" y="226949"/>
                    <a:pt x="57023" y="224536"/>
                    <a:pt x="52451" y="220980"/>
                  </a:cubicBezTo>
                  <a:cubicBezTo>
                    <a:pt x="47879" y="217424"/>
                    <a:pt x="44196" y="212598"/>
                    <a:pt x="41148" y="206629"/>
                  </a:cubicBezTo>
                  <a:cubicBezTo>
                    <a:pt x="38227" y="200533"/>
                    <a:pt x="36830" y="192532"/>
                    <a:pt x="36830" y="182753"/>
                  </a:cubicBezTo>
                  <a:lnTo>
                    <a:pt x="36830" y="71755"/>
                  </a:lnTo>
                  <a:lnTo>
                    <a:pt x="0" y="71755"/>
                  </a:lnTo>
                  <a:lnTo>
                    <a:pt x="0" y="50165"/>
                  </a:lnTo>
                  <a:lnTo>
                    <a:pt x="36830" y="50165"/>
                  </a:lnTo>
                  <a:lnTo>
                    <a:pt x="36830" y="0"/>
                  </a:lnTo>
                  <a:lnTo>
                    <a:pt x="62611" y="0"/>
                  </a:lnTo>
                  <a:lnTo>
                    <a:pt x="62611" y="50165"/>
                  </a:lnTo>
                  <a:lnTo>
                    <a:pt x="112776" y="50165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754632" y="177419"/>
              <a:ext cx="172974" cy="268859"/>
            </a:xfrm>
            <a:custGeom>
              <a:avLst/>
              <a:gdLst/>
              <a:ahLst/>
              <a:cxnLst/>
              <a:rect r="r" b="b" t="t" l="l"/>
              <a:pathLst>
                <a:path h="268859" w="172974">
                  <a:moveTo>
                    <a:pt x="89027" y="149987"/>
                  </a:moveTo>
                  <a:lnTo>
                    <a:pt x="89789" y="149987"/>
                  </a:lnTo>
                  <a:lnTo>
                    <a:pt x="144907" y="0"/>
                  </a:lnTo>
                  <a:lnTo>
                    <a:pt x="172974" y="0"/>
                  </a:lnTo>
                  <a:lnTo>
                    <a:pt x="84582" y="223647"/>
                  </a:lnTo>
                  <a:cubicBezTo>
                    <a:pt x="79248" y="237363"/>
                    <a:pt x="72517" y="248285"/>
                    <a:pt x="64262" y="256540"/>
                  </a:cubicBezTo>
                  <a:cubicBezTo>
                    <a:pt x="56007" y="264795"/>
                    <a:pt x="44196" y="268859"/>
                    <a:pt x="28829" y="268859"/>
                  </a:cubicBezTo>
                  <a:cubicBezTo>
                    <a:pt x="20955" y="268859"/>
                    <a:pt x="13208" y="268097"/>
                    <a:pt x="5588" y="266573"/>
                  </a:cubicBezTo>
                  <a:lnTo>
                    <a:pt x="8255" y="243078"/>
                  </a:lnTo>
                  <a:cubicBezTo>
                    <a:pt x="14351" y="245110"/>
                    <a:pt x="20701" y="246126"/>
                    <a:pt x="27178" y="246126"/>
                  </a:cubicBezTo>
                  <a:cubicBezTo>
                    <a:pt x="36068" y="246126"/>
                    <a:pt x="43053" y="243332"/>
                    <a:pt x="48133" y="237998"/>
                  </a:cubicBezTo>
                  <a:cubicBezTo>
                    <a:pt x="53213" y="232664"/>
                    <a:pt x="57658" y="224790"/>
                    <a:pt x="61468" y="214630"/>
                  </a:cubicBezTo>
                  <a:lnTo>
                    <a:pt x="75946" y="177419"/>
                  </a:lnTo>
                  <a:lnTo>
                    <a:pt x="0" y="127"/>
                  </a:lnTo>
                  <a:lnTo>
                    <a:pt x="28829" y="127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0847545" y="8232260"/>
            <a:ext cx="54297" cy="54309"/>
            <a:chOff x="0" y="0"/>
            <a:chExt cx="41021" cy="4103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1148" cy="41148"/>
            </a:xfrm>
            <a:custGeom>
              <a:avLst/>
              <a:gdLst/>
              <a:ahLst/>
              <a:cxnLst/>
              <a:rect r="r" b="b" t="t" l="l"/>
              <a:pathLst>
                <a:path h="41148" w="41148">
                  <a:moveTo>
                    <a:pt x="41021" y="20574"/>
                  </a:moveTo>
                  <a:cubicBezTo>
                    <a:pt x="41021" y="25908"/>
                    <a:pt x="39116" y="30607"/>
                    <a:pt x="35306" y="34798"/>
                  </a:cubicBezTo>
                  <a:cubicBezTo>
                    <a:pt x="31496" y="38989"/>
                    <a:pt x="26543" y="41148"/>
                    <a:pt x="20447" y="41148"/>
                  </a:cubicBezTo>
                  <a:cubicBezTo>
                    <a:pt x="14351" y="41148"/>
                    <a:pt x="9525" y="39116"/>
                    <a:pt x="5588" y="34798"/>
                  </a:cubicBezTo>
                  <a:cubicBezTo>
                    <a:pt x="1651" y="30480"/>
                    <a:pt x="0" y="25908"/>
                    <a:pt x="0" y="20574"/>
                  </a:cubicBezTo>
                  <a:cubicBezTo>
                    <a:pt x="0" y="15240"/>
                    <a:pt x="1905" y="10414"/>
                    <a:pt x="5715" y="6350"/>
                  </a:cubicBezTo>
                  <a:cubicBezTo>
                    <a:pt x="9525" y="2286"/>
                    <a:pt x="14478" y="0"/>
                    <a:pt x="20574" y="0"/>
                  </a:cubicBezTo>
                  <a:cubicBezTo>
                    <a:pt x="26670" y="0"/>
                    <a:pt x="31623" y="2032"/>
                    <a:pt x="35433" y="6350"/>
                  </a:cubicBezTo>
                  <a:cubicBezTo>
                    <a:pt x="39243" y="10668"/>
                    <a:pt x="41148" y="15240"/>
                    <a:pt x="41148" y="20574"/>
                  </a:cubicBezTo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36926" y="1665196"/>
            <a:ext cx="4478135" cy="4478224"/>
            <a:chOff x="0" y="0"/>
            <a:chExt cx="3383483" cy="338354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63500" y="63500"/>
              <a:ext cx="3256534" cy="3256534"/>
            </a:xfrm>
            <a:custGeom>
              <a:avLst/>
              <a:gdLst/>
              <a:ahLst/>
              <a:cxnLst/>
              <a:rect r="r" b="b" t="t" l="l"/>
              <a:pathLst>
                <a:path h="3256534" w="3256534">
                  <a:moveTo>
                    <a:pt x="1625219" y="0"/>
                  </a:moveTo>
                  <a:cubicBezTo>
                    <a:pt x="727329" y="1651"/>
                    <a:pt x="0" y="729996"/>
                    <a:pt x="0" y="1628267"/>
                  </a:cubicBezTo>
                  <a:cubicBezTo>
                    <a:pt x="0" y="2527554"/>
                    <a:pt x="728980" y="3256534"/>
                    <a:pt x="1628140" y="3256534"/>
                  </a:cubicBezTo>
                  <a:cubicBezTo>
                    <a:pt x="2527300" y="3256534"/>
                    <a:pt x="3256407" y="2527554"/>
                    <a:pt x="3256407" y="1628267"/>
                  </a:cubicBezTo>
                  <a:cubicBezTo>
                    <a:pt x="3256534" y="729996"/>
                    <a:pt x="2529078" y="1651"/>
                    <a:pt x="1631188" y="0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101725" y="1067689"/>
              <a:ext cx="1295654" cy="922401"/>
            </a:xfrm>
            <a:custGeom>
              <a:avLst/>
              <a:gdLst/>
              <a:ahLst/>
              <a:cxnLst/>
              <a:rect r="r" b="b" t="t" l="l"/>
              <a:pathLst>
                <a:path h="922401" w="1295654">
                  <a:moveTo>
                    <a:pt x="0" y="466725"/>
                  </a:moveTo>
                  <a:lnTo>
                    <a:pt x="1027938" y="0"/>
                  </a:lnTo>
                  <a:lnTo>
                    <a:pt x="1295654" y="922401"/>
                  </a:lnTo>
                  <a:close/>
                </a:path>
              </a:pathLst>
            </a:custGeom>
            <a:solidFill>
              <a:srgbClr val="67B749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094359" y="1064006"/>
              <a:ext cx="1307084" cy="930529"/>
            </a:xfrm>
            <a:custGeom>
              <a:avLst/>
              <a:gdLst/>
              <a:ahLst/>
              <a:cxnLst/>
              <a:rect r="r" b="b" t="t" l="l"/>
              <a:pathLst>
                <a:path h="930529" w="1307084">
                  <a:moveTo>
                    <a:pt x="6223" y="467868"/>
                  </a:moveTo>
                  <a:lnTo>
                    <a:pt x="1034161" y="1270"/>
                  </a:lnTo>
                  <a:lnTo>
                    <a:pt x="1036955" y="0"/>
                  </a:lnTo>
                  <a:lnTo>
                    <a:pt x="1037844" y="3048"/>
                  </a:lnTo>
                  <a:lnTo>
                    <a:pt x="1305560" y="925449"/>
                  </a:lnTo>
                  <a:lnTo>
                    <a:pt x="1307084" y="930529"/>
                  </a:lnTo>
                  <a:lnTo>
                    <a:pt x="1302131" y="928751"/>
                  </a:lnTo>
                  <a:lnTo>
                    <a:pt x="6350" y="472948"/>
                  </a:lnTo>
                  <a:lnTo>
                    <a:pt x="0" y="470662"/>
                  </a:lnTo>
                  <a:lnTo>
                    <a:pt x="6096" y="467868"/>
                  </a:lnTo>
                  <a:moveTo>
                    <a:pt x="8382" y="472821"/>
                  </a:moveTo>
                  <a:lnTo>
                    <a:pt x="7239" y="470408"/>
                  </a:lnTo>
                  <a:lnTo>
                    <a:pt x="8128" y="467868"/>
                  </a:lnTo>
                  <a:lnTo>
                    <a:pt x="1303909" y="923544"/>
                  </a:lnTo>
                  <a:lnTo>
                    <a:pt x="1303020" y="926084"/>
                  </a:lnTo>
                  <a:lnTo>
                    <a:pt x="1300353" y="926846"/>
                  </a:lnTo>
                  <a:lnTo>
                    <a:pt x="1032637" y="4445"/>
                  </a:lnTo>
                  <a:lnTo>
                    <a:pt x="1035304" y="3683"/>
                  </a:lnTo>
                  <a:lnTo>
                    <a:pt x="1036447" y="6096"/>
                  </a:lnTo>
                  <a:lnTo>
                    <a:pt x="8509" y="472821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1156462" y="482854"/>
              <a:ext cx="851535" cy="942848"/>
            </a:xfrm>
            <a:custGeom>
              <a:avLst/>
              <a:gdLst/>
              <a:ahLst/>
              <a:cxnLst/>
              <a:rect r="r" b="b" t="t" l="l"/>
              <a:pathLst>
                <a:path h="942848" w="851535">
                  <a:moveTo>
                    <a:pt x="535305" y="0"/>
                  </a:moveTo>
                  <a:lnTo>
                    <a:pt x="851535" y="544703"/>
                  </a:lnTo>
                  <a:lnTo>
                    <a:pt x="0" y="942848"/>
                  </a:lnTo>
                  <a:close/>
                </a:path>
              </a:pathLst>
            </a:custGeom>
            <a:solidFill>
              <a:srgbClr val="369445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149858" y="477393"/>
              <a:ext cx="861949" cy="954278"/>
            </a:xfrm>
            <a:custGeom>
              <a:avLst/>
              <a:gdLst/>
              <a:ahLst/>
              <a:cxnLst/>
              <a:rect r="r" b="b" t="t" l="l"/>
              <a:pathLst>
                <a:path h="954278" w="861949">
                  <a:moveTo>
                    <a:pt x="544195" y="4064"/>
                  </a:moveTo>
                  <a:lnTo>
                    <a:pt x="860425" y="548767"/>
                  </a:lnTo>
                  <a:lnTo>
                    <a:pt x="861949" y="551307"/>
                  </a:lnTo>
                  <a:lnTo>
                    <a:pt x="859282" y="552577"/>
                  </a:lnTo>
                  <a:lnTo>
                    <a:pt x="7747" y="950722"/>
                  </a:lnTo>
                  <a:lnTo>
                    <a:pt x="0" y="954278"/>
                  </a:lnTo>
                  <a:lnTo>
                    <a:pt x="4191" y="946912"/>
                  </a:lnTo>
                  <a:lnTo>
                    <a:pt x="539496" y="4064"/>
                  </a:lnTo>
                  <a:lnTo>
                    <a:pt x="541782" y="0"/>
                  </a:lnTo>
                  <a:lnTo>
                    <a:pt x="544195" y="4064"/>
                  </a:lnTo>
                  <a:moveTo>
                    <a:pt x="539496" y="6731"/>
                  </a:moveTo>
                  <a:lnTo>
                    <a:pt x="541782" y="5334"/>
                  </a:lnTo>
                  <a:lnTo>
                    <a:pt x="544195" y="6731"/>
                  </a:lnTo>
                  <a:lnTo>
                    <a:pt x="8890" y="949579"/>
                  </a:lnTo>
                  <a:lnTo>
                    <a:pt x="6477" y="948182"/>
                  </a:lnTo>
                  <a:lnTo>
                    <a:pt x="5334" y="945769"/>
                  </a:lnTo>
                  <a:lnTo>
                    <a:pt x="856869" y="547624"/>
                  </a:lnTo>
                  <a:lnTo>
                    <a:pt x="858012" y="550037"/>
                  </a:lnTo>
                  <a:lnTo>
                    <a:pt x="855726" y="551434"/>
                  </a:lnTo>
                  <a:lnTo>
                    <a:pt x="539496" y="6731"/>
                  </a:lnTo>
                  <a:close/>
                </a:path>
              </a:pathLst>
            </a:custGeom>
            <a:solidFill>
              <a:srgbClr val="414042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645541" y="1599819"/>
              <a:ext cx="2092452" cy="1001522"/>
            </a:xfrm>
            <a:custGeom>
              <a:avLst/>
              <a:gdLst/>
              <a:ahLst/>
              <a:cxnLst/>
              <a:rect r="r" b="b" t="t" l="l"/>
              <a:pathLst>
                <a:path h="1001522" w="2092452">
                  <a:moveTo>
                    <a:pt x="316230" y="0"/>
                  </a:moveTo>
                  <a:lnTo>
                    <a:pt x="1897761" y="509524"/>
                  </a:lnTo>
                  <a:lnTo>
                    <a:pt x="2092452" y="1001522"/>
                  </a:lnTo>
                  <a:lnTo>
                    <a:pt x="0" y="1001522"/>
                  </a:lnTo>
                  <a:close/>
                </a:path>
              </a:pathLst>
            </a:custGeom>
            <a:solidFill>
              <a:srgbClr val="BEDB85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641858" y="1596517"/>
              <a:ext cx="2100326" cy="1007491"/>
            </a:xfrm>
            <a:custGeom>
              <a:avLst/>
              <a:gdLst/>
              <a:ahLst/>
              <a:cxnLst/>
              <a:rect r="r" b="b" t="t" l="l"/>
              <a:pathLst>
                <a:path h="1007491" w="2100326">
                  <a:moveTo>
                    <a:pt x="320802" y="762"/>
                  </a:moveTo>
                  <a:lnTo>
                    <a:pt x="1902333" y="510286"/>
                  </a:lnTo>
                  <a:lnTo>
                    <a:pt x="1903603" y="510667"/>
                  </a:lnTo>
                  <a:lnTo>
                    <a:pt x="1904111" y="511810"/>
                  </a:lnTo>
                  <a:lnTo>
                    <a:pt x="2098802" y="1003808"/>
                  </a:lnTo>
                  <a:lnTo>
                    <a:pt x="2100326" y="1007491"/>
                  </a:lnTo>
                  <a:lnTo>
                    <a:pt x="2096389" y="1007491"/>
                  </a:lnTo>
                  <a:lnTo>
                    <a:pt x="3683" y="1007491"/>
                  </a:lnTo>
                  <a:lnTo>
                    <a:pt x="0" y="1007491"/>
                  </a:lnTo>
                  <a:lnTo>
                    <a:pt x="1143" y="1003935"/>
                  </a:lnTo>
                  <a:lnTo>
                    <a:pt x="317373" y="2540"/>
                  </a:lnTo>
                  <a:lnTo>
                    <a:pt x="318135" y="0"/>
                  </a:lnTo>
                  <a:lnTo>
                    <a:pt x="320675" y="889"/>
                  </a:lnTo>
                  <a:moveTo>
                    <a:pt x="319024" y="6096"/>
                  </a:moveTo>
                  <a:lnTo>
                    <a:pt x="319913" y="3556"/>
                  </a:lnTo>
                  <a:lnTo>
                    <a:pt x="322453" y="4318"/>
                  </a:lnTo>
                  <a:lnTo>
                    <a:pt x="6223" y="1005713"/>
                  </a:lnTo>
                  <a:lnTo>
                    <a:pt x="3683" y="1004951"/>
                  </a:lnTo>
                  <a:lnTo>
                    <a:pt x="3683" y="1002284"/>
                  </a:lnTo>
                  <a:lnTo>
                    <a:pt x="2096008" y="1002284"/>
                  </a:lnTo>
                  <a:lnTo>
                    <a:pt x="2096008" y="1004951"/>
                  </a:lnTo>
                  <a:lnTo>
                    <a:pt x="2093468" y="1005967"/>
                  </a:lnTo>
                  <a:lnTo>
                    <a:pt x="1898777" y="513969"/>
                  </a:lnTo>
                  <a:lnTo>
                    <a:pt x="1901317" y="512953"/>
                  </a:lnTo>
                  <a:lnTo>
                    <a:pt x="1900428" y="515493"/>
                  </a:lnTo>
                  <a:lnTo>
                    <a:pt x="319151" y="5842"/>
                  </a:ln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11110254" y="7953238"/>
            <a:ext cx="1971423" cy="668516"/>
            <a:chOff x="0" y="0"/>
            <a:chExt cx="1489520" cy="50510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63500" y="168148"/>
              <a:ext cx="185547" cy="273431"/>
            </a:xfrm>
            <a:custGeom>
              <a:avLst/>
              <a:gdLst/>
              <a:ahLst/>
              <a:cxnLst/>
              <a:rect r="r" b="b" t="t" l="l"/>
              <a:pathLst>
                <a:path h="273431" w="185547">
                  <a:moveTo>
                    <a:pt x="22352" y="218059"/>
                  </a:moveTo>
                  <a:cubicBezTo>
                    <a:pt x="29337" y="227203"/>
                    <a:pt x="39116" y="234823"/>
                    <a:pt x="51435" y="241173"/>
                  </a:cubicBezTo>
                  <a:cubicBezTo>
                    <a:pt x="63754" y="247523"/>
                    <a:pt x="76708" y="250698"/>
                    <a:pt x="90424" y="250698"/>
                  </a:cubicBezTo>
                  <a:cubicBezTo>
                    <a:pt x="102997" y="250698"/>
                    <a:pt x="113792" y="248793"/>
                    <a:pt x="122682" y="245237"/>
                  </a:cubicBezTo>
                  <a:cubicBezTo>
                    <a:pt x="131572" y="241681"/>
                    <a:pt x="138684" y="236474"/>
                    <a:pt x="144145" y="230251"/>
                  </a:cubicBezTo>
                  <a:cubicBezTo>
                    <a:pt x="149606" y="224028"/>
                    <a:pt x="153543" y="216535"/>
                    <a:pt x="156083" y="208026"/>
                  </a:cubicBezTo>
                  <a:cubicBezTo>
                    <a:pt x="158623" y="199517"/>
                    <a:pt x="159893" y="190500"/>
                    <a:pt x="159893" y="180848"/>
                  </a:cubicBezTo>
                  <a:lnTo>
                    <a:pt x="159893" y="147447"/>
                  </a:lnTo>
                  <a:lnTo>
                    <a:pt x="159131" y="147447"/>
                  </a:lnTo>
                  <a:cubicBezTo>
                    <a:pt x="152273" y="158496"/>
                    <a:pt x="142621" y="167132"/>
                    <a:pt x="130048" y="173228"/>
                  </a:cubicBezTo>
                  <a:cubicBezTo>
                    <a:pt x="117475" y="179324"/>
                    <a:pt x="104775" y="182372"/>
                    <a:pt x="91948" y="182372"/>
                  </a:cubicBezTo>
                  <a:cubicBezTo>
                    <a:pt x="77978" y="182372"/>
                    <a:pt x="65405" y="180086"/>
                    <a:pt x="54229" y="175514"/>
                  </a:cubicBezTo>
                  <a:cubicBezTo>
                    <a:pt x="43053" y="170942"/>
                    <a:pt x="33401" y="164719"/>
                    <a:pt x="25400" y="156718"/>
                  </a:cubicBezTo>
                  <a:cubicBezTo>
                    <a:pt x="17399" y="148717"/>
                    <a:pt x="11303" y="139192"/>
                    <a:pt x="6858" y="128016"/>
                  </a:cubicBezTo>
                  <a:cubicBezTo>
                    <a:pt x="2413" y="116840"/>
                    <a:pt x="0" y="104902"/>
                    <a:pt x="0" y="91948"/>
                  </a:cubicBezTo>
                  <a:cubicBezTo>
                    <a:pt x="0" y="79248"/>
                    <a:pt x="2159" y="67437"/>
                    <a:pt x="6604" y="56261"/>
                  </a:cubicBezTo>
                  <a:cubicBezTo>
                    <a:pt x="11049" y="45085"/>
                    <a:pt x="17272" y="35433"/>
                    <a:pt x="25146" y="27051"/>
                  </a:cubicBezTo>
                  <a:cubicBezTo>
                    <a:pt x="33020" y="18669"/>
                    <a:pt x="42799" y="12065"/>
                    <a:pt x="53975" y="7239"/>
                  </a:cubicBezTo>
                  <a:cubicBezTo>
                    <a:pt x="65151" y="2413"/>
                    <a:pt x="77851" y="0"/>
                    <a:pt x="91694" y="0"/>
                  </a:cubicBezTo>
                  <a:cubicBezTo>
                    <a:pt x="104521" y="0"/>
                    <a:pt x="117221" y="3048"/>
                    <a:pt x="129667" y="9144"/>
                  </a:cubicBezTo>
                  <a:cubicBezTo>
                    <a:pt x="142113" y="15240"/>
                    <a:pt x="151765" y="24003"/>
                    <a:pt x="158877" y="35306"/>
                  </a:cubicBezTo>
                  <a:lnTo>
                    <a:pt x="159639" y="35306"/>
                  </a:lnTo>
                  <a:lnTo>
                    <a:pt x="159639" y="4699"/>
                  </a:lnTo>
                  <a:lnTo>
                    <a:pt x="185547" y="4699"/>
                  </a:lnTo>
                  <a:lnTo>
                    <a:pt x="185547" y="180848"/>
                  </a:lnTo>
                  <a:cubicBezTo>
                    <a:pt x="185547" y="190500"/>
                    <a:pt x="184150" y="200660"/>
                    <a:pt x="181483" y="211582"/>
                  </a:cubicBezTo>
                  <a:cubicBezTo>
                    <a:pt x="178816" y="222504"/>
                    <a:pt x="173863" y="232537"/>
                    <a:pt x="166751" y="241554"/>
                  </a:cubicBezTo>
                  <a:cubicBezTo>
                    <a:pt x="159639" y="250571"/>
                    <a:pt x="149733" y="258318"/>
                    <a:pt x="137287" y="264287"/>
                  </a:cubicBezTo>
                  <a:cubicBezTo>
                    <a:pt x="124841" y="270256"/>
                    <a:pt x="108839" y="273431"/>
                    <a:pt x="89027" y="273431"/>
                  </a:cubicBezTo>
                  <a:cubicBezTo>
                    <a:pt x="72517" y="273431"/>
                    <a:pt x="56896" y="270256"/>
                    <a:pt x="42037" y="263906"/>
                  </a:cubicBezTo>
                  <a:cubicBezTo>
                    <a:pt x="27178" y="257556"/>
                    <a:pt x="14351" y="248920"/>
                    <a:pt x="3810" y="237871"/>
                  </a:cubicBezTo>
                  <a:close/>
                  <a:moveTo>
                    <a:pt x="27305" y="91313"/>
                  </a:moveTo>
                  <a:cubicBezTo>
                    <a:pt x="27305" y="100584"/>
                    <a:pt x="28829" y="109474"/>
                    <a:pt x="31877" y="117856"/>
                  </a:cubicBezTo>
                  <a:cubicBezTo>
                    <a:pt x="34925" y="126238"/>
                    <a:pt x="39243" y="133604"/>
                    <a:pt x="44958" y="139827"/>
                  </a:cubicBezTo>
                  <a:cubicBezTo>
                    <a:pt x="50673" y="146050"/>
                    <a:pt x="57658" y="151130"/>
                    <a:pt x="66040" y="154813"/>
                  </a:cubicBezTo>
                  <a:cubicBezTo>
                    <a:pt x="74422" y="158496"/>
                    <a:pt x="83820" y="160274"/>
                    <a:pt x="94488" y="160274"/>
                  </a:cubicBezTo>
                  <a:cubicBezTo>
                    <a:pt x="104267" y="160274"/>
                    <a:pt x="113411" y="158623"/>
                    <a:pt x="121793" y="155321"/>
                  </a:cubicBezTo>
                  <a:cubicBezTo>
                    <a:pt x="130175" y="152019"/>
                    <a:pt x="137414" y="147447"/>
                    <a:pt x="143383" y="141351"/>
                  </a:cubicBezTo>
                  <a:cubicBezTo>
                    <a:pt x="149352" y="135255"/>
                    <a:pt x="154178" y="127889"/>
                    <a:pt x="157607" y="119507"/>
                  </a:cubicBezTo>
                  <a:cubicBezTo>
                    <a:pt x="161036" y="111125"/>
                    <a:pt x="162814" y="101600"/>
                    <a:pt x="162814" y="91186"/>
                  </a:cubicBezTo>
                  <a:cubicBezTo>
                    <a:pt x="162814" y="81788"/>
                    <a:pt x="161036" y="73025"/>
                    <a:pt x="157607" y="64643"/>
                  </a:cubicBezTo>
                  <a:cubicBezTo>
                    <a:pt x="154178" y="56261"/>
                    <a:pt x="149479" y="48895"/>
                    <a:pt x="143383" y="42672"/>
                  </a:cubicBezTo>
                  <a:cubicBezTo>
                    <a:pt x="137287" y="36449"/>
                    <a:pt x="130175" y="31242"/>
                    <a:pt x="121793" y="27559"/>
                  </a:cubicBezTo>
                  <a:cubicBezTo>
                    <a:pt x="113411" y="23876"/>
                    <a:pt x="104267" y="21844"/>
                    <a:pt x="94488" y="21844"/>
                  </a:cubicBezTo>
                  <a:cubicBezTo>
                    <a:pt x="83820" y="21844"/>
                    <a:pt x="74295" y="23749"/>
                    <a:pt x="66040" y="27559"/>
                  </a:cubicBezTo>
                  <a:cubicBezTo>
                    <a:pt x="57785" y="31369"/>
                    <a:pt x="50673" y="36322"/>
                    <a:pt x="44958" y="42672"/>
                  </a:cubicBezTo>
                  <a:cubicBezTo>
                    <a:pt x="39243" y="49022"/>
                    <a:pt x="34925" y="56261"/>
                    <a:pt x="31877" y="64643"/>
                  </a:cubicBezTo>
                  <a:cubicBezTo>
                    <a:pt x="28829" y="73025"/>
                    <a:pt x="27305" y="81915"/>
                    <a:pt x="27305" y="91186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352806" y="168402"/>
              <a:ext cx="101092" cy="182118"/>
            </a:xfrm>
            <a:custGeom>
              <a:avLst/>
              <a:gdLst/>
              <a:ahLst/>
              <a:cxnLst/>
              <a:rect r="r" b="b" t="t" l="l"/>
              <a:pathLst>
                <a:path h="182118" w="101092">
                  <a:moveTo>
                    <a:pt x="1143" y="25019"/>
                  </a:moveTo>
                  <a:cubicBezTo>
                    <a:pt x="889" y="17399"/>
                    <a:pt x="508" y="10541"/>
                    <a:pt x="0" y="4572"/>
                  </a:cubicBezTo>
                  <a:lnTo>
                    <a:pt x="24638" y="4572"/>
                  </a:lnTo>
                  <a:cubicBezTo>
                    <a:pt x="25273" y="9398"/>
                    <a:pt x="25654" y="14732"/>
                    <a:pt x="25781" y="20447"/>
                  </a:cubicBezTo>
                  <a:cubicBezTo>
                    <a:pt x="25908" y="26162"/>
                    <a:pt x="26162" y="31115"/>
                    <a:pt x="26162" y="34925"/>
                  </a:cubicBezTo>
                  <a:lnTo>
                    <a:pt x="26924" y="34925"/>
                  </a:lnTo>
                  <a:cubicBezTo>
                    <a:pt x="32004" y="24511"/>
                    <a:pt x="39624" y="16129"/>
                    <a:pt x="49784" y="9652"/>
                  </a:cubicBezTo>
                  <a:cubicBezTo>
                    <a:pt x="59944" y="3175"/>
                    <a:pt x="71247" y="0"/>
                    <a:pt x="83947" y="0"/>
                  </a:cubicBezTo>
                  <a:cubicBezTo>
                    <a:pt x="87249" y="0"/>
                    <a:pt x="90297" y="127"/>
                    <a:pt x="92964" y="381"/>
                  </a:cubicBezTo>
                  <a:cubicBezTo>
                    <a:pt x="95631" y="635"/>
                    <a:pt x="98298" y="1143"/>
                    <a:pt x="101092" y="1905"/>
                  </a:cubicBezTo>
                  <a:lnTo>
                    <a:pt x="97663" y="26543"/>
                  </a:lnTo>
                  <a:cubicBezTo>
                    <a:pt x="96139" y="26162"/>
                    <a:pt x="93599" y="25654"/>
                    <a:pt x="90043" y="25019"/>
                  </a:cubicBezTo>
                  <a:cubicBezTo>
                    <a:pt x="86487" y="24384"/>
                    <a:pt x="83058" y="24257"/>
                    <a:pt x="79502" y="24257"/>
                  </a:cubicBezTo>
                  <a:cubicBezTo>
                    <a:pt x="72644" y="24257"/>
                    <a:pt x="66167" y="25527"/>
                    <a:pt x="59690" y="28067"/>
                  </a:cubicBezTo>
                  <a:cubicBezTo>
                    <a:pt x="53213" y="30607"/>
                    <a:pt x="47879" y="34544"/>
                    <a:pt x="43180" y="40005"/>
                  </a:cubicBezTo>
                  <a:cubicBezTo>
                    <a:pt x="38481" y="45466"/>
                    <a:pt x="34671" y="52324"/>
                    <a:pt x="31877" y="60833"/>
                  </a:cubicBezTo>
                  <a:cubicBezTo>
                    <a:pt x="29083" y="69342"/>
                    <a:pt x="27559" y="79502"/>
                    <a:pt x="27559" y="91313"/>
                  </a:cubicBezTo>
                  <a:lnTo>
                    <a:pt x="27559" y="182118"/>
                  </a:lnTo>
                  <a:lnTo>
                    <a:pt x="1524" y="182118"/>
                  </a:lnTo>
                  <a:lnTo>
                    <a:pt x="1524" y="43561"/>
                  </a:lnTo>
                  <a:cubicBezTo>
                    <a:pt x="1524" y="38735"/>
                    <a:pt x="1397" y="32639"/>
                    <a:pt x="1143" y="25019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509270" y="168402"/>
              <a:ext cx="189357" cy="186690"/>
            </a:xfrm>
            <a:custGeom>
              <a:avLst/>
              <a:gdLst/>
              <a:ahLst/>
              <a:cxnLst/>
              <a:rect r="r" b="b" t="t" l="l"/>
              <a:pathLst>
                <a:path h="186690" w="189357">
                  <a:moveTo>
                    <a:pt x="189357" y="93345"/>
                  </a:moveTo>
                  <a:cubicBezTo>
                    <a:pt x="189357" y="106807"/>
                    <a:pt x="186944" y="119126"/>
                    <a:pt x="182372" y="130556"/>
                  </a:cubicBezTo>
                  <a:cubicBezTo>
                    <a:pt x="177800" y="141986"/>
                    <a:pt x="171196" y="151765"/>
                    <a:pt x="162814" y="160147"/>
                  </a:cubicBezTo>
                  <a:cubicBezTo>
                    <a:pt x="154432" y="168529"/>
                    <a:pt x="144399" y="175006"/>
                    <a:pt x="132842" y="179705"/>
                  </a:cubicBezTo>
                  <a:cubicBezTo>
                    <a:pt x="121285" y="184404"/>
                    <a:pt x="108331" y="186690"/>
                    <a:pt x="94488" y="186690"/>
                  </a:cubicBezTo>
                  <a:cubicBezTo>
                    <a:pt x="80772" y="186690"/>
                    <a:pt x="68072" y="184277"/>
                    <a:pt x="56515" y="179705"/>
                  </a:cubicBezTo>
                  <a:cubicBezTo>
                    <a:pt x="44958" y="175133"/>
                    <a:pt x="34925" y="168529"/>
                    <a:pt x="26543" y="160147"/>
                  </a:cubicBezTo>
                  <a:cubicBezTo>
                    <a:pt x="18161" y="151765"/>
                    <a:pt x="11684" y="141859"/>
                    <a:pt x="6985" y="130556"/>
                  </a:cubicBezTo>
                  <a:cubicBezTo>
                    <a:pt x="2286" y="119253"/>
                    <a:pt x="0" y="106807"/>
                    <a:pt x="0" y="93345"/>
                  </a:cubicBezTo>
                  <a:cubicBezTo>
                    <a:pt x="0" y="79883"/>
                    <a:pt x="2413" y="67437"/>
                    <a:pt x="6985" y="56134"/>
                  </a:cubicBezTo>
                  <a:cubicBezTo>
                    <a:pt x="11557" y="44831"/>
                    <a:pt x="18161" y="34925"/>
                    <a:pt x="26543" y="26543"/>
                  </a:cubicBezTo>
                  <a:cubicBezTo>
                    <a:pt x="34925" y="18161"/>
                    <a:pt x="44958" y="11684"/>
                    <a:pt x="56515" y="6985"/>
                  </a:cubicBezTo>
                  <a:cubicBezTo>
                    <a:pt x="68072" y="2286"/>
                    <a:pt x="80772" y="0"/>
                    <a:pt x="94488" y="0"/>
                  </a:cubicBezTo>
                  <a:cubicBezTo>
                    <a:pt x="108331" y="0"/>
                    <a:pt x="121158" y="2413"/>
                    <a:pt x="132842" y="6985"/>
                  </a:cubicBezTo>
                  <a:cubicBezTo>
                    <a:pt x="144526" y="11557"/>
                    <a:pt x="154432" y="18161"/>
                    <a:pt x="162814" y="26543"/>
                  </a:cubicBezTo>
                  <a:cubicBezTo>
                    <a:pt x="171196" y="34925"/>
                    <a:pt x="177673" y="44831"/>
                    <a:pt x="182372" y="56134"/>
                  </a:cubicBezTo>
                  <a:cubicBezTo>
                    <a:pt x="187071" y="67437"/>
                    <a:pt x="189357" y="80010"/>
                    <a:pt x="189357" y="93345"/>
                  </a:cubicBezTo>
                  <a:moveTo>
                    <a:pt x="162052" y="93345"/>
                  </a:moveTo>
                  <a:cubicBezTo>
                    <a:pt x="162052" y="83439"/>
                    <a:pt x="160528" y="74168"/>
                    <a:pt x="157353" y="65405"/>
                  </a:cubicBezTo>
                  <a:cubicBezTo>
                    <a:pt x="154178" y="56642"/>
                    <a:pt x="149733" y="49149"/>
                    <a:pt x="143891" y="42545"/>
                  </a:cubicBezTo>
                  <a:cubicBezTo>
                    <a:pt x="138049" y="35941"/>
                    <a:pt x="130937" y="30988"/>
                    <a:pt x="122682" y="27178"/>
                  </a:cubicBezTo>
                  <a:cubicBezTo>
                    <a:pt x="114427" y="23368"/>
                    <a:pt x="105029" y="21463"/>
                    <a:pt x="94615" y="21463"/>
                  </a:cubicBezTo>
                  <a:cubicBezTo>
                    <a:pt x="84201" y="21463"/>
                    <a:pt x="74930" y="23368"/>
                    <a:pt x="66675" y="27178"/>
                  </a:cubicBezTo>
                  <a:cubicBezTo>
                    <a:pt x="58420" y="30988"/>
                    <a:pt x="51435" y="36068"/>
                    <a:pt x="45593" y="42545"/>
                  </a:cubicBezTo>
                  <a:cubicBezTo>
                    <a:pt x="39751" y="49022"/>
                    <a:pt x="35306" y="56642"/>
                    <a:pt x="32131" y="65405"/>
                  </a:cubicBezTo>
                  <a:cubicBezTo>
                    <a:pt x="28956" y="74168"/>
                    <a:pt x="27432" y="83439"/>
                    <a:pt x="27432" y="93345"/>
                  </a:cubicBezTo>
                  <a:cubicBezTo>
                    <a:pt x="27432" y="103251"/>
                    <a:pt x="29083" y="112522"/>
                    <a:pt x="32131" y="121285"/>
                  </a:cubicBezTo>
                  <a:cubicBezTo>
                    <a:pt x="35179" y="130048"/>
                    <a:pt x="39878" y="137541"/>
                    <a:pt x="45593" y="144018"/>
                  </a:cubicBezTo>
                  <a:cubicBezTo>
                    <a:pt x="51308" y="150495"/>
                    <a:pt x="58420" y="155575"/>
                    <a:pt x="66675" y="159258"/>
                  </a:cubicBezTo>
                  <a:cubicBezTo>
                    <a:pt x="74930" y="162941"/>
                    <a:pt x="84201" y="164846"/>
                    <a:pt x="94615" y="164846"/>
                  </a:cubicBezTo>
                  <a:cubicBezTo>
                    <a:pt x="105029" y="164846"/>
                    <a:pt x="114300" y="162941"/>
                    <a:pt x="122682" y="159258"/>
                  </a:cubicBezTo>
                  <a:cubicBezTo>
                    <a:pt x="131064" y="155575"/>
                    <a:pt x="138049" y="150495"/>
                    <a:pt x="143891" y="144018"/>
                  </a:cubicBezTo>
                  <a:cubicBezTo>
                    <a:pt x="149733" y="137541"/>
                    <a:pt x="154178" y="129921"/>
                    <a:pt x="157353" y="121285"/>
                  </a:cubicBezTo>
                  <a:cubicBezTo>
                    <a:pt x="160528" y="112649"/>
                    <a:pt x="162052" y="103251"/>
                    <a:pt x="162052" y="93345"/>
                  </a:cubicBezTo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767715" y="172847"/>
              <a:ext cx="263525" cy="177673"/>
            </a:xfrm>
            <a:custGeom>
              <a:avLst/>
              <a:gdLst/>
              <a:ahLst/>
              <a:cxnLst/>
              <a:rect r="r" b="b" t="t" l="l"/>
              <a:pathLst>
                <a:path h="177673" w="263525">
                  <a:moveTo>
                    <a:pt x="27686" y="0"/>
                  </a:moveTo>
                  <a:lnTo>
                    <a:pt x="70612" y="144272"/>
                  </a:lnTo>
                  <a:lnTo>
                    <a:pt x="71374" y="144272"/>
                  </a:lnTo>
                  <a:lnTo>
                    <a:pt x="119253" y="0"/>
                  </a:lnTo>
                  <a:lnTo>
                    <a:pt x="144272" y="0"/>
                  </a:lnTo>
                  <a:lnTo>
                    <a:pt x="192913" y="144272"/>
                  </a:lnTo>
                  <a:lnTo>
                    <a:pt x="193675" y="144272"/>
                  </a:lnTo>
                  <a:lnTo>
                    <a:pt x="236220" y="0"/>
                  </a:lnTo>
                  <a:lnTo>
                    <a:pt x="263525" y="0"/>
                  </a:lnTo>
                  <a:lnTo>
                    <a:pt x="207264" y="177673"/>
                  </a:lnTo>
                  <a:lnTo>
                    <a:pt x="179197" y="177673"/>
                  </a:lnTo>
                  <a:lnTo>
                    <a:pt x="131699" y="33782"/>
                  </a:lnTo>
                  <a:lnTo>
                    <a:pt x="130937" y="33782"/>
                  </a:lnTo>
                  <a:lnTo>
                    <a:pt x="84201" y="177673"/>
                  </a:lnTo>
                  <a:lnTo>
                    <a:pt x="56134" y="17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080643" y="122682"/>
              <a:ext cx="112776" cy="230251"/>
            </a:xfrm>
            <a:custGeom>
              <a:avLst/>
              <a:gdLst/>
              <a:ahLst/>
              <a:cxnLst/>
              <a:rect r="r" b="b" t="t" l="l"/>
              <a:pathLst>
                <a:path h="230251" w="112776">
                  <a:moveTo>
                    <a:pt x="112649" y="71882"/>
                  </a:moveTo>
                  <a:lnTo>
                    <a:pt x="62484" y="71882"/>
                  </a:lnTo>
                  <a:lnTo>
                    <a:pt x="62484" y="175514"/>
                  </a:lnTo>
                  <a:cubicBezTo>
                    <a:pt x="62484" y="182118"/>
                    <a:pt x="63119" y="187579"/>
                    <a:pt x="64389" y="191897"/>
                  </a:cubicBezTo>
                  <a:cubicBezTo>
                    <a:pt x="65659" y="196215"/>
                    <a:pt x="67437" y="199517"/>
                    <a:pt x="69850" y="201930"/>
                  </a:cubicBezTo>
                  <a:cubicBezTo>
                    <a:pt x="72263" y="204343"/>
                    <a:pt x="75057" y="205994"/>
                    <a:pt x="78486" y="206883"/>
                  </a:cubicBezTo>
                  <a:cubicBezTo>
                    <a:pt x="81915" y="207772"/>
                    <a:pt x="85344" y="208153"/>
                    <a:pt x="89027" y="208153"/>
                  </a:cubicBezTo>
                  <a:cubicBezTo>
                    <a:pt x="92583" y="208153"/>
                    <a:pt x="96266" y="207645"/>
                    <a:pt x="100203" y="206629"/>
                  </a:cubicBezTo>
                  <a:cubicBezTo>
                    <a:pt x="104140" y="205613"/>
                    <a:pt x="107950" y="204216"/>
                    <a:pt x="111506" y="202438"/>
                  </a:cubicBezTo>
                  <a:lnTo>
                    <a:pt x="112649" y="224917"/>
                  </a:lnTo>
                  <a:cubicBezTo>
                    <a:pt x="108077" y="226568"/>
                    <a:pt x="103378" y="227965"/>
                    <a:pt x="98425" y="228854"/>
                  </a:cubicBezTo>
                  <a:cubicBezTo>
                    <a:pt x="93472" y="229743"/>
                    <a:pt x="88011" y="230251"/>
                    <a:pt x="82296" y="230251"/>
                  </a:cubicBezTo>
                  <a:cubicBezTo>
                    <a:pt x="77470" y="230251"/>
                    <a:pt x="72390" y="229616"/>
                    <a:pt x="67183" y="228346"/>
                  </a:cubicBezTo>
                  <a:cubicBezTo>
                    <a:pt x="61976" y="227076"/>
                    <a:pt x="56896" y="224663"/>
                    <a:pt x="52324" y="221107"/>
                  </a:cubicBezTo>
                  <a:cubicBezTo>
                    <a:pt x="47752" y="217551"/>
                    <a:pt x="44069" y="212725"/>
                    <a:pt x="41148" y="206756"/>
                  </a:cubicBezTo>
                  <a:cubicBezTo>
                    <a:pt x="38227" y="200660"/>
                    <a:pt x="36830" y="192659"/>
                    <a:pt x="36830" y="182880"/>
                  </a:cubicBezTo>
                  <a:lnTo>
                    <a:pt x="36830" y="71882"/>
                  </a:lnTo>
                  <a:lnTo>
                    <a:pt x="0" y="71882"/>
                  </a:lnTo>
                  <a:lnTo>
                    <a:pt x="0" y="50292"/>
                  </a:lnTo>
                  <a:lnTo>
                    <a:pt x="36830" y="50292"/>
                  </a:lnTo>
                  <a:lnTo>
                    <a:pt x="36830" y="0"/>
                  </a:lnTo>
                  <a:lnTo>
                    <a:pt x="62611" y="0"/>
                  </a:lnTo>
                  <a:lnTo>
                    <a:pt x="62611" y="50165"/>
                  </a:lnTo>
                  <a:lnTo>
                    <a:pt x="112776" y="50165"/>
                  </a:ln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272032" y="63500"/>
              <a:ext cx="153924" cy="287020"/>
            </a:xfrm>
            <a:custGeom>
              <a:avLst/>
              <a:gdLst/>
              <a:ahLst/>
              <a:cxnLst/>
              <a:rect r="r" b="b" t="t" l="l"/>
              <a:pathLst>
                <a:path h="287020" w="153924">
                  <a:moveTo>
                    <a:pt x="26797" y="138557"/>
                  </a:moveTo>
                  <a:cubicBezTo>
                    <a:pt x="31623" y="128143"/>
                    <a:pt x="39497" y="120015"/>
                    <a:pt x="50673" y="113919"/>
                  </a:cubicBezTo>
                  <a:cubicBezTo>
                    <a:pt x="61849" y="107823"/>
                    <a:pt x="73660" y="104775"/>
                    <a:pt x="86360" y="104775"/>
                  </a:cubicBezTo>
                  <a:cubicBezTo>
                    <a:pt x="108839" y="104775"/>
                    <a:pt x="125730" y="111506"/>
                    <a:pt x="137033" y="124968"/>
                  </a:cubicBezTo>
                  <a:cubicBezTo>
                    <a:pt x="148336" y="138430"/>
                    <a:pt x="153924" y="156083"/>
                    <a:pt x="153924" y="178054"/>
                  </a:cubicBezTo>
                  <a:lnTo>
                    <a:pt x="153924" y="287020"/>
                  </a:lnTo>
                  <a:lnTo>
                    <a:pt x="128143" y="287020"/>
                  </a:lnTo>
                  <a:lnTo>
                    <a:pt x="128143" y="188722"/>
                  </a:lnTo>
                  <a:cubicBezTo>
                    <a:pt x="128143" y="179324"/>
                    <a:pt x="127381" y="170942"/>
                    <a:pt x="125857" y="163195"/>
                  </a:cubicBezTo>
                  <a:cubicBezTo>
                    <a:pt x="124333" y="155448"/>
                    <a:pt x="121666" y="149098"/>
                    <a:pt x="118110" y="143637"/>
                  </a:cubicBezTo>
                  <a:cubicBezTo>
                    <a:pt x="114554" y="138176"/>
                    <a:pt x="109474" y="133985"/>
                    <a:pt x="103251" y="130937"/>
                  </a:cubicBezTo>
                  <a:cubicBezTo>
                    <a:pt x="97028" y="127889"/>
                    <a:pt x="89281" y="126365"/>
                    <a:pt x="79883" y="126365"/>
                  </a:cubicBezTo>
                  <a:cubicBezTo>
                    <a:pt x="73025" y="126365"/>
                    <a:pt x="66421" y="127762"/>
                    <a:pt x="59944" y="130556"/>
                  </a:cubicBezTo>
                  <a:cubicBezTo>
                    <a:pt x="53467" y="133350"/>
                    <a:pt x="47752" y="137541"/>
                    <a:pt x="42672" y="143256"/>
                  </a:cubicBezTo>
                  <a:cubicBezTo>
                    <a:pt x="37592" y="148971"/>
                    <a:pt x="33528" y="156210"/>
                    <a:pt x="30480" y="164846"/>
                  </a:cubicBezTo>
                  <a:cubicBezTo>
                    <a:pt x="27432" y="173482"/>
                    <a:pt x="25908" y="184023"/>
                    <a:pt x="25908" y="195834"/>
                  </a:cubicBezTo>
                  <a:lnTo>
                    <a:pt x="25908" y="287020"/>
                  </a:lnTo>
                  <a:lnTo>
                    <a:pt x="0" y="287020"/>
                  </a:lnTo>
                  <a:lnTo>
                    <a:pt x="0" y="0"/>
                  </a:lnTo>
                  <a:lnTo>
                    <a:pt x="25908" y="0"/>
                  </a:lnTo>
                  <a:lnTo>
                    <a:pt x="25908" y="138557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sp>
        <p:nvSpPr>
          <p:cNvPr name="Freeform 41" id="41"/>
          <p:cNvSpPr/>
          <p:nvPr/>
        </p:nvSpPr>
        <p:spPr>
          <a:xfrm flipH="false" flipV="false" rot="0">
            <a:off x="4423313" y="6307141"/>
            <a:ext cx="9458203" cy="1508130"/>
          </a:xfrm>
          <a:custGeom>
            <a:avLst/>
            <a:gdLst/>
            <a:ahLst/>
            <a:cxnLst/>
            <a:rect r="r" b="b" t="t" l="l"/>
            <a:pathLst>
              <a:path h="1508130" w="9458203">
                <a:moveTo>
                  <a:pt x="0" y="0"/>
                </a:moveTo>
                <a:lnTo>
                  <a:pt x="9458203" y="0"/>
                </a:lnTo>
                <a:lnTo>
                  <a:pt x="9458203" y="1508130"/>
                </a:lnTo>
                <a:lnTo>
                  <a:pt x="0" y="1508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90562"/>
            <a:ext cx="15658988" cy="6815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Masters in Public </a:t>
            </a: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Administration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Bachelors in Public Relations in Internal Communication</a:t>
            </a:r>
          </a:p>
          <a:p>
            <a:pPr algn="l">
              <a:lnSpc>
                <a:spcPts val="3080"/>
              </a:lnSpc>
            </a:pP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Certifications: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Conflict Resolution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Maxwell Leadership and Communication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Center for Creative Leadership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Volunteer Management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Nonprofit Management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Neuroencoding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Brain Health Trainer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Neuroscience Leadership and Coaching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Thriving Women in Business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Facilitation: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EPIC Ohana Conferences - DHS and Family Court </a:t>
            </a:r>
          </a:p>
          <a:p>
            <a:pPr algn="l" marL="474986" indent="-237493" lvl="1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Conferences 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1090530" y="1547337"/>
            <a:ext cx="6168770" cy="7710963"/>
          </a:xfrm>
          <a:custGeom>
            <a:avLst/>
            <a:gdLst/>
            <a:ahLst/>
            <a:cxnLst/>
            <a:rect r="r" b="b" t="t" l="l"/>
            <a:pathLst>
              <a:path h="7710963" w="6168770">
                <a:moveTo>
                  <a:pt x="0" y="0"/>
                </a:moveTo>
                <a:lnTo>
                  <a:pt x="6168770" y="0"/>
                </a:lnTo>
                <a:lnTo>
                  <a:pt x="6168770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7006" y="327194"/>
            <a:ext cx="582660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About Me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0066" y="1178975"/>
            <a:ext cx="17189038" cy="7104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50"/>
              </a:lnSpc>
            </a:pPr>
            <a:r>
              <a:rPr lang="en-US" sz="503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Learning Objectives</a:t>
            </a:r>
          </a:p>
          <a:p>
            <a:pPr algn="l">
              <a:lnSpc>
                <a:spcPts val="7050"/>
              </a:lnSpc>
            </a:pPr>
          </a:p>
          <a:p>
            <a:pPr algn="l" marL="1087291" indent="-543645" lvl="1">
              <a:lnSpc>
                <a:spcPts val="7050"/>
              </a:lnSpc>
              <a:buFont typeface="Arial"/>
              <a:buChar char="•"/>
            </a:pPr>
            <a:r>
              <a:rPr lang="en-US" sz="5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Understand the Role of Transparent Communication</a:t>
            </a:r>
          </a:p>
          <a:p>
            <a:pPr algn="l">
              <a:lnSpc>
                <a:spcPts val="7050"/>
              </a:lnSpc>
            </a:pPr>
          </a:p>
          <a:p>
            <a:pPr algn="l" marL="1087291" indent="-543645" lvl="1">
              <a:lnSpc>
                <a:spcPts val="7050"/>
              </a:lnSpc>
              <a:buFont typeface="Arial"/>
              <a:buChar char="•"/>
            </a:pPr>
            <a:r>
              <a:rPr lang="en-US" sz="5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Identify Strategies for Enhancing Inclusion</a:t>
            </a:r>
          </a:p>
          <a:p>
            <a:pPr algn="l">
              <a:lnSpc>
                <a:spcPts val="7050"/>
              </a:lnSpc>
            </a:pPr>
          </a:p>
          <a:p>
            <a:pPr algn="l" marL="1087291" indent="-543645" lvl="1">
              <a:lnSpc>
                <a:spcPts val="7050"/>
              </a:lnSpc>
              <a:buFont typeface="Arial"/>
              <a:buChar char="•"/>
            </a:pPr>
            <a:r>
              <a:rPr lang="en-US" sz="5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Develop Actionable Communication Plans</a:t>
            </a:r>
          </a:p>
          <a:p>
            <a:pPr algn="ctr">
              <a:lnSpc>
                <a:spcPts val="705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69479" y="3644584"/>
            <a:ext cx="2671011" cy="4114800"/>
          </a:xfrm>
          <a:custGeom>
            <a:avLst/>
            <a:gdLst/>
            <a:ahLst/>
            <a:cxnLst/>
            <a:rect r="r" b="b" t="t" l="l"/>
            <a:pathLst>
              <a:path h="4114800" w="2671011">
                <a:moveTo>
                  <a:pt x="0" y="0"/>
                </a:moveTo>
                <a:lnTo>
                  <a:pt x="2671011" y="0"/>
                </a:lnTo>
                <a:lnTo>
                  <a:pt x="2671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22257" y="4781867"/>
            <a:ext cx="8843486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Why T</a:t>
            </a:r>
            <a:r>
              <a:rPr lang="en-US" sz="5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ransparency Matters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iece of glass - rectangular"/>
          <p:cNvSpPr/>
          <p:nvPr/>
        </p:nvSpPr>
        <p:spPr>
          <a:xfrm flipH="false" flipV="false" rot="0">
            <a:off x="1028700" y="512033"/>
            <a:ext cx="5931427" cy="3808470"/>
          </a:xfrm>
          <a:custGeom>
            <a:avLst/>
            <a:gdLst/>
            <a:ahLst/>
            <a:cxnLst/>
            <a:rect r="r" b="b" t="t" l="l"/>
            <a:pathLst>
              <a:path h="3808470" w="5931427">
                <a:moveTo>
                  <a:pt x="0" y="0"/>
                </a:moveTo>
                <a:lnTo>
                  <a:pt x="5931427" y="0"/>
                </a:lnTo>
                <a:lnTo>
                  <a:pt x="5931427" y="3808471"/>
                </a:lnTo>
                <a:lnTo>
                  <a:pt x="0" y="3808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a close up view of water splashing into the air"/>
          <p:cNvSpPr/>
          <p:nvPr/>
        </p:nvSpPr>
        <p:spPr>
          <a:xfrm flipH="false" flipV="false" rot="0">
            <a:off x="11552292" y="6273988"/>
            <a:ext cx="5118497" cy="3391004"/>
          </a:xfrm>
          <a:custGeom>
            <a:avLst/>
            <a:gdLst/>
            <a:ahLst/>
            <a:cxnLst/>
            <a:rect r="r" b="b" t="t" l="l"/>
            <a:pathLst>
              <a:path h="3391004" w="5118497">
                <a:moveTo>
                  <a:pt x="0" y="0"/>
                </a:moveTo>
                <a:lnTo>
                  <a:pt x="5118496" y="0"/>
                </a:lnTo>
                <a:lnTo>
                  <a:pt x="5118496" y="3391004"/>
                </a:lnTo>
                <a:lnTo>
                  <a:pt x="0" y="3391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526" y="4819967"/>
            <a:ext cx="1825894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xamples of transparent objects are glass, clear water, and air.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 of these allow light to pass through completely without being absorbed or refracting.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85070" y="1028700"/>
            <a:ext cx="2865397" cy="4114800"/>
          </a:xfrm>
          <a:custGeom>
            <a:avLst/>
            <a:gdLst/>
            <a:ahLst/>
            <a:cxnLst/>
            <a:rect r="r" b="b" t="t" l="l"/>
            <a:pathLst>
              <a:path h="4114800" w="2865397">
                <a:moveTo>
                  <a:pt x="0" y="0"/>
                </a:moveTo>
                <a:lnTo>
                  <a:pt x="2865397" y="0"/>
                </a:lnTo>
                <a:lnTo>
                  <a:pt x="28653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80770" y="2780179"/>
            <a:ext cx="11661306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can classify transparency int</a:t>
            </a: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three degrees : opaqueness, translucency and clarity. 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Opaqueness is when a work group does not disclose any information to its stakeholders and hence a opaque work group is not a transparent work group.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Translucency is when a work group discloses its information partially.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 descr="Glass pane and brick wall"/>
          <p:cNvSpPr txBox="true"/>
          <p:nvPr/>
        </p:nvSpPr>
        <p:spPr>
          <a:xfrm rot="0">
            <a:off x="199489" y="177826"/>
            <a:ext cx="17768282" cy="8851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54"/>
              </a:lnSpc>
              <a:spcBef>
                <a:spcPct val="0"/>
              </a:spcBef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Another Way to Think of Transparency and Opacity</a:t>
            </a:r>
          </a:p>
          <a:p>
            <a:pPr algn="just">
              <a:lnSpc>
                <a:spcPts val="6454"/>
              </a:lnSpc>
              <a:spcBef>
                <a:spcPct val="0"/>
              </a:spcBef>
            </a:pPr>
          </a:p>
          <a:p>
            <a:pPr algn="just">
              <a:lnSpc>
                <a:spcPts val="6454"/>
              </a:lnSpc>
              <a:spcBef>
                <a:spcPct val="0"/>
              </a:spcBef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Transparency:</a:t>
            </a:r>
          </a:p>
          <a:p>
            <a:pPr algn="just" marL="995300" indent="-497650" lvl="1">
              <a:lnSpc>
                <a:spcPts val="6454"/>
              </a:lnSpc>
              <a:spcBef>
                <a:spcPct val="0"/>
              </a:spcBef>
              <a:buFont typeface="Arial"/>
              <a:buChar char="•"/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Think of it as a "light-path": </a:t>
            </a:r>
          </a:p>
          <a:p>
            <a:pPr algn="just" marL="995300" indent="-497650" lvl="1">
              <a:lnSpc>
                <a:spcPts val="6454"/>
              </a:lnSpc>
              <a:spcBef>
                <a:spcPct val="0"/>
              </a:spcBef>
              <a:buFont typeface="Arial"/>
              <a:buChar char="•"/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Touch analogy – like a tunnel:</a:t>
            </a:r>
          </a:p>
          <a:p>
            <a:pPr algn="just" marL="995300" indent="-497650" lvl="1">
              <a:lnSpc>
                <a:spcPts val="6454"/>
              </a:lnSpc>
              <a:spcBef>
                <a:spcPct val="0"/>
              </a:spcBef>
              <a:buFont typeface="Arial"/>
              <a:buChar char="•"/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Sound analogy – clear and ringing: </a:t>
            </a:r>
          </a:p>
          <a:p>
            <a:pPr algn="just">
              <a:lnSpc>
                <a:spcPts val="6454"/>
              </a:lnSpc>
              <a:spcBef>
                <a:spcPct val="0"/>
              </a:spcBef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Opacity:</a:t>
            </a:r>
          </a:p>
          <a:p>
            <a:pPr algn="just" marL="995300" indent="-497650" lvl="1">
              <a:lnSpc>
                <a:spcPts val="6454"/>
              </a:lnSpc>
              <a:spcBef>
                <a:spcPct val="0"/>
              </a:spcBef>
              <a:buFont typeface="Arial"/>
              <a:buChar char="•"/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Think of it as a "light-block": </a:t>
            </a:r>
          </a:p>
          <a:p>
            <a:pPr algn="just" marL="995300" indent="-497650" lvl="1">
              <a:lnSpc>
                <a:spcPts val="6454"/>
              </a:lnSpc>
              <a:spcBef>
                <a:spcPct val="0"/>
              </a:spcBef>
              <a:buFont typeface="Arial"/>
              <a:buChar char="•"/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Touch analogy – a wall covered with thick, heavy fabric</a:t>
            </a:r>
          </a:p>
          <a:p>
            <a:pPr algn="just" marL="995300" indent="-497650" lvl="1">
              <a:lnSpc>
                <a:spcPts val="6454"/>
              </a:lnSpc>
              <a:spcBef>
                <a:spcPct val="0"/>
              </a:spcBef>
              <a:buFont typeface="Arial"/>
              <a:buChar char="•"/>
            </a:pPr>
            <a:r>
              <a:rPr lang="en-US" sz="461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Sound analogy –  listening to music through a thick wall </a:t>
            </a:r>
          </a:p>
          <a:p>
            <a:pPr algn="l">
              <a:lnSpc>
                <a:spcPts val="5194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226295" y="2092054"/>
            <a:ext cx="3418089" cy="3375363"/>
          </a:xfrm>
          <a:custGeom>
            <a:avLst/>
            <a:gdLst/>
            <a:ahLst/>
            <a:cxnLst/>
            <a:rect r="r" b="b" t="t" l="l"/>
            <a:pathLst>
              <a:path h="3375363" w="3418089">
                <a:moveTo>
                  <a:pt x="0" y="0"/>
                </a:moveTo>
                <a:lnTo>
                  <a:pt x="3418089" y="0"/>
                </a:lnTo>
                <a:lnTo>
                  <a:pt x="3418089" y="3375363"/>
                </a:lnTo>
                <a:lnTo>
                  <a:pt x="0" y="3375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675397"/>
            <a:ext cx="182880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Transparency Creates Trust and Collaboration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DAGkvGRWdhs</dc:identifier>
  <dcterms:modified xsi:type="dcterms:W3CDTF">2011-08-01T06:04:30Z</dcterms:modified>
  <cp:revision>1</cp:revision>
  <dc:title>Navigating Nonprofit Challenges – The Power of Transparent Communication</dc:title>
</cp:coreProperties>
</file>