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2" r:id="rId5"/>
    <p:sldMasterId id="214748371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6A701B-61FC-4658-85D9-C21709FEEE5C}">
  <a:tblStyle styleId="{496A701B-61FC-4658-85D9-C21709FEEE5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3"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2a5bea90e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52a5bea90e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52a5bea90e_2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52a5bea90e_2_10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52a5bea90e_4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52a5bea90e_4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52a5bea90e_4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52a5bea90e_4_2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52a5bea90e_2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352a5bea90e_2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52a5bea90e_2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52a5bea90e_2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52a5bea90e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352a5bea90e_2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52a5bea90e_2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352a5bea90e_2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52a5bea90e_2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52a5bea90e_2_4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52a5bea90e_2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352a5bea90e_2_7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52a5bea90e_4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52a5bea90e_4_4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52a5bea90e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52a5bea90e_2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52a5bea90e_2_1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52a5bea90e_2_1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52a5bea90e_2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52a5bea90e_2_10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5342e8d98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35342e8d981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5342e8d981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5342e8d981_0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5345928c5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35345928c5e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5345928c5e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35345928c5e_2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5345928c5e_2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5345928c5e_2_4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5345928c5e_2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35345928c5e_2_6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5345928c5e_2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35345928c5e_2_1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53a4b2a5b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353a4b2a5b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52a5bea90e_2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52a5bea90e_2_7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53a4b2a5b9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353a4b2a5b9_1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53a4b2a5b9_1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353a4b2a5b9_1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53a4b2a5b9_1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353a4b2a5b9_1_7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53a4b2a5b9_1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g353a4b2a5b9_1_9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53a4b2a5b9_1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353a4b2a5b9_1_1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53ceb65bc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353ceb65bc1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353a4b2a5b9_1_1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g353a4b2a5b9_1_17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52a5bea90e_2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52a5bea90e_2_3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52a5bea90e_2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52a5bea90e_2_4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52a5bea90e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52a5bea90e_2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52a5bea90e_2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52a5bea90e_2_2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52a5bea90e_2_1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352a5bea90e_2_1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52a5bea90e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52a5bea90e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57" name="Shape 57"/>
        <p:cNvGrpSpPr/>
        <p:nvPr/>
      </p:nvGrpSpPr>
      <p:grpSpPr>
        <a:xfrm>
          <a:off x="0" y="0"/>
          <a:ext cx="0" cy="0"/>
          <a:chOff x="0" y="0"/>
          <a:chExt cx="0" cy="0"/>
        </a:xfrm>
      </p:grpSpPr>
      <p:sp>
        <p:nvSpPr>
          <p:cNvPr id="58" name="Google Shape;58;p14"/>
          <p:cNvSpPr/>
          <p:nvPr>
            <p:ph idx="2" type="pic"/>
          </p:nvPr>
        </p:nvSpPr>
        <p:spPr>
          <a:xfrm>
            <a:off x="1" y="0"/>
            <a:ext cx="10039714" cy="5143500"/>
          </a:xfrm>
          <a:prstGeom prst="rect">
            <a:avLst/>
          </a:prstGeom>
          <a:solidFill>
            <a:srgbClr val="BFBFBF">
              <a:alpha val="9803"/>
            </a:srgbClr>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showMasterSp="0">
  <p:cSld name="28_Title Slide">
    <p:spTree>
      <p:nvGrpSpPr>
        <p:cNvPr id="59" name="Shape 59"/>
        <p:cNvGrpSpPr/>
        <p:nvPr/>
      </p:nvGrpSpPr>
      <p:grpSpPr>
        <a:xfrm>
          <a:off x="0" y="0"/>
          <a:ext cx="0" cy="0"/>
          <a:chOff x="0" y="0"/>
          <a:chExt cx="0" cy="0"/>
        </a:xfrm>
      </p:grpSpPr>
      <p:sp>
        <p:nvSpPr>
          <p:cNvPr id="60" name="Google Shape;60;p15"/>
          <p:cNvSpPr/>
          <p:nvPr/>
        </p:nvSpPr>
        <p:spPr>
          <a:xfrm rot="5400000">
            <a:off x="0" y="-847726"/>
            <a:ext cx="5991225" cy="5991226"/>
          </a:xfrm>
          <a:prstGeom prst="rtTriangle">
            <a:avLst/>
          </a:prstGeom>
          <a:gradFill>
            <a:gsLst>
              <a:gs pos="0">
                <a:schemeClr val="lt1"/>
              </a:gs>
              <a:gs pos="30000">
                <a:schemeClr val="lt1"/>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61" name="Google Shape;61;p15"/>
          <p:cNvSpPr/>
          <p:nvPr/>
        </p:nvSpPr>
        <p:spPr>
          <a:xfrm rot="-5400000">
            <a:off x="0" y="-847726"/>
            <a:ext cx="5991225" cy="5991226"/>
          </a:xfrm>
          <a:prstGeom prst="rtTriangle">
            <a:avLst/>
          </a:prstGeom>
          <a:gradFill>
            <a:gsLst>
              <a:gs pos="0">
                <a:srgbClr val="DEE7F2"/>
              </a:gs>
              <a:gs pos="35000">
                <a:srgbClr val="DEE7F2"/>
              </a:gs>
              <a:gs pos="50000">
                <a:srgbClr val="F3F6FF">
                  <a:alpha val="0"/>
                </a:srgbClr>
              </a:gs>
              <a:gs pos="100000">
                <a:srgbClr val="F3F6FF">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62" name="Google Shape;62;p15"/>
          <p:cNvSpPr/>
          <p:nvPr/>
        </p:nvSpPr>
        <p:spPr>
          <a:xfrm rot="-5400000">
            <a:off x="5154386" y="1706335"/>
            <a:ext cx="3989614" cy="3989615"/>
          </a:xfrm>
          <a:prstGeom prst="rtTriangle">
            <a:avLst/>
          </a:prstGeom>
          <a:gradFill>
            <a:gsLst>
              <a:gs pos="0">
                <a:srgbClr val="FFFFFF">
                  <a:alpha val="49803"/>
                </a:srgbClr>
              </a:gs>
              <a:gs pos="30000">
                <a:srgbClr val="FFFFFF">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63" name="Google Shape;63;p15"/>
          <p:cNvSpPr/>
          <p:nvPr/>
        </p:nvSpPr>
        <p:spPr>
          <a:xfrm rot="5400000">
            <a:off x="0" y="1"/>
            <a:ext cx="1014118" cy="1014118"/>
          </a:xfrm>
          <a:prstGeom prst="rtTriangle">
            <a:avLst/>
          </a:prstGeom>
          <a:gradFill>
            <a:gsLst>
              <a:gs pos="0">
                <a:srgbClr val="DEE7F2">
                  <a:alpha val="49803"/>
                </a:srgbClr>
              </a:gs>
              <a:gs pos="30000">
                <a:srgbClr val="DEE7F2">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4" name="Shape 64"/>
        <p:cNvGrpSpPr/>
        <p:nvPr/>
      </p:nvGrpSpPr>
      <p:grpSpPr>
        <a:xfrm>
          <a:off x="0" y="0"/>
          <a:ext cx="0" cy="0"/>
          <a:chOff x="0" y="0"/>
          <a:chExt cx="0" cy="0"/>
        </a:xfrm>
      </p:grpSpPr>
      <p:sp>
        <p:nvSpPr>
          <p:cNvPr id="65" name="Google Shape;65;p16"/>
          <p:cNvSpPr/>
          <p:nvPr>
            <p:ph idx="2" type="pic"/>
          </p:nvPr>
        </p:nvSpPr>
        <p:spPr>
          <a:xfrm>
            <a:off x="0" y="0"/>
            <a:ext cx="9144000" cy="5143500"/>
          </a:xfrm>
          <a:prstGeom prst="rect">
            <a:avLst/>
          </a:prstGeom>
          <a:solidFill>
            <a:srgbClr val="BFBFBF">
              <a:alpha val="9803"/>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66" name="Shape 66"/>
        <p:cNvGrpSpPr/>
        <p:nvPr/>
      </p:nvGrpSpPr>
      <p:grpSpPr>
        <a:xfrm>
          <a:off x="0" y="0"/>
          <a:ext cx="0" cy="0"/>
          <a:chOff x="0" y="0"/>
          <a:chExt cx="0" cy="0"/>
        </a:xfrm>
      </p:grpSpPr>
      <p:sp>
        <p:nvSpPr>
          <p:cNvPr id="67" name="Google Shape;67;p17"/>
          <p:cNvSpPr/>
          <p:nvPr>
            <p:ph idx="2" type="pic"/>
          </p:nvPr>
        </p:nvSpPr>
        <p:spPr>
          <a:xfrm>
            <a:off x="3034565" y="0"/>
            <a:ext cx="10039714" cy="5143500"/>
          </a:xfrm>
          <a:prstGeom prst="rect">
            <a:avLst/>
          </a:prstGeom>
          <a:solidFill>
            <a:srgbClr val="BFBFBF">
              <a:alpha val="9803"/>
            </a:srgbClr>
          </a:solidFill>
          <a:ln cap="flat" cmpd="sng" w="28575">
            <a:solidFill>
              <a:srgbClr val="F3F6FF"/>
            </a:solidFill>
            <a:prstDash val="solid"/>
            <a:round/>
            <a:headEnd len="sm" w="sm" type="none"/>
            <a:tailEnd len="sm" w="sm" type="none"/>
          </a:ln>
          <a:effectLst>
            <a:outerShdw blurRad="825500" sx="83000" rotWithShape="0" algn="t" dir="5400000" dist="838200" sy="83000">
              <a:srgbClr val="000000">
                <a:alpha val="40000"/>
              </a:srgbClr>
            </a:outerShdw>
          </a:effectLst>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showMasterSp="0">
  <p:cSld name="27_Title Slide">
    <p:bg>
      <p:bgPr>
        <a:gradFill>
          <a:gsLst>
            <a:gs pos="0">
              <a:schemeClr val="accent1"/>
            </a:gs>
            <a:gs pos="35000">
              <a:schemeClr val="accent3"/>
            </a:gs>
            <a:gs pos="100000">
              <a:schemeClr val="accent5"/>
            </a:gs>
          </a:gsLst>
          <a:path path="circle">
            <a:fillToRect b="100%" l="100%"/>
          </a:path>
          <a:tileRect r="-100%" t="-100%"/>
        </a:gradFill>
      </p:bgPr>
    </p:bg>
    <p:spTree>
      <p:nvGrpSpPr>
        <p:cNvPr id="68" name="Shape 68"/>
        <p:cNvGrpSpPr/>
        <p:nvPr/>
      </p:nvGrpSpPr>
      <p:grpSpPr>
        <a:xfrm>
          <a:off x="0" y="0"/>
          <a:ext cx="0" cy="0"/>
          <a:chOff x="0" y="0"/>
          <a:chExt cx="0" cy="0"/>
        </a:xfrm>
      </p:grpSpPr>
      <p:sp>
        <p:nvSpPr>
          <p:cNvPr id="69" name="Google Shape;69;p18"/>
          <p:cNvSpPr/>
          <p:nvPr/>
        </p:nvSpPr>
        <p:spPr>
          <a:xfrm rot="5400000">
            <a:off x="0" y="-847727"/>
            <a:ext cx="5991226" cy="5991227"/>
          </a:xfrm>
          <a:prstGeom prst="rtTriangle">
            <a:avLst/>
          </a:prstGeom>
          <a:gradFill>
            <a:gsLst>
              <a:gs pos="0">
                <a:srgbClr val="FFFFFF">
                  <a:alpha val="14901"/>
                </a:srgbClr>
              </a:gs>
              <a:gs pos="30000">
                <a:srgbClr val="FFFFFF">
                  <a:alpha val="14901"/>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70" name="Google Shape;70;p18"/>
          <p:cNvSpPr/>
          <p:nvPr/>
        </p:nvSpPr>
        <p:spPr>
          <a:xfrm rot="-5400000">
            <a:off x="1" y="-847727"/>
            <a:ext cx="5991226" cy="5991227"/>
          </a:xfrm>
          <a:prstGeom prst="rtTriangle">
            <a:avLst/>
          </a:prstGeom>
          <a:gradFill>
            <a:gsLst>
              <a:gs pos="0">
                <a:srgbClr val="404040">
                  <a:alpha val="24705"/>
                </a:srgbClr>
              </a:gs>
              <a:gs pos="35000">
                <a:srgbClr val="404040">
                  <a:alpha val="24705"/>
                </a:srgbClr>
              </a:gs>
              <a:gs pos="50000">
                <a:srgbClr val="777777">
                  <a:alpha val="0"/>
                </a:srgbClr>
              </a:gs>
              <a:gs pos="100000">
                <a:srgbClr val="777777">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71" name="Google Shape;71;p18"/>
          <p:cNvSpPr/>
          <p:nvPr/>
        </p:nvSpPr>
        <p:spPr>
          <a:xfrm rot="5400000">
            <a:off x="0" y="1"/>
            <a:ext cx="1014118" cy="1014118"/>
          </a:xfrm>
          <a:prstGeom prst="rtTriangle">
            <a:avLst/>
          </a:prstGeom>
          <a:gradFill>
            <a:gsLst>
              <a:gs pos="0">
                <a:srgbClr val="404040">
                  <a:alpha val="24705"/>
                </a:srgbClr>
              </a:gs>
              <a:gs pos="30000">
                <a:srgbClr val="404040">
                  <a:alpha val="24705"/>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72" name="Google Shape;72;p18"/>
          <p:cNvSpPr/>
          <p:nvPr/>
        </p:nvSpPr>
        <p:spPr>
          <a:xfrm rot="-5400000">
            <a:off x="5154386" y="1706335"/>
            <a:ext cx="3989614" cy="3989615"/>
          </a:xfrm>
          <a:prstGeom prst="rtTriangle">
            <a:avLst/>
          </a:prstGeom>
          <a:gradFill>
            <a:gsLst>
              <a:gs pos="0">
                <a:srgbClr val="FFFFFF">
                  <a:alpha val="9803"/>
                </a:srgbClr>
              </a:gs>
              <a:gs pos="30000">
                <a:srgbClr val="FFFFFF">
                  <a:alpha val="9803"/>
                </a:srgbClr>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3" name="Shape 7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74" name="Shape 74"/>
        <p:cNvGrpSpPr/>
        <p:nvPr/>
      </p:nvGrpSpPr>
      <p:grpSpPr>
        <a:xfrm>
          <a:off x="0" y="0"/>
          <a:ext cx="0" cy="0"/>
          <a:chOff x="0" y="0"/>
          <a:chExt cx="0" cy="0"/>
        </a:xfrm>
      </p:grpSpPr>
      <p:sp>
        <p:nvSpPr>
          <p:cNvPr id="75" name="Google Shape;75;p20"/>
          <p:cNvSpPr/>
          <p:nvPr>
            <p:ph idx="2" type="pic"/>
          </p:nvPr>
        </p:nvSpPr>
        <p:spPr>
          <a:xfrm>
            <a:off x="310121" y="211292"/>
            <a:ext cx="3915965" cy="4655084"/>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76" name="Shape 76"/>
        <p:cNvGrpSpPr/>
        <p:nvPr/>
      </p:nvGrpSpPr>
      <p:grpSpPr>
        <a:xfrm>
          <a:off x="0" y="0"/>
          <a:ext cx="0" cy="0"/>
          <a:chOff x="0" y="0"/>
          <a:chExt cx="0" cy="0"/>
        </a:xfrm>
      </p:grpSpPr>
      <p:sp>
        <p:nvSpPr>
          <p:cNvPr id="77" name="Google Shape;77;p21"/>
          <p:cNvSpPr/>
          <p:nvPr>
            <p:ph idx="2" type="pic"/>
          </p:nvPr>
        </p:nvSpPr>
        <p:spPr>
          <a:xfrm>
            <a:off x="1160104" y="-28575"/>
            <a:ext cx="8006018" cy="5200650"/>
          </a:xfrm>
          <a:prstGeom prst="rect">
            <a:avLst/>
          </a:prstGeom>
          <a:solidFill>
            <a:srgbClr val="BFBFBF">
              <a:alpha val="9803"/>
            </a:srgbClr>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showMasterSp="0">
  <p:cSld name="26_Title Slide">
    <p:bg>
      <p:bgPr>
        <a:gradFill>
          <a:gsLst>
            <a:gs pos="0">
              <a:schemeClr val="accent1"/>
            </a:gs>
            <a:gs pos="35000">
              <a:schemeClr val="accent3"/>
            </a:gs>
            <a:gs pos="100000">
              <a:schemeClr val="accent5"/>
            </a:gs>
          </a:gsLst>
          <a:path path="circle">
            <a:fillToRect b="100%" l="100%"/>
          </a:path>
          <a:tileRect r="-100%" t="-100%"/>
        </a:gradFill>
      </p:bgPr>
    </p:bg>
    <p:spTree>
      <p:nvGrpSpPr>
        <p:cNvPr id="78" name="Shape 78"/>
        <p:cNvGrpSpPr/>
        <p:nvPr/>
      </p:nvGrpSpPr>
      <p:grpSpPr>
        <a:xfrm>
          <a:off x="0" y="0"/>
          <a:ext cx="0" cy="0"/>
          <a:chOff x="0" y="0"/>
          <a:chExt cx="0" cy="0"/>
        </a:xfrm>
      </p:grpSpPr>
      <p:sp>
        <p:nvSpPr>
          <p:cNvPr id="79" name="Google Shape;79;p22"/>
          <p:cNvSpPr txBox="1"/>
          <p:nvPr/>
        </p:nvSpPr>
        <p:spPr>
          <a:xfrm>
            <a:off x="0" y="639980"/>
            <a:ext cx="656035" cy="23083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chemeClr val="lt1"/>
                </a:solidFill>
                <a:latin typeface="Poppins Light"/>
                <a:ea typeface="Poppins Light"/>
                <a:cs typeface="Poppins Light"/>
                <a:sym typeface="Poppins Light"/>
              </a:rPr>
              <a:t>0</a:t>
            </a:r>
            <a:fld id="{00000000-1234-1234-1234-123412341234}" type="slidenum">
              <a:rPr lang="en" sz="1100">
                <a:solidFill>
                  <a:schemeClr val="lt1"/>
                </a:solidFill>
                <a:latin typeface="Poppins Light"/>
                <a:ea typeface="Poppins Light"/>
                <a:cs typeface="Poppins Light"/>
                <a:sym typeface="Poppins Light"/>
              </a:rPr>
              <a:t>‹#›</a:t>
            </a:fld>
            <a:endParaRPr sz="1100">
              <a:solidFill>
                <a:schemeClr val="lt1"/>
              </a:solidFill>
              <a:latin typeface="Poppins Light"/>
              <a:ea typeface="Poppins Light"/>
              <a:cs typeface="Poppins Light"/>
              <a:sym typeface="Poppins Light"/>
            </a:endParaRPr>
          </a:p>
        </p:txBody>
      </p:sp>
      <p:sp>
        <p:nvSpPr>
          <p:cNvPr id="80" name="Google Shape;80;p22"/>
          <p:cNvSpPr/>
          <p:nvPr/>
        </p:nvSpPr>
        <p:spPr>
          <a:xfrm rot="5400000">
            <a:off x="0" y="-847727"/>
            <a:ext cx="5991226" cy="5991227"/>
          </a:xfrm>
          <a:prstGeom prst="rtTriangle">
            <a:avLst/>
          </a:prstGeom>
          <a:gradFill>
            <a:gsLst>
              <a:gs pos="0">
                <a:srgbClr val="FFFFFF">
                  <a:alpha val="14901"/>
                </a:srgbClr>
              </a:gs>
              <a:gs pos="30000">
                <a:srgbClr val="FFFFFF">
                  <a:alpha val="14901"/>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 name="Google Shape;81;p22"/>
          <p:cNvSpPr/>
          <p:nvPr/>
        </p:nvSpPr>
        <p:spPr>
          <a:xfrm rot="-5400000">
            <a:off x="1" y="-847727"/>
            <a:ext cx="5991226" cy="5991227"/>
          </a:xfrm>
          <a:prstGeom prst="rtTriangle">
            <a:avLst/>
          </a:prstGeom>
          <a:gradFill>
            <a:gsLst>
              <a:gs pos="0">
                <a:srgbClr val="404040">
                  <a:alpha val="24705"/>
                </a:srgbClr>
              </a:gs>
              <a:gs pos="35000">
                <a:srgbClr val="404040">
                  <a:alpha val="24705"/>
                </a:srgbClr>
              </a:gs>
              <a:gs pos="50000">
                <a:srgbClr val="777777">
                  <a:alpha val="0"/>
                </a:srgbClr>
              </a:gs>
              <a:gs pos="100000">
                <a:srgbClr val="777777">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 name="Google Shape;82;p22"/>
          <p:cNvSpPr/>
          <p:nvPr/>
        </p:nvSpPr>
        <p:spPr>
          <a:xfrm rot="5400000">
            <a:off x="0" y="1"/>
            <a:ext cx="1014118" cy="1014118"/>
          </a:xfrm>
          <a:prstGeom prst="rtTriangle">
            <a:avLst/>
          </a:prstGeom>
          <a:gradFill>
            <a:gsLst>
              <a:gs pos="0">
                <a:srgbClr val="404040">
                  <a:alpha val="24705"/>
                </a:srgbClr>
              </a:gs>
              <a:gs pos="30000">
                <a:srgbClr val="404040">
                  <a:alpha val="24705"/>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3" name="Google Shape;83;p22"/>
          <p:cNvSpPr/>
          <p:nvPr/>
        </p:nvSpPr>
        <p:spPr>
          <a:xfrm rot="-5400000">
            <a:off x="5154386" y="1706335"/>
            <a:ext cx="3989614" cy="3989615"/>
          </a:xfrm>
          <a:prstGeom prst="rtTriangle">
            <a:avLst/>
          </a:prstGeom>
          <a:gradFill>
            <a:gsLst>
              <a:gs pos="0">
                <a:srgbClr val="FFFFFF">
                  <a:alpha val="9803"/>
                </a:srgbClr>
              </a:gs>
              <a:gs pos="30000">
                <a:srgbClr val="FFFFFF">
                  <a:alpha val="9803"/>
                </a:srgbClr>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showMasterSp="0">
  <p:cSld name="32_Title Slide">
    <p:bg>
      <p:bgPr>
        <a:gradFill>
          <a:gsLst>
            <a:gs pos="0">
              <a:schemeClr val="accent1"/>
            </a:gs>
            <a:gs pos="35000">
              <a:schemeClr val="accent3"/>
            </a:gs>
            <a:gs pos="100000">
              <a:schemeClr val="accent5"/>
            </a:gs>
          </a:gsLst>
          <a:path path="circle">
            <a:fillToRect b="100%" r="100%"/>
          </a:path>
          <a:tileRect l="-100%" t="-100%"/>
        </a:gradFill>
      </p:bgPr>
    </p:bg>
    <p:spTree>
      <p:nvGrpSpPr>
        <p:cNvPr id="84" name="Shape 84"/>
        <p:cNvGrpSpPr/>
        <p:nvPr/>
      </p:nvGrpSpPr>
      <p:grpSpPr>
        <a:xfrm>
          <a:off x="0" y="0"/>
          <a:ext cx="0" cy="0"/>
          <a:chOff x="0" y="0"/>
          <a:chExt cx="0" cy="0"/>
        </a:xfrm>
      </p:grpSpPr>
      <p:sp>
        <p:nvSpPr>
          <p:cNvPr id="85" name="Google Shape;85;p23"/>
          <p:cNvSpPr txBox="1"/>
          <p:nvPr/>
        </p:nvSpPr>
        <p:spPr>
          <a:xfrm>
            <a:off x="0" y="639980"/>
            <a:ext cx="656035" cy="23083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chemeClr val="lt1"/>
                </a:solidFill>
                <a:latin typeface="Poppins Light"/>
                <a:ea typeface="Poppins Light"/>
                <a:cs typeface="Poppins Light"/>
                <a:sym typeface="Poppins Light"/>
              </a:rPr>
              <a:t>0</a:t>
            </a:r>
            <a:fld id="{00000000-1234-1234-1234-123412341234}" type="slidenum">
              <a:rPr lang="en" sz="1100">
                <a:solidFill>
                  <a:schemeClr val="lt1"/>
                </a:solidFill>
                <a:latin typeface="Poppins Light"/>
                <a:ea typeface="Poppins Light"/>
                <a:cs typeface="Poppins Light"/>
                <a:sym typeface="Poppins Light"/>
              </a:rPr>
              <a:t>‹#›</a:t>
            </a:fld>
            <a:endParaRPr sz="1100">
              <a:solidFill>
                <a:schemeClr val="lt1"/>
              </a:solidFill>
              <a:latin typeface="Poppins Light"/>
              <a:ea typeface="Poppins Light"/>
              <a:cs typeface="Poppins Light"/>
              <a:sym typeface="Poppins Light"/>
            </a:endParaRPr>
          </a:p>
        </p:txBody>
      </p:sp>
      <p:sp>
        <p:nvSpPr>
          <p:cNvPr id="86" name="Google Shape;86;p23"/>
          <p:cNvSpPr/>
          <p:nvPr/>
        </p:nvSpPr>
        <p:spPr>
          <a:xfrm>
            <a:off x="306765" y="870813"/>
            <a:ext cx="42505" cy="42505"/>
          </a:xfrm>
          <a:prstGeom prst="ellipse">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7" name="Google Shape;87;p23"/>
          <p:cNvSpPr/>
          <p:nvPr/>
        </p:nvSpPr>
        <p:spPr>
          <a:xfrm rot="5400000">
            <a:off x="0" y="-847727"/>
            <a:ext cx="5991226" cy="5991227"/>
          </a:xfrm>
          <a:prstGeom prst="rtTriangle">
            <a:avLst/>
          </a:prstGeom>
          <a:gradFill>
            <a:gsLst>
              <a:gs pos="0">
                <a:srgbClr val="FFFFFF">
                  <a:alpha val="14901"/>
                </a:srgbClr>
              </a:gs>
              <a:gs pos="30000">
                <a:srgbClr val="FFFFFF">
                  <a:alpha val="14901"/>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8" name="Google Shape;88;p23"/>
          <p:cNvSpPr/>
          <p:nvPr/>
        </p:nvSpPr>
        <p:spPr>
          <a:xfrm rot="-5400000">
            <a:off x="1" y="-847727"/>
            <a:ext cx="5991226" cy="5991227"/>
          </a:xfrm>
          <a:prstGeom prst="rtTriangle">
            <a:avLst/>
          </a:prstGeom>
          <a:gradFill>
            <a:gsLst>
              <a:gs pos="0">
                <a:srgbClr val="404040">
                  <a:alpha val="24705"/>
                </a:srgbClr>
              </a:gs>
              <a:gs pos="35000">
                <a:srgbClr val="404040">
                  <a:alpha val="24705"/>
                </a:srgbClr>
              </a:gs>
              <a:gs pos="50000">
                <a:srgbClr val="777777">
                  <a:alpha val="0"/>
                </a:srgbClr>
              </a:gs>
              <a:gs pos="100000">
                <a:srgbClr val="777777">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9" name="Google Shape;89;p23"/>
          <p:cNvSpPr/>
          <p:nvPr/>
        </p:nvSpPr>
        <p:spPr>
          <a:xfrm rot="5400000">
            <a:off x="0" y="1"/>
            <a:ext cx="1014118" cy="1014118"/>
          </a:xfrm>
          <a:prstGeom prst="rtTriangle">
            <a:avLst/>
          </a:prstGeom>
          <a:gradFill>
            <a:gsLst>
              <a:gs pos="0">
                <a:srgbClr val="404040">
                  <a:alpha val="24705"/>
                </a:srgbClr>
              </a:gs>
              <a:gs pos="30000">
                <a:srgbClr val="404040">
                  <a:alpha val="24705"/>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 name="Google Shape;90;p23"/>
          <p:cNvSpPr/>
          <p:nvPr/>
        </p:nvSpPr>
        <p:spPr>
          <a:xfrm rot="-5400000">
            <a:off x="5154386" y="1706335"/>
            <a:ext cx="3989614" cy="3989615"/>
          </a:xfrm>
          <a:prstGeom prst="rtTriangle">
            <a:avLst/>
          </a:prstGeom>
          <a:gradFill>
            <a:gsLst>
              <a:gs pos="0">
                <a:srgbClr val="FFFFFF">
                  <a:alpha val="9803"/>
                </a:srgbClr>
              </a:gs>
              <a:gs pos="30000">
                <a:srgbClr val="FFFFFF">
                  <a:alpha val="9803"/>
                </a:srgbClr>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Title Slide">
  <p:cSld name="51_Title Slide">
    <p:spTree>
      <p:nvGrpSpPr>
        <p:cNvPr id="91" name="Shape 91"/>
        <p:cNvGrpSpPr/>
        <p:nvPr/>
      </p:nvGrpSpPr>
      <p:grpSpPr>
        <a:xfrm>
          <a:off x="0" y="0"/>
          <a:ext cx="0" cy="0"/>
          <a:chOff x="0" y="0"/>
          <a:chExt cx="0" cy="0"/>
        </a:xfrm>
      </p:grpSpPr>
      <p:sp>
        <p:nvSpPr>
          <p:cNvPr id="92" name="Google Shape;92;p24"/>
          <p:cNvSpPr/>
          <p:nvPr>
            <p:ph idx="2" type="pic"/>
          </p:nvPr>
        </p:nvSpPr>
        <p:spPr>
          <a:xfrm>
            <a:off x="636985" y="876441"/>
            <a:ext cx="2430065" cy="1009508"/>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93" name="Google Shape;93;p24"/>
          <p:cNvSpPr/>
          <p:nvPr>
            <p:ph idx="3" type="pic"/>
          </p:nvPr>
        </p:nvSpPr>
        <p:spPr>
          <a:xfrm>
            <a:off x="2427685" y="876441"/>
            <a:ext cx="2430065" cy="1009508"/>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94" name="Google Shape;94;p24"/>
          <p:cNvSpPr/>
          <p:nvPr>
            <p:ph idx="4" type="pic"/>
          </p:nvPr>
        </p:nvSpPr>
        <p:spPr>
          <a:xfrm>
            <a:off x="4227910" y="2505216"/>
            <a:ext cx="2430065" cy="1009508"/>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95" name="Google Shape;95;p24"/>
          <p:cNvSpPr/>
          <p:nvPr>
            <p:ph idx="5" type="pic"/>
          </p:nvPr>
        </p:nvSpPr>
        <p:spPr>
          <a:xfrm>
            <a:off x="6038851" y="2505216"/>
            <a:ext cx="2430065" cy="1009508"/>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Title Slide">
  <p:cSld name="52_Title Slide">
    <p:spTree>
      <p:nvGrpSpPr>
        <p:cNvPr id="96" name="Shape 96"/>
        <p:cNvGrpSpPr/>
        <p:nvPr/>
      </p:nvGrpSpPr>
      <p:grpSpPr>
        <a:xfrm>
          <a:off x="0" y="0"/>
          <a:ext cx="0" cy="0"/>
          <a:chOff x="0" y="0"/>
          <a:chExt cx="0" cy="0"/>
        </a:xfrm>
      </p:grpSpPr>
      <p:sp>
        <p:nvSpPr>
          <p:cNvPr id="97" name="Google Shape;97;p25"/>
          <p:cNvSpPr/>
          <p:nvPr>
            <p:ph idx="2" type="pic"/>
          </p:nvPr>
        </p:nvSpPr>
        <p:spPr>
          <a:xfrm>
            <a:off x="1424904" y="1437230"/>
            <a:ext cx="1525906" cy="2028155"/>
          </a:xfrm>
          <a:prstGeom prst="rect">
            <a:avLst/>
          </a:prstGeom>
          <a:solidFill>
            <a:srgbClr val="BFBFBF">
              <a:alpha val="0"/>
            </a:srgbClr>
          </a:solidFill>
          <a:ln>
            <a:noFill/>
          </a:ln>
          <a:effectLst>
            <a:outerShdw blurRad="901700" sx="88000" rotWithShape="0" algn="t" dir="5400000" dist="647700" sy="88000">
              <a:srgbClr val="000000">
                <a:alpha val="40000"/>
              </a:srgbClr>
            </a:outerShdw>
          </a:effectLst>
        </p:spPr>
      </p:sp>
      <p:sp>
        <p:nvSpPr>
          <p:cNvPr id="98" name="Google Shape;98;p25"/>
          <p:cNvSpPr/>
          <p:nvPr>
            <p:ph idx="3" type="pic"/>
          </p:nvPr>
        </p:nvSpPr>
        <p:spPr>
          <a:xfrm>
            <a:off x="3809048" y="1437230"/>
            <a:ext cx="1525906" cy="2028155"/>
          </a:xfrm>
          <a:prstGeom prst="rect">
            <a:avLst/>
          </a:prstGeom>
          <a:solidFill>
            <a:srgbClr val="BFBFBF">
              <a:alpha val="0"/>
            </a:srgbClr>
          </a:solidFill>
          <a:ln>
            <a:noFill/>
          </a:ln>
          <a:effectLst>
            <a:outerShdw blurRad="901700" sx="88000" rotWithShape="0" algn="t" dir="5400000" dist="647700" sy="88000">
              <a:srgbClr val="000000">
                <a:alpha val="40000"/>
              </a:srgbClr>
            </a:outerShdw>
          </a:effectLst>
        </p:spPr>
      </p:sp>
      <p:sp>
        <p:nvSpPr>
          <p:cNvPr id="99" name="Google Shape;99;p25"/>
          <p:cNvSpPr/>
          <p:nvPr>
            <p:ph idx="4" type="pic"/>
          </p:nvPr>
        </p:nvSpPr>
        <p:spPr>
          <a:xfrm>
            <a:off x="6185455" y="1437230"/>
            <a:ext cx="1525906" cy="2028155"/>
          </a:xfrm>
          <a:prstGeom prst="rect">
            <a:avLst/>
          </a:prstGeom>
          <a:solidFill>
            <a:srgbClr val="BFBFBF">
              <a:alpha val="0"/>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100" name="Shape 100"/>
        <p:cNvGrpSpPr/>
        <p:nvPr/>
      </p:nvGrpSpPr>
      <p:grpSpPr>
        <a:xfrm>
          <a:off x="0" y="0"/>
          <a:ext cx="0" cy="0"/>
          <a:chOff x="0" y="0"/>
          <a:chExt cx="0" cy="0"/>
        </a:xfrm>
      </p:grpSpPr>
      <p:sp>
        <p:nvSpPr>
          <p:cNvPr id="101" name="Google Shape;101;p26"/>
          <p:cNvSpPr/>
          <p:nvPr>
            <p:ph idx="2" type="pic"/>
          </p:nvPr>
        </p:nvSpPr>
        <p:spPr>
          <a:xfrm>
            <a:off x="3466593" y="-2"/>
            <a:ext cx="8629653" cy="4314826"/>
          </a:xfrm>
          <a:prstGeom prst="rect">
            <a:avLst/>
          </a:prstGeom>
          <a:solidFill>
            <a:srgbClr val="BFBFBF">
              <a:alpha val="9803"/>
            </a:srgbClr>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Slide">
  <p:cSld name="34_Title Slide">
    <p:spTree>
      <p:nvGrpSpPr>
        <p:cNvPr id="102" name="Shape 102"/>
        <p:cNvGrpSpPr/>
        <p:nvPr/>
      </p:nvGrpSpPr>
      <p:grpSpPr>
        <a:xfrm>
          <a:off x="0" y="0"/>
          <a:ext cx="0" cy="0"/>
          <a:chOff x="0" y="0"/>
          <a:chExt cx="0" cy="0"/>
        </a:xfrm>
      </p:grpSpPr>
      <p:sp>
        <p:nvSpPr>
          <p:cNvPr id="103" name="Google Shape;103;p27"/>
          <p:cNvSpPr/>
          <p:nvPr>
            <p:ph idx="2" type="pic"/>
          </p:nvPr>
        </p:nvSpPr>
        <p:spPr>
          <a:xfrm>
            <a:off x="656035" y="1325971"/>
            <a:ext cx="3915965" cy="2006209"/>
          </a:xfrm>
          <a:prstGeom prst="rect">
            <a:avLst/>
          </a:prstGeom>
          <a:solidFill>
            <a:srgbClr val="BFBFBF">
              <a:alpha val="9803"/>
            </a:srgbClr>
          </a:solidFill>
          <a:ln>
            <a:noFill/>
          </a:ln>
        </p:spPr>
      </p:sp>
      <p:sp>
        <p:nvSpPr>
          <p:cNvPr id="104" name="Google Shape;104;p27"/>
          <p:cNvSpPr/>
          <p:nvPr>
            <p:ph idx="3" type="pic"/>
          </p:nvPr>
        </p:nvSpPr>
        <p:spPr>
          <a:xfrm>
            <a:off x="1171575" y="465535"/>
            <a:ext cx="8635310" cy="4677965"/>
          </a:xfrm>
          <a:prstGeom prst="rect">
            <a:avLst/>
          </a:prstGeom>
          <a:solidFill>
            <a:srgbClr val="BFBFBF">
              <a:alpha val="9803"/>
            </a:srgbClr>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Slide">
  <p:cSld name="35_Title Slide">
    <p:spTree>
      <p:nvGrpSpPr>
        <p:cNvPr id="105" name="Shape 105"/>
        <p:cNvGrpSpPr/>
        <p:nvPr/>
      </p:nvGrpSpPr>
      <p:grpSpPr>
        <a:xfrm>
          <a:off x="0" y="0"/>
          <a:ext cx="0" cy="0"/>
          <a:chOff x="0" y="0"/>
          <a:chExt cx="0" cy="0"/>
        </a:xfrm>
      </p:grpSpPr>
      <p:sp>
        <p:nvSpPr>
          <p:cNvPr id="106" name="Google Shape;106;p28"/>
          <p:cNvSpPr/>
          <p:nvPr>
            <p:ph idx="2" type="pic"/>
          </p:nvPr>
        </p:nvSpPr>
        <p:spPr>
          <a:xfrm>
            <a:off x="-3028950" y="0"/>
            <a:ext cx="8635310" cy="4677965"/>
          </a:xfrm>
          <a:prstGeom prst="rect">
            <a:avLst/>
          </a:prstGeom>
          <a:solidFill>
            <a:srgbClr val="BFBFBF">
              <a:alpha val="9803"/>
            </a:srgbClr>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showMasterSp="0">
  <p:cSld name="36_Title Slide">
    <p:bg>
      <p:bgPr>
        <a:solidFill>
          <a:srgbClr val="333A41"/>
        </a:solidFill>
      </p:bgPr>
    </p:bg>
    <p:spTree>
      <p:nvGrpSpPr>
        <p:cNvPr id="107" name="Shape 107"/>
        <p:cNvGrpSpPr/>
        <p:nvPr/>
      </p:nvGrpSpPr>
      <p:grpSpPr>
        <a:xfrm>
          <a:off x="0" y="0"/>
          <a:ext cx="0" cy="0"/>
          <a:chOff x="0" y="0"/>
          <a:chExt cx="0" cy="0"/>
        </a:xfrm>
      </p:grpSpPr>
      <p:sp>
        <p:nvSpPr>
          <p:cNvPr id="108" name="Google Shape;108;p29"/>
          <p:cNvSpPr/>
          <p:nvPr/>
        </p:nvSpPr>
        <p:spPr>
          <a:xfrm rot="5400000">
            <a:off x="1" y="-847727"/>
            <a:ext cx="5991226" cy="5991227"/>
          </a:xfrm>
          <a:prstGeom prst="rtTriangle">
            <a:avLst/>
          </a:prstGeom>
          <a:gradFill>
            <a:gsLst>
              <a:gs pos="0">
                <a:srgbClr val="FFFFFF">
                  <a:alpha val="9803"/>
                </a:srgbClr>
              </a:gs>
              <a:gs pos="30000">
                <a:srgbClr val="FFFFFF">
                  <a:alpha val="9803"/>
                </a:srgbClr>
              </a:gs>
              <a:gs pos="50000">
                <a:srgbClr val="3E4750">
                  <a:alpha val="0"/>
                </a:srgbClr>
              </a:gs>
              <a:gs pos="100000">
                <a:srgbClr val="3E4750">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09" name="Google Shape;109;p29"/>
          <p:cNvSpPr/>
          <p:nvPr/>
        </p:nvSpPr>
        <p:spPr>
          <a:xfrm rot="-5400000">
            <a:off x="1" y="-847727"/>
            <a:ext cx="5991226" cy="5991227"/>
          </a:xfrm>
          <a:prstGeom prst="rtTriangle">
            <a:avLst/>
          </a:prstGeom>
          <a:gradFill>
            <a:gsLst>
              <a:gs pos="0">
                <a:srgbClr val="333A41"/>
              </a:gs>
              <a:gs pos="35000">
                <a:srgbClr val="333A41"/>
              </a:gs>
              <a:gs pos="50000">
                <a:srgbClr val="333A41">
                  <a:alpha val="0"/>
                </a:srgbClr>
              </a:gs>
              <a:gs pos="100000">
                <a:srgbClr val="333A41">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10" name="Google Shape;110;p29"/>
          <p:cNvSpPr/>
          <p:nvPr/>
        </p:nvSpPr>
        <p:spPr>
          <a:xfrm rot="5400000">
            <a:off x="0" y="1"/>
            <a:ext cx="1014118" cy="1014118"/>
          </a:xfrm>
          <a:prstGeom prst="rtTriangle">
            <a:avLst/>
          </a:prstGeom>
          <a:gradFill>
            <a:gsLst>
              <a:gs pos="0">
                <a:srgbClr val="3E4750">
                  <a:alpha val="49803"/>
                </a:srgbClr>
              </a:gs>
              <a:gs pos="30000">
                <a:srgbClr val="3E4750">
                  <a:alpha val="49803"/>
                </a:srgbClr>
              </a:gs>
              <a:gs pos="50000">
                <a:srgbClr val="333A41">
                  <a:alpha val="0"/>
                </a:srgbClr>
              </a:gs>
              <a:gs pos="100000">
                <a:srgbClr val="333A41">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11" name="Google Shape;111;p29"/>
          <p:cNvSpPr/>
          <p:nvPr/>
        </p:nvSpPr>
        <p:spPr>
          <a:xfrm rot="-5400000">
            <a:off x="5154386" y="1706335"/>
            <a:ext cx="3989614" cy="3989615"/>
          </a:xfrm>
          <a:prstGeom prst="rtTriangle">
            <a:avLst/>
          </a:prstGeom>
          <a:gradFill>
            <a:gsLst>
              <a:gs pos="0">
                <a:srgbClr val="FFFFFF">
                  <a:alpha val="9803"/>
                </a:srgbClr>
              </a:gs>
              <a:gs pos="30000">
                <a:srgbClr val="FFFFFF">
                  <a:alpha val="9803"/>
                </a:srgbClr>
              </a:gs>
              <a:gs pos="50000">
                <a:srgbClr val="333A41">
                  <a:alpha val="0"/>
                </a:srgbClr>
              </a:gs>
              <a:gs pos="100000">
                <a:srgbClr val="333A41">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12" name="Google Shape;112;p29"/>
          <p:cNvSpPr txBox="1"/>
          <p:nvPr/>
        </p:nvSpPr>
        <p:spPr>
          <a:xfrm>
            <a:off x="0" y="639980"/>
            <a:ext cx="656035" cy="23083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chemeClr val="lt1"/>
                </a:solidFill>
                <a:latin typeface="Poppins Light"/>
                <a:ea typeface="Poppins Light"/>
                <a:cs typeface="Poppins Light"/>
                <a:sym typeface="Poppins Light"/>
              </a:rPr>
              <a:t>0</a:t>
            </a:r>
            <a:fld id="{00000000-1234-1234-1234-123412341234}" type="slidenum">
              <a:rPr lang="en" sz="1100">
                <a:solidFill>
                  <a:schemeClr val="lt1"/>
                </a:solidFill>
                <a:latin typeface="Poppins Light"/>
                <a:ea typeface="Poppins Light"/>
                <a:cs typeface="Poppins Light"/>
                <a:sym typeface="Poppins Light"/>
              </a:rPr>
              <a:t>‹#›</a:t>
            </a:fld>
            <a:endParaRPr sz="1100">
              <a:solidFill>
                <a:schemeClr val="lt1"/>
              </a:solidFill>
              <a:latin typeface="Poppins Light"/>
              <a:ea typeface="Poppins Light"/>
              <a:cs typeface="Poppins Light"/>
              <a:sym typeface="Poppins Light"/>
            </a:endParaRPr>
          </a:p>
        </p:txBody>
      </p:sp>
      <p:sp>
        <p:nvSpPr>
          <p:cNvPr id="113" name="Google Shape;113;p29"/>
          <p:cNvSpPr/>
          <p:nvPr/>
        </p:nvSpPr>
        <p:spPr>
          <a:xfrm>
            <a:off x="306765" y="870813"/>
            <a:ext cx="42505" cy="42505"/>
          </a:xfrm>
          <a:prstGeom prst="ellipse">
            <a:avLst/>
          </a:prstGeom>
          <a:solidFill>
            <a:schemeClr val="accen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14" name="Google Shape;114;p29"/>
          <p:cNvSpPr/>
          <p:nvPr>
            <p:ph idx="2" type="pic"/>
          </p:nvPr>
        </p:nvSpPr>
        <p:spPr>
          <a:xfrm>
            <a:off x="508689" y="0"/>
            <a:ext cx="7515355" cy="4071257"/>
          </a:xfrm>
          <a:prstGeom prst="rect">
            <a:avLst/>
          </a:prstGeom>
          <a:solidFill>
            <a:srgbClr val="BFBFBF">
              <a:alpha val="9803"/>
            </a:srgbClr>
          </a:solidFill>
          <a:ln>
            <a:noFill/>
          </a:ln>
        </p:spPr>
      </p:sp>
      <p:sp>
        <p:nvSpPr>
          <p:cNvPr id="115" name="Google Shape;115;p29"/>
          <p:cNvSpPr/>
          <p:nvPr>
            <p:ph idx="3" type="pic"/>
          </p:nvPr>
        </p:nvSpPr>
        <p:spPr>
          <a:xfrm>
            <a:off x="1491343" y="2618179"/>
            <a:ext cx="4756546" cy="2006209"/>
          </a:xfrm>
          <a:prstGeom prst="rect">
            <a:avLst/>
          </a:prstGeom>
          <a:solidFill>
            <a:srgbClr val="BFBFBF">
              <a:alpha val="9803"/>
            </a:srgbClr>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16" name="Shape 116"/>
        <p:cNvGrpSpPr/>
        <p:nvPr/>
      </p:nvGrpSpPr>
      <p:grpSpPr>
        <a:xfrm>
          <a:off x="0" y="0"/>
          <a:ext cx="0" cy="0"/>
          <a:chOff x="0" y="0"/>
          <a:chExt cx="0" cy="0"/>
        </a:xfrm>
      </p:grpSpPr>
      <p:sp>
        <p:nvSpPr>
          <p:cNvPr id="117" name="Google Shape;117;p30"/>
          <p:cNvSpPr/>
          <p:nvPr>
            <p:ph idx="2" type="pic"/>
          </p:nvPr>
        </p:nvSpPr>
        <p:spPr>
          <a:xfrm>
            <a:off x="2352675" y="0"/>
            <a:ext cx="4029075" cy="5143500"/>
          </a:xfrm>
          <a:prstGeom prst="rect">
            <a:avLst/>
          </a:prstGeom>
          <a:noFill/>
          <a:ln>
            <a:noFill/>
          </a:ln>
        </p:spPr>
      </p:sp>
      <p:sp>
        <p:nvSpPr>
          <p:cNvPr id="118" name="Google Shape;118;p30"/>
          <p:cNvSpPr/>
          <p:nvPr>
            <p:ph idx="3" type="pic"/>
          </p:nvPr>
        </p:nvSpPr>
        <p:spPr>
          <a:xfrm>
            <a:off x="-2388748" y="-176491"/>
            <a:ext cx="8635310" cy="4677965"/>
          </a:xfrm>
          <a:prstGeom prst="rect">
            <a:avLst/>
          </a:prstGeom>
          <a:solidFill>
            <a:srgbClr val="BFBFBF">
              <a:alpha val="9803"/>
            </a:srgbClr>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19" name="Shape 119"/>
        <p:cNvGrpSpPr/>
        <p:nvPr/>
      </p:nvGrpSpPr>
      <p:grpSpPr>
        <a:xfrm>
          <a:off x="0" y="0"/>
          <a:ext cx="0" cy="0"/>
          <a:chOff x="0" y="0"/>
          <a:chExt cx="0" cy="0"/>
        </a:xfrm>
      </p:grpSpPr>
      <p:sp>
        <p:nvSpPr>
          <p:cNvPr id="120" name="Google Shape;120;p31"/>
          <p:cNvSpPr/>
          <p:nvPr>
            <p:ph idx="2" type="pic"/>
          </p:nvPr>
        </p:nvSpPr>
        <p:spPr>
          <a:xfrm>
            <a:off x="1531831" y="-14294"/>
            <a:ext cx="7480513" cy="4468923"/>
          </a:xfrm>
          <a:prstGeom prst="rect">
            <a:avLst/>
          </a:prstGeom>
          <a:solidFill>
            <a:srgbClr val="BFBFBF">
              <a:alpha val="9803"/>
            </a:srgbClr>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Slide">
  <p:cSld name="39_Title Slide">
    <p:spTree>
      <p:nvGrpSpPr>
        <p:cNvPr id="121" name="Shape 121"/>
        <p:cNvGrpSpPr/>
        <p:nvPr/>
      </p:nvGrpSpPr>
      <p:grpSpPr>
        <a:xfrm>
          <a:off x="0" y="0"/>
          <a:ext cx="0" cy="0"/>
          <a:chOff x="0" y="0"/>
          <a:chExt cx="0" cy="0"/>
        </a:xfrm>
      </p:grpSpPr>
      <p:sp>
        <p:nvSpPr>
          <p:cNvPr id="122" name="Google Shape;122;p32"/>
          <p:cNvSpPr/>
          <p:nvPr>
            <p:ph idx="2" type="pic"/>
          </p:nvPr>
        </p:nvSpPr>
        <p:spPr>
          <a:xfrm>
            <a:off x="4327921" y="-755534"/>
            <a:ext cx="5404881" cy="6325977"/>
          </a:xfrm>
          <a:prstGeom prst="rect">
            <a:avLst/>
          </a:prstGeom>
          <a:solidFill>
            <a:srgbClr val="BFBFBF">
              <a:alpha val="9803"/>
            </a:srgbClr>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123" name="Shape 123"/>
        <p:cNvGrpSpPr/>
        <p:nvPr/>
      </p:nvGrpSpPr>
      <p:grpSpPr>
        <a:xfrm>
          <a:off x="0" y="0"/>
          <a:ext cx="0" cy="0"/>
          <a:chOff x="0" y="0"/>
          <a:chExt cx="0" cy="0"/>
        </a:xfrm>
      </p:grpSpPr>
      <p:sp>
        <p:nvSpPr>
          <p:cNvPr id="124" name="Google Shape;124;p33"/>
          <p:cNvSpPr/>
          <p:nvPr>
            <p:ph idx="2" type="pic"/>
          </p:nvPr>
        </p:nvSpPr>
        <p:spPr>
          <a:xfrm>
            <a:off x="-892969" y="971505"/>
            <a:ext cx="4576717" cy="3853871"/>
          </a:xfrm>
          <a:prstGeom prst="rect">
            <a:avLst/>
          </a:prstGeom>
          <a:solidFill>
            <a:srgbClr val="BFBFBF">
              <a:alpha val="9803"/>
            </a:srgbClr>
          </a:solidFill>
          <a:ln>
            <a:noFill/>
          </a:ln>
          <a:effectLst>
            <a:outerShdw blurRad="292100" rotWithShape="0" algn="tl" dir="2700000" dist="38100">
              <a:srgbClr val="000000">
                <a:alpha val="20000"/>
              </a:srgbClr>
            </a:outerShdw>
          </a:effectLst>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Title Slide">
  <p:cSld name="41_Title Slide">
    <p:spTree>
      <p:nvGrpSpPr>
        <p:cNvPr id="125" name="Shape 125"/>
        <p:cNvGrpSpPr/>
        <p:nvPr/>
      </p:nvGrpSpPr>
      <p:grpSpPr>
        <a:xfrm>
          <a:off x="0" y="0"/>
          <a:ext cx="0" cy="0"/>
          <a:chOff x="0" y="0"/>
          <a:chExt cx="0" cy="0"/>
        </a:xfrm>
      </p:grpSpPr>
      <p:sp>
        <p:nvSpPr>
          <p:cNvPr id="126" name="Google Shape;126;p34"/>
          <p:cNvSpPr/>
          <p:nvPr>
            <p:ph idx="2" type="pic"/>
          </p:nvPr>
        </p:nvSpPr>
        <p:spPr>
          <a:xfrm>
            <a:off x="4262509" y="-556099"/>
            <a:ext cx="7032694" cy="2948512"/>
          </a:xfrm>
          <a:prstGeom prst="rect">
            <a:avLst/>
          </a:prstGeom>
          <a:solidFill>
            <a:srgbClr val="BFBFBF">
              <a:alpha val="9803"/>
            </a:srgbClr>
          </a:solidFill>
          <a:ln>
            <a:noFill/>
          </a:ln>
          <a:effectLst>
            <a:outerShdw blurRad="292100" rotWithShape="0" algn="tl" dir="2700000" dist="38100">
              <a:srgbClr val="000000">
                <a:alpha val="20000"/>
              </a:srgbClr>
            </a:outerShdw>
          </a:effectLst>
        </p:spPr>
      </p:sp>
      <p:sp>
        <p:nvSpPr>
          <p:cNvPr id="127" name="Google Shape;127;p34"/>
          <p:cNvSpPr/>
          <p:nvPr>
            <p:ph idx="3" type="pic"/>
          </p:nvPr>
        </p:nvSpPr>
        <p:spPr>
          <a:xfrm>
            <a:off x="-1195316" y="3150131"/>
            <a:ext cx="7032694" cy="2948512"/>
          </a:xfrm>
          <a:prstGeom prst="rect">
            <a:avLst/>
          </a:prstGeom>
          <a:solidFill>
            <a:srgbClr val="BFBFBF">
              <a:alpha val="9803"/>
            </a:srgbClr>
          </a:solidFill>
          <a:ln>
            <a:noFill/>
          </a:ln>
          <a:effectLst>
            <a:outerShdw blurRad="292100" rotWithShape="0" algn="tl" dir="2700000" dist="38100">
              <a:srgbClr val="000000">
                <a:alpha val="20000"/>
              </a:srgbClr>
            </a:outerShdw>
          </a:effectLst>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128" name="Shape 128"/>
        <p:cNvGrpSpPr/>
        <p:nvPr/>
      </p:nvGrpSpPr>
      <p:grpSpPr>
        <a:xfrm>
          <a:off x="0" y="0"/>
          <a:ext cx="0" cy="0"/>
          <a:chOff x="0" y="0"/>
          <a:chExt cx="0" cy="0"/>
        </a:xfrm>
      </p:grpSpPr>
      <p:sp>
        <p:nvSpPr>
          <p:cNvPr id="129" name="Google Shape;129;p35"/>
          <p:cNvSpPr/>
          <p:nvPr>
            <p:ph idx="2" type="pic"/>
          </p:nvPr>
        </p:nvSpPr>
        <p:spPr>
          <a:xfrm>
            <a:off x="1252265" y="1463671"/>
            <a:ext cx="3190104" cy="1529561"/>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130" name="Google Shape;130;p35"/>
          <p:cNvSpPr/>
          <p:nvPr>
            <p:ph idx="3" type="pic"/>
          </p:nvPr>
        </p:nvSpPr>
        <p:spPr>
          <a:xfrm>
            <a:off x="4701632" y="1463671"/>
            <a:ext cx="3190104" cy="1529561"/>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131" name="Shape 131"/>
        <p:cNvGrpSpPr/>
        <p:nvPr/>
      </p:nvGrpSpPr>
      <p:grpSpPr>
        <a:xfrm>
          <a:off x="0" y="0"/>
          <a:ext cx="0" cy="0"/>
          <a:chOff x="0" y="0"/>
          <a:chExt cx="0" cy="0"/>
        </a:xfrm>
      </p:grpSpPr>
      <p:sp>
        <p:nvSpPr>
          <p:cNvPr id="132" name="Google Shape;132;p36"/>
          <p:cNvSpPr/>
          <p:nvPr/>
        </p:nvSpPr>
        <p:spPr>
          <a:xfrm>
            <a:off x="295276" y="3219450"/>
            <a:ext cx="3192498" cy="192405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33" name="Google Shape;133;p36"/>
          <p:cNvSpPr/>
          <p:nvPr/>
        </p:nvSpPr>
        <p:spPr>
          <a:xfrm>
            <a:off x="-3590925" y="1"/>
            <a:ext cx="8534401" cy="51435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pic>
        <p:nvPicPr>
          <p:cNvPr id="134" name="Google Shape;134;p36"/>
          <p:cNvPicPr preferRelativeResize="0"/>
          <p:nvPr/>
        </p:nvPicPr>
        <p:blipFill rotWithShape="1">
          <a:blip r:embed="rId2">
            <a:alphaModFix/>
          </a:blip>
          <a:srcRect b="0" l="0" r="0" t="0"/>
          <a:stretch/>
        </p:blipFill>
        <p:spPr>
          <a:xfrm>
            <a:off x="1246601" y="658708"/>
            <a:ext cx="1953800" cy="3803225"/>
          </a:xfrm>
          <a:prstGeom prst="rect">
            <a:avLst/>
          </a:prstGeom>
          <a:noFill/>
          <a:ln>
            <a:noFill/>
          </a:ln>
          <a:effectLst>
            <a:outerShdw blurRad="1270000" sx="83000" rotWithShape="0" algn="t" dir="5400000" dist="736600" sy="83000">
              <a:srgbClr val="000000">
                <a:alpha val="40000"/>
              </a:srgbClr>
            </a:outerShdw>
          </a:effectLst>
        </p:spPr>
      </p:pic>
      <p:sp>
        <p:nvSpPr>
          <p:cNvPr id="135" name="Google Shape;135;p36"/>
          <p:cNvSpPr/>
          <p:nvPr>
            <p:ph idx="2" type="pic"/>
          </p:nvPr>
        </p:nvSpPr>
        <p:spPr>
          <a:xfrm>
            <a:off x="1435194" y="844789"/>
            <a:ext cx="1576615" cy="3430239"/>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Title Slide">
  <p:cSld name="45_Title Slide">
    <p:spTree>
      <p:nvGrpSpPr>
        <p:cNvPr id="136" name="Shape 136"/>
        <p:cNvGrpSpPr/>
        <p:nvPr/>
      </p:nvGrpSpPr>
      <p:grpSpPr>
        <a:xfrm>
          <a:off x="0" y="0"/>
          <a:ext cx="0" cy="0"/>
          <a:chOff x="0" y="0"/>
          <a:chExt cx="0" cy="0"/>
        </a:xfrm>
      </p:grpSpPr>
      <p:sp>
        <p:nvSpPr>
          <p:cNvPr id="137" name="Google Shape;137;p37"/>
          <p:cNvSpPr/>
          <p:nvPr/>
        </p:nvSpPr>
        <p:spPr>
          <a:xfrm flipH="1">
            <a:off x="6749142" y="496342"/>
            <a:ext cx="3487849" cy="213732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2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138" name="Google Shape;138;p37"/>
          <p:cNvGrpSpPr/>
          <p:nvPr/>
        </p:nvGrpSpPr>
        <p:grpSpPr>
          <a:xfrm>
            <a:off x="3811526" y="611465"/>
            <a:ext cx="4673063" cy="4313698"/>
            <a:chOff x="524169" y="1662558"/>
            <a:chExt cx="4957762" cy="4651375"/>
          </a:xfrm>
        </p:grpSpPr>
        <p:pic>
          <p:nvPicPr>
            <p:cNvPr id="139" name="Google Shape;139;p37"/>
            <p:cNvPicPr preferRelativeResize="0"/>
            <p:nvPr/>
          </p:nvPicPr>
          <p:blipFill rotWithShape="1">
            <a:blip r:embed="rId2">
              <a:alphaModFix/>
            </a:blip>
            <a:srcRect b="0" l="0" r="0" t="0"/>
            <a:stretch/>
          </p:blipFill>
          <p:spPr>
            <a:xfrm>
              <a:off x="524169" y="1662558"/>
              <a:ext cx="4957762" cy="4651375"/>
            </a:xfrm>
            <a:prstGeom prst="rect">
              <a:avLst/>
            </a:prstGeom>
            <a:noFill/>
            <a:ln>
              <a:noFill/>
            </a:ln>
          </p:spPr>
        </p:pic>
        <p:sp>
          <p:nvSpPr>
            <p:cNvPr id="140" name="Google Shape;140;p37"/>
            <p:cNvSpPr/>
            <p:nvPr/>
          </p:nvSpPr>
          <p:spPr>
            <a:xfrm>
              <a:off x="1062105" y="2272553"/>
              <a:ext cx="4020884" cy="22725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141" name="Google Shape;141;p37"/>
          <p:cNvSpPr/>
          <p:nvPr>
            <p:ph idx="2" type="pic"/>
          </p:nvPr>
        </p:nvSpPr>
        <p:spPr>
          <a:xfrm>
            <a:off x="4318571" y="1170032"/>
            <a:ext cx="3789985" cy="2113723"/>
          </a:xfrm>
          <a:prstGeom prst="rect">
            <a:avLst/>
          </a:prstGeom>
          <a:noFill/>
          <a:ln>
            <a:noFill/>
          </a:ln>
        </p:spPr>
      </p:sp>
      <p:sp>
        <p:nvSpPr>
          <p:cNvPr id="142" name="Google Shape;142;p37"/>
          <p:cNvSpPr/>
          <p:nvPr/>
        </p:nvSpPr>
        <p:spPr>
          <a:xfrm flipH="1">
            <a:off x="7108370" y="-674914"/>
            <a:ext cx="1728448" cy="1417865"/>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2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Slide">
  <p:cSld name="46_Title Slide">
    <p:spTree>
      <p:nvGrpSpPr>
        <p:cNvPr id="143" name="Shape 143"/>
        <p:cNvGrpSpPr/>
        <p:nvPr/>
      </p:nvGrpSpPr>
      <p:grpSpPr>
        <a:xfrm>
          <a:off x="0" y="0"/>
          <a:ext cx="0" cy="0"/>
          <a:chOff x="0" y="0"/>
          <a:chExt cx="0" cy="0"/>
        </a:xfrm>
      </p:grpSpPr>
      <p:grpSp>
        <p:nvGrpSpPr>
          <p:cNvPr id="144" name="Google Shape;144;p38"/>
          <p:cNvGrpSpPr/>
          <p:nvPr/>
        </p:nvGrpSpPr>
        <p:grpSpPr>
          <a:xfrm>
            <a:off x="1839616" y="408721"/>
            <a:ext cx="5464769" cy="3167249"/>
            <a:chOff x="-23230" y="1603197"/>
            <a:chExt cx="7605486" cy="4407958"/>
          </a:xfrm>
        </p:grpSpPr>
        <p:pic>
          <p:nvPicPr>
            <p:cNvPr id="145" name="Google Shape;145;p38"/>
            <p:cNvPicPr preferRelativeResize="0"/>
            <p:nvPr/>
          </p:nvPicPr>
          <p:blipFill rotWithShape="1">
            <a:blip r:embed="rId2">
              <a:alphaModFix/>
            </a:blip>
            <a:srcRect b="0" l="1533" r="0" t="0"/>
            <a:stretch/>
          </p:blipFill>
          <p:spPr>
            <a:xfrm>
              <a:off x="-23230" y="1603197"/>
              <a:ext cx="7605486" cy="4407958"/>
            </a:xfrm>
            <a:prstGeom prst="rect">
              <a:avLst/>
            </a:prstGeom>
            <a:noFill/>
            <a:ln>
              <a:noFill/>
            </a:ln>
          </p:spPr>
        </p:pic>
        <p:sp>
          <p:nvSpPr>
            <p:cNvPr id="146" name="Google Shape;146;p38"/>
            <p:cNvSpPr/>
            <p:nvPr/>
          </p:nvSpPr>
          <p:spPr>
            <a:xfrm>
              <a:off x="1176603" y="1926111"/>
              <a:ext cx="5064177" cy="3207893"/>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147" name="Google Shape;147;p38"/>
          <p:cNvSpPr/>
          <p:nvPr>
            <p:ph idx="2" type="pic"/>
          </p:nvPr>
        </p:nvSpPr>
        <p:spPr>
          <a:xfrm>
            <a:off x="2682479" y="640744"/>
            <a:ext cx="3665942" cy="2304967"/>
          </a:xfrm>
          <a:prstGeom prst="rect">
            <a:avLst/>
          </a:prstGeom>
          <a:solidFill>
            <a:srgbClr val="D8D8D8"/>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Title Slide" showMasterSp="0">
  <p:cSld name="48_Title Slide">
    <p:spTree>
      <p:nvGrpSpPr>
        <p:cNvPr id="148" name="Shape 148"/>
        <p:cNvGrpSpPr/>
        <p:nvPr/>
      </p:nvGrpSpPr>
      <p:grpSpPr>
        <a:xfrm>
          <a:off x="0" y="0"/>
          <a:ext cx="0" cy="0"/>
          <a:chOff x="0" y="0"/>
          <a:chExt cx="0" cy="0"/>
        </a:xfrm>
      </p:grpSpPr>
      <p:sp>
        <p:nvSpPr>
          <p:cNvPr id="149" name="Google Shape;149;p39"/>
          <p:cNvSpPr/>
          <p:nvPr/>
        </p:nvSpPr>
        <p:spPr>
          <a:xfrm rot="5400000">
            <a:off x="0" y="-847726"/>
            <a:ext cx="5991225" cy="5991226"/>
          </a:xfrm>
          <a:prstGeom prst="rtTriangle">
            <a:avLst/>
          </a:prstGeom>
          <a:gradFill>
            <a:gsLst>
              <a:gs pos="0">
                <a:schemeClr val="lt1"/>
              </a:gs>
              <a:gs pos="30000">
                <a:schemeClr val="lt1"/>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50" name="Google Shape;150;p39"/>
          <p:cNvSpPr/>
          <p:nvPr/>
        </p:nvSpPr>
        <p:spPr>
          <a:xfrm rot="-5400000">
            <a:off x="0" y="-847726"/>
            <a:ext cx="5991225" cy="5991226"/>
          </a:xfrm>
          <a:prstGeom prst="rtTriangle">
            <a:avLst/>
          </a:prstGeom>
          <a:gradFill>
            <a:gsLst>
              <a:gs pos="0">
                <a:srgbClr val="DEE7F2"/>
              </a:gs>
              <a:gs pos="35000">
                <a:srgbClr val="DEE7F2"/>
              </a:gs>
              <a:gs pos="50000">
                <a:srgbClr val="F3F6FF">
                  <a:alpha val="0"/>
                </a:srgbClr>
              </a:gs>
              <a:gs pos="100000">
                <a:srgbClr val="F3F6FF">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51" name="Google Shape;151;p39"/>
          <p:cNvSpPr/>
          <p:nvPr/>
        </p:nvSpPr>
        <p:spPr>
          <a:xfrm rot="-5400000">
            <a:off x="5154386" y="1706335"/>
            <a:ext cx="3989614" cy="3989615"/>
          </a:xfrm>
          <a:prstGeom prst="rtTriangle">
            <a:avLst/>
          </a:prstGeom>
          <a:gradFill>
            <a:gsLst>
              <a:gs pos="0">
                <a:srgbClr val="FFFFFF">
                  <a:alpha val="49803"/>
                </a:srgbClr>
              </a:gs>
              <a:gs pos="30000">
                <a:srgbClr val="FFFFFF">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52" name="Google Shape;152;p39"/>
          <p:cNvSpPr/>
          <p:nvPr/>
        </p:nvSpPr>
        <p:spPr>
          <a:xfrm rot="5400000">
            <a:off x="0" y="1"/>
            <a:ext cx="1014118" cy="1014118"/>
          </a:xfrm>
          <a:prstGeom prst="rtTriangle">
            <a:avLst/>
          </a:prstGeom>
          <a:gradFill>
            <a:gsLst>
              <a:gs pos="0">
                <a:srgbClr val="DEE7F2">
                  <a:alpha val="49803"/>
                </a:srgbClr>
              </a:gs>
              <a:gs pos="30000">
                <a:srgbClr val="DEE7F2">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53" name="Google Shape;153;p39"/>
          <p:cNvSpPr/>
          <p:nvPr>
            <p:ph idx="2" type="pic"/>
          </p:nvPr>
        </p:nvSpPr>
        <p:spPr>
          <a:xfrm>
            <a:off x="2492872" y="273249"/>
            <a:ext cx="4158257" cy="4881433"/>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Title Slide">
  <p:cSld name="50_Title Slide">
    <p:spTree>
      <p:nvGrpSpPr>
        <p:cNvPr id="154" name="Shape 154"/>
        <p:cNvGrpSpPr/>
        <p:nvPr/>
      </p:nvGrpSpPr>
      <p:grpSpPr>
        <a:xfrm>
          <a:off x="0" y="0"/>
          <a:ext cx="0" cy="0"/>
          <a:chOff x="0" y="0"/>
          <a:chExt cx="0" cy="0"/>
        </a:xfrm>
      </p:grpSpPr>
      <p:sp>
        <p:nvSpPr>
          <p:cNvPr id="155" name="Google Shape;155;p40"/>
          <p:cNvSpPr/>
          <p:nvPr>
            <p:ph idx="2" type="pic"/>
          </p:nvPr>
        </p:nvSpPr>
        <p:spPr>
          <a:xfrm>
            <a:off x="743456" y="-137642"/>
            <a:ext cx="3569450" cy="3571878"/>
          </a:xfrm>
          <a:prstGeom prst="rect">
            <a:avLst/>
          </a:prstGeom>
          <a:solidFill>
            <a:srgbClr val="BFBFBF">
              <a:alpha val="9803"/>
            </a:srgbClr>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56" name="Shape 156"/>
        <p:cNvGrpSpPr/>
        <p:nvPr/>
      </p:nvGrpSpPr>
      <p:grpSpPr>
        <a:xfrm>
          <a:off x="0" y="0"/>
          <a:ext cx="0" cy="0"/>
          <a:chOff x="0" y="0"/>
          <a:chExt cx="0" cy="0"/>
        </a:xfrm>
      </p:grpSpPr>
      <p:sp>
        <p:nvSpPr>
          <p:cNvPr id="157" name="Google Shape;157;p41"/>
          <p:cNvSpPr/>
          <p:nvPr>
            <p:ph idx="2" type="pic"/>
          </p:nvPr>
        </p:nvSpPr>
        <p:spPr>
          <a:xfrm>
            <a:off x="2787275" y="785813"/>
            <a:ext cx="3569449" cy="3571878"/>
          </a:xfrm>
          <a:prstGeom prst="rect">
            <a:avLst/>
          </a:prstGeom>
          <a:solidFill>
            <a:srgbClr val="BFBFBF">
              <a:alpha val="9803"/>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Title Slide">
  <p:cSld name="49_Title Slide">
    <p:spTree>
      <p:nvGrpSpPr>
        <p:cNvPr id="158" name="Shape 158"/>
        <p:cNvGrpSpPr/>
        <p:nvPr/>
      </p:nvGrpSpPr>
      <p:grpSpPr>
        <a:xfrm>
          <a:off x="0" y="0"/>
          <a:ext cx="0" cy="0"/>
          <a:chOff x="0" y="0"/>
          <a:chExt cx="0" cy="0"/>
        </a:xfrm>
      </p:grpSpPr>
      <p:sp>
        <p:nvSpPr>
          <p:cNvPr id="159" name="Google Shape;159;p42"/>
          <p:cNvSpPr/>
          <p:nvPr>
            <p:ph idx="2" type="pic"/>
          </p:nvPr>
        </p:nvSpPr>
        <p:spPr>
          <a:xfrm>
            <a:off x="4736165" y="3203144"/>
            <a:ext cx="3926318" cy="196316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160" name="Google Shape;160;p42"/>
          <p:cNvSpPr/>
          <p:nvPr>
            <p:ph idx="3" type="pic"/>
          </p:nvPr>
        </p:nvSpPr>
        <p:spPr>
          <a:xfrm>
            <a:off x="3588556" y="1"/>
            <a:ext cx="3926318" cy="196316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Title Slide">
  <p:cSld name="47_Title Slide">
    <p:spTree>
      <p:nvGrpSpPr>
        <p:cNvPr id="161" name="Shape 161"/>
        <p:cNvGrpSpPr/>
        <p:nvPr/>
      </p:nvGrpSpPr>
      <p:grpSpPr>
        <a:xfrm>
          <a:off x="0" y="0"/>
          <a:ext cx="0" cy="0"/>
          <a:chOff x="0" y="0"/>
          <a:chExt cx="0" cy="0"/>
        </a:xfrm>
      </p:grpSpPr>
      <p:sp>
        <p:nvSpPr>
          <p:cNvPr id="162" name="Google Shape;162;p43"/>
          <p:cNvSpPr/>
          <p:nvPr>
            <p:ph idx="2" type="pic"/>
          </p:nvPr>
        </p:nvSpPr>
        <p:spPr>
          <a:xfrm>
            <a:off x="5486400" y="1448044"/>
            <a:ext cx="1828800" cy="1828800"/>
          </a:xfrm>
          <a:prstGeom prst="rect">
            <a:avLst/>
          </a:prstGeom>
          <a:solidFill>
            <a:srgbClr val="BFBFBF">
              <a:alpha val="9803"/>
            </a:srgbClr>
          </a:solidFill>
          <a:ln>
            <a:noFill/>
          </a:ln>
        </p:spPr>
      </p:sp>
      <p:sp>
        <p:nvSpPr>
          <p:cNvPr id="163" name="Google Shape;163;p43"/>
          <p:cNvSpPr/>
          <p:nvPr>
            <p:ph idx="3" type="pic"/>
          </p:nvPr>
        </p:nvSpPr>
        <p:spPr>
          <a:xfrm>
            <a:off x="1828800" y="1448044"/>
            <a:ext cx="1828800" cy="1828800"/>
          </a:xfrm>
          <a:prstGeom prst="rect">
            <a:avLst/>
          </a:prstGeom>
          <a:solidFill>
            <a:srgbClr val="BFBFBF">
              <a:alpha val="9803"/>
            </a:srgbClr>
          </a:solidFill>
          <a:ln>
            <a:noFill/>
          </a:ln>
        </p:spPr>
      </p:sp>
      <p:sp>
        <p:nvSpPr>
          <p:cNvPr id="164" name="Google Shape;164;p43"/>
          <p:cNvSpPr/>
          <p:nvPr>
            <p:ph idx="4" type="pic"/>
          </p:nvPr>
        </p:nvSpPr>
        <p:spPr>
          <a:xfrm>
            <a:off x="7315200" y="1448044"/>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165" name="Google Shape;165;p43"/>
          <p:cNvSpPr/>
          <p:nvPr>
            <p:ph idx="5" type="pic"/>
          </p:nvPr>
        </p:nvSpPr>
        <p:spPr>
          <a:xfrm>
            <a:off x="3657600" y="1448044"/>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166" name="Google Shape;166;p43"/>
          <p:cNvSpPr/>
          <p:nvPr>
            <p:ph idx="6" type="pic"/>
          </p:nvPr>
        </p:nvSpPr>
        <p:spPr>
          <a:xfrm>
            <a:off x="0" y="1448044"/>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Slide">
  <p:cSld name="43_Title Slide">
    <p:spTree>
      <p:nvGrpSpPr>
        <p:cNvPr id="167" name="Shape 167"/>
        <p:cNvGrpSpPr/>
        <p:nvPr/>
      </p:nvGrpSpPr>
      <p:grpSpPr>
        <a:xfrm>
          <a:off x="0" y="0"/>
          <a:ext cx="0" cy="0"/>
          <a:chOff x="0" y="0"/>
          <a:chExt cx="0" cy="0"/>
        </a:xfrm>
      </p:grpSpPr>
      <p:sp>
        <p:nvSpPr>
          <p:cNvPr id="168" name="Google Shape;168;p44"/>
          <p:cNvSpPr/>
          <p:nvPr/>
        </p:nvSpPr>
        <p:spPr>
          <a:xfrm>
            <a:off x="3795813" y="1"/>
            <a:ext cx="8428844" cy="51435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pic>
        <p:nvPicPr>
          <p:cNvPr id="169" name="Google Shape;169;p44"/>
          <p:cNvPicPr preferRelativeResize="0"/>
          <p:nvPr/>
        </p:nvPicPr>
        <p:blipFill rotWithShape="1">
          <a:blip r:embed="rId2">
            <a:alphaModFix/>
          </a:blip>
          <a:srcRect b="0" l="0" r="0" t="0"/>
          <a:stretch/>
        </p:blipFill>
        <p:spPr>
          <a:xfrm>
            <a:off x="2598605" y="164303"/>
            <a:ext cx="7193761" cy="4795841"/>
          </a:xfrm>
          <a:prstGeom prst="rect">
            <a:avLst/>
          </a:prstGeom>
          <a:noFill/>
          <a:ln>
            <a:noFill/>
          </a:ln>
        </p:spPr>
      </p:pic>
      <p:sp>
        <p:nvSpPr>
          <p:cNvPr id="170" name="Google Shape;170;p44"/>
          <p:cNvSpPr/>
          <p:nvPr>
            <p:ph idx="2" type="pic"/>
          </p:nvPr>
        </p:nvSpPr>
        <p:spPr>
          <a:xfrm rot="1117832">
            <a:off x="5589553" y="834074"/>
            <a:ext cx="2678092" cy="2021316"/>
          </a:xfrm>
          <a:prstGeom prst="rect">
            <a:avLst/>
          </a:prstGeom>
          <a:noFill/>
          <a:ln>
            <a:noFill/>
          </a:ln>
        </p:spPr>
      </p:sp>
      <p:sp>
        <p:nvSpPr>
          <p:cNvPr id="171" name="Google Shape;171;p44"/>
          <p:cNvSpPr/>
          <p:nvPr/>
        </p:nvSpPr>
        <p:spPr>
          <a:xfrm>
            <a:off x="7776492" y="3341914"/>
            <a:ext cx="2050537" cy="1545772"/>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showMasterSp="0">
  <p:cSld name="25_Title Slide">
    <p:bg>
      <p:bgPr>
        <a:solidFill>
          <a:srgbClr val="333A41"/>
        </a:solidFill>
      </p:bgPr>
    </p:bg>
    <p:spTree>
      <p:nvGrpSpPr>
        <p:cNvPr id="172" name="Shape 172"/>
        <p:cNvGrpSpPr/>
        <p:nvPr/>
      </p:nvGrpSpPr>
      <p:grpSpPr>
        <a:xfrm>
          <a:off x="0" y="0"/>
          <a:ext cx="0" cy="0"/>
          <a:chOff x="0" y="0"/>
          <a:chExt cx="0" cy="0"/>
        </a:xfrm>
      </p:grpSpPr>
      <p:sp>
        <p:nvSpPr>
          <p:cNvPr id="173" name="Google Shape;173;p45"/>
          <p:cNvSpPr/>
          <p:nvPr/>
        </p:nvSpPr>
        <p:spPr>
          <a:xfrm rot="5400000">
            <a:off x="1" y="-847727"/>
            <a:ext cx="5991226" cy="5991227"/>
          </a:xfrm>
          <a:prstGeom prst="rtTriangle">
            <a:avLst/>
          </a:prstGeom>
          <a:gradFill>
            <a:gsLst>
              <a:gs pos="0">
                <a:srgbClr val="FFFFFF">
                  <a:alpha val="9803"/>
                </a:srgbClr>
              </a:gs>
              <a:gs pos="30000">
                <a:srgbClr val="FFFFFF">
                  <a:alpha val="9803"/>
                </a:srgbClr>
              </a:gs>
              <a:gs pos="50000">
                <a:srgbClr val="3E4750">
                  <a:alpha val="0"/>
                </a:srgbClr>
              </a:gs>
              <a:gs pos="100000">
                <a:srgbClr val="3E4750">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74" name="Google Shape;174;p45"/>
          <p:cNvSpPr/>
          <p:nvPr/>
        </p:nvSpPr>
        <p:spPr>
          <a:xfrm rot="-5400000">
            <a:off x="1" y="-847727"/>
            <a:ext cx="5991226" cy="5991227"/>
          </a:xfrm>
          <a:prstGeom prst="rtTriangle">
            <a:avLst/>
          </a:prstGeom>
          <a:gradFill>
            <a:gsLst>
              <a:gs pos="0">
                <a:srgbClr val="333A41"/>
              </a:gs>
              <a:gs pos="35000">
                <a:srgbClr val="333A41"/>
              </a:gs>
              <a:gs pos="50000">
                <a:srgbClr val="333A41">
                  <a:alpha val="0"/>
                </a:srgbClr>
              </a:gs>
              <a:gs pos="100000">
                <a:srgbClr val="333A41">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75" name="Google Shape;175;p45"/>
          <p:cNvSpPr/>
          <p:nvPr/>
        </p:nvSpPr>
        <p:spPr>
          <a:xfrm rot="5400000">
            <a:off x="0" y="1"/>
            <a:ext cx="1014118" cy="1014118"/>
          </a:xfrm>
          <a:prstGeom prst="rtTriangle">
            <a:avLst/>
          </a:prstGeom>
          <a:gradFill>
            <a:gsLst>
              <a:gs pos="0">
                <a:srgbClr val="3E4750">
                  <a:alpha val="49803"/>
                </a:srgbClr>
              </a:gs>
              <a:gs pos="30000">
                <a:srgbClr val="3E4750">
                  <a:alpha val="49803"/>
                </a:srgbClr>
              </a:gs>
              <a:gs pos="50000">
                <a:srgbClr val="333A41">
                  <a:alpha val="0"/>
                </a:srgbClr>
              </a:gs>
              <a:gs pos="100000">
                <a:srgbClr val="333A41">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76" name="Google Shape;176;p45"/>
          <p:cNvSpPr/>
          <p:nvPr/>
        </p:nvSpPr>
        <p:spPr>
          <a:xfrm rot="-5400000">
            <a:off x="5154386" y="1706335"/>
            <a:ext cx="3989614" cy="3989615"/>
          </a:xfrm>
          <a:prstGeom prst="rtTriangle">
            <a:avLst/>
          </a:prstGeom>
          <a:gradFill>
            <a:gsLst>
              <a:gs pos="0">
                <a:srgbClr val="FFFFFF">
                  <a:alpha val="9803"/>
                </a:srgbClr>
              </a:gs>
              <a:gs pos="30000">
                <a:srgbClr val="FFFFFF">
                  <a:alpha val="9803"/>
                </a:srgbClr>
              </a:gs>
              <a:gs pos="50000">
                <a:srgbClr val="333A41">
                  <a:alpha val="0"/>
                </a:srgbClr>
              </a:gs>
              <a:gs pos="100000">
                <a:srgbClr val="333A41">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chemeClr val="accent1"/>
        </a:solidFill>
      </p:bgPr>
    </p:bg>
    <p:spTree>
      <p:nvGrpSpPr>
        <p:cNvPr id="177" name="Shape 177"/>
        <p:cNvGrpSpPr/>
        <p:nvPr/>
      </p:nvGrpSpPr>
      <p:grpSpPr>
        <a:xfrm>
          <a:off x="0" y="0"/>
          <a:ext cx="0" cy="0"/>
          <a:chOff x="0" y="0"/>
          <a:chExt cx="0" cy="0"/>
        </a:xfrm>
      </p:grpSpPr>
      <p:sp>
        <p:nvSpPr>
          <p:cNvPr id="178" name="Google Shape;178;p46"/>
          <p:cNvSpPr/>
          <p:nvPr/>
        </p:nvSpPr>
        <p:spPr>
          <a:xfrm rot="5400000">
            <a:off x="0" y="-847726"/>
            <a:ext cx="5991226" cy="5991227"/>
          </a:xfrm>
          <a:prstGeom prst="rtTriangle">
            <a:avLst/>
          </a:prstGeom>
          <a:gradFill>
            <a:gsLst>
              <a:gs pos="0">
                <a:srgbClr val="CDCDCD"/>
              </a:gs>
              <a:gs pos="30000">
                <a:srgbClr val="CDCDCD"/>
              </a:gs>
              <a:gs pos="50000">
                <a:srgbClr val="ADADAD">
                  <a:alpha val="0"/>
                </a:srgbClr>
              </a:gs>
              <a:gs pos="100000">
                <a:srgbClr val="ADADAD">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79" name="Google Shape;179;p46"/>
          <p:cNvSpPr/>
          <p:nvPr/>
        </p:nvSpPr>
        <p:spPr>
          <a:xfrm rot="-5400000">
            <a:off x="0" y="-847727"/>
            <a:ext cx="5991226" cy="5991227"/>
          </a:xfrm>
          <a:prstGeom prst="rtTriangle">
            <a:avLst/>
          </a:prstGeom>
          <a:gradFill>
            <a:gsLst>
              <a:gs pos="0">
                <a:srgbClr val="818181">
                  <a:alpha val="49803"/>
                </a:srgbClr>
              </a:gs>
              <a:gs pos="35000">
                <a:srgbClr val="818181">
                  <a:alpha val="49803"/>
                </a:srgbClr>
              </a:gs>
              <a:gs pos="50000">
                <a:srgbClr val="ADADAD">
                  <a:alpha val="0"/>
                </a:srgbClr>
              </a:gs>
              <a:gs pos="100000">
                <a:srgbClr val="ADADAD">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0" name="Google Shape;180;p46"/>
          <p:cNvSpPr/>
          <p:nvPr/>
        </p:nvSpPr>
        <p:spPr>
          <a:xfrm rot="5400000">
            <a:off x="0" y="1"/>
            <a:ext cx="1014118" cy="1014118"/>
          </a:xfrm>
          <a:prstGeom prst="rtTriangle">
            <a:avLst/>
          </a:prstGeom>
          <a:gradFill>
            <a:gsLst>
              <a:gs pos="0">
                <a:srgbClr val="818181">
                  <a:alpha val="24705"/>
                </a:srgbClr>
              </a:gs>
              <a:gs pos="30000">
                <a:srgbClr val="818181">
                  <a:alpha val="24705"/>
                </a:srgbClr>
              </a:gs>
              <a:gs pos="50000">
                <a:srgbClr val="ADADAD">
                  <a:alpha val="0"/>
                </a:srgbClr>
              </a:gs>
              <a:gs pos="100000">
                <a:srgbClr val="ADADAD">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1" name="Google Shape;181;p46"/>
          <p:cNvSpPr/>
          <p:nvPr/>
        </p:nvSpPr>
        <p:spPr>
          <a:xfrm rot="-5400000">
            <a:off x="5154386" y="1706335"/>
            <a:ext cx="3989614" cy="3989615"/>
          </a:xfrm>
          <a:prstGeom prst="rtTriangle">
            <a:avLst/>
          </a:prstGeom>
          <a:gradFill>
            <a:gsLst>
              <a:gs pos="0">
                <a:srgbClr val="CDCDCD">
                  <a:alpha val="49803"/>
                </a:srgbClr>
              </a:gs>
              <a:gs pos="30000">
                <a:srgbClr val="CDCDCD">
                  <a:alpha val="49803"/>
                </a:srgbClr>
              </a:gs>
              <a:gs pos="50000">
                <a:srgbClr val="ADADAD">
                  <a:alpha val="0"/>
                </a:srgbClr>
              </a:gs>
              <a:gs pos="100000">
                <a:srgbClr val="ADADAD">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showMasterSp="0">
  <p:cSld name="23_Title Slide">
    <p:bg>
      <p:bgPr>
        <a:solidFill>
          <a:schemeClr val="accent3"/>
        </a:solidFill>
      </p:bgPr>
    </p:bg>
    <p:spTree>
      <p:nvGrpSpPr>
        <p:cNvPr id="182" name="Shape 182"/>
        <p:cNvGrpSpPr/>
        <p:nvPr/>
      </p:nvGrpSpPr>
      <p:grpSpPr>
        <a:xfrm>
          <a:off x="0" y="0"/>
          <a:ext cx="0" cy="0"/>
          <a:chOff x="0" y="0"/>
          <a:chExt cx="0" cy="0"/>
        </a:xfrm>
      </p:grpSpPr>
      <p:sp>
        <p:nvSpPr>
          <p:cNvPr id="183" name="Google Shape;183;p47"/>
          <p:cNvSpPr/>
          <p:nvPr/>
        </p:nvSpPr>
        <p:spPr>
          <a:xfrm rot="5400000">
            <a:off x="1" y="-847727"/>
            <a:ext cx="5991226" cy="5991227"/>
          </a:xfrm>
          <a:prstGeom prst="rtTriangle">
            <a:avLst/>
          </a:prstGeom>
          <a:gradFill>
            <a:gsLst>
              <a:gs pos="0">
                <a:srgbClr val="ADADAD"/>
              </a:gs>
              <a:gs pos="30000">
                <a:srgbClr val="ADADAD"/>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4" name="Google Shape;184;p47"/>
          <p:cNvSpPr/>
          <p:nvPr/>
        </p:nvSpPr>
        <p:spPr>
          <a:xfrm rot="-5400000">
            <a:off x="1" y="-847727"/>
            <a:ext cx="5991226" cy="5991227"/>
          </a:xfrm>
          <a:prstGeom prst="rtTriangle">
            <a:avLst/>
          </a:prstGeom>
          <a:gradFill>
            <a:gsLst>
              <a:gs pos="0">
                <a:srgbClr val="595959">
                  <a:alpha val="49803"/>
                </a:srgbClr>
              </a:gs>
              <a:gs pos="35000">
                <a:srgbClr val="595959">
                  <a:alpha val="49803"/>
                </a:srgbClr>
              </a:gs>
              <a:gs pos="50000">
                <a:srgbClr val="777777">
                  <a:alpha val="0"/>
                </a:srgbClr>
              </a:gs>
              <a:gs pos="100000">
                <a:srgbClr val="777777">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5" name="Google Shape;185;p47"/>
          <p:cNvSpPr/>
          <p:nvPr/>
        </p:nvSpPr>
        <p:spPr>
          <a:xfrm rot="5400000">
            <a:off x="0" y="1"/>
            <a:ext cx="1014118" cy="1014118"/>
          </a:xfrm>
          <a:prstGeom prst="rtTriangle">
            <a:avLst/>
          </a:prstGeom>
          <a:gradFill>
            <a:gsLst>
              <a:gs pos="0">
                <a:srgbClr val="595959">
                  <a:alpha val="24705"/>
                </a:srgbClr>
              </a:gs>
              <a:gs pos="30000">
                <a:srgbClr val="595959">
                  <a:alpha val="24705"/>
                </a:srgbClr>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6" name="Google Shape;186;p47"/>
          <p:cNvSpPr/>
          <p:nvPr/>
        </p:nvSpPr>
        <p:spPr>
          <a:xfrm rot="-5400000">
            <a:off x="5154386" y="1706335"/>
            <a:ext cx="3989614" cy="3989615"/>
          </a:xfrm>
          <a:prstGeom prst="rtTriangle">
            <a:avLst/>
          </a:prstGeom>
          <a:gradFill>
            <a:gsLst>
              <a:gs pos="0">
                <a:srgbClr val="ADADAD">
                  <a:alpha val="49803"/>
                </a:srgbClr>
              </a:gs>
              <a:gs pos="30000">
                <a:srgbClr val="ADADAD">
                  <a:alpha val="49803"/>
                </a:srgbClr>
              </a:gs>
              <a:gs pos="50000">
                <a:srgbClr val="777777">
                  <a:alpha val="0"/>
                </a:srgbClr>
              </a:gs>
              <a:gs pos="100000">
                <a:srgbClr val="777777">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showMasterSp="0">
  <p:cSld name="24_Title Slide">
    <p:bg>
      <p:bgPr>
        <a:solidFill>
          <a:schemeClr val="accent5"/>
        </a:solidFill>
      </p:bgPr>
    </p:bg>
    <p:spTree>
      <p:nvGrpSpPr>
        <p:cNvPr id="187" name="Shape 187"/>
        <p:cNvGrpSpPr/>
        <p:nvPr/>
      </p:nvGrpSpPr>
      <p:grpSpPr>
        <a:xfrm>
          <a:off x="0" y="0"/>
          <a:ext cx="0" cy="0"/>
          <a:chOff x="0" y="0"/>
          <a:chExt cx="0" cy="0"/>
        </a:xfrm>
      </p:grpSpPr>
      <p:sp>
        <p:nvSpPr>
          <p:cNvPr id="188" name="Google Shape;188;p48"/>
          <p:cNvSpPr/>
          <p:nvPr/>
        </p:nvSpPr>
        <p:spPr>
          <a:xfrm rot="5400000">
            <a:off x="1" y="-847727"/>
            <a:ext cx="5991226" cy="5991227"/>
          </a:xfrm>
          <a:prstGeom prst="rtTriangle">
            <a:avLst/>
          </a:prstGeom>
          <a:gradFill>
            <a:gsLst>
              <a:gs pos="0">
                <a:srgbClr val="999999"/>
              </a:gs>
              <a:gs pos="30000">
                <a:srgbClr val="999999"/>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89" name="Google Shape;189;p48"/>
          <p:cNvSpPr/>
          <p:nvPr/>
        </p:nvSpPr>
        <p:spPr>
          <a:xfrm rot="-5400000">
            <a:off x="1" y="-847727"/>
            <a:ext cx="5991226" cy="5991227"/>
          </a:xfrm>
          <a:prstGeom prst="rtTriangle">
            <a:avLst/>
          </a:prstGeom>
          <a:gradFill>
            <a:gsLst>
              <a:gs pos="0">
                <a:srgbClr val="404040">
                  <a:alpha val="49803"/>
                </a:srgbClr>
              </a:gs>
              <a:gs pos="35000">
                <a:srgbClr val="404040">
                  <a:alpha val="49803"/>
                </a:srgbClr>
              </a:gs>
              <a:gs pos="50000">
                <a:srgbClr val="565656">
                  <a:alpha val="0"/>
                </a:srgbClr>
              </a:gs>
              <a:gs pos="100000">
                <a:srgbClr val="565656">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90" name="Google Shape;190;p48"/>
          <p:cNvSpPr/>
          <p:nvPr/>
        </p:nvSpPr>
        <p:spPr>
          <a:xfrm rot="5400000">
            <a:off x="0" y="1"/>
            <a:ext cx="1014118" cy="1014118"/>
          </a:xfrm>
          <a:prstGeom prst="rtTriangle">
            <a:avLst/>
          </a:prstGeom>
          <a:gradFill>
            <a:gsLst>
              <a:gs pos="0">
                <a:srgbClr val="404040">
                  <a:alpha val="24705"/>
                </a:srgbClr>
              </a:gs>
              <a:gs pos="30000">
                <a:srgbClr val="404040">
                  <a:alpha val="24705"/>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191" name="Google Shape;191;p48"/>
          <p:cNvSpPr/>
          <p:nvPr/>
        </p:nvSpPr>
        <p:spPr>
          <a:xfrm rot="-5400000">
            <a:off x="5154386" y="1706335"/>
            <a:ext cx="3989614" cy="3989615"/>
          </a:xfrm>
          <a:prstGeom prst="rtTriangle">
            <a:avLst/>
          </a:prstGeom>
          <a:gradFill>
            <a:gsLst>
              <a:gs pos="0">
                <a:srgbClr val="999999">
                  <a:alpha val="49803"/>
                </a:srgbClr>
              </a:gs>
              <a:gs pos="30000">
                <a:srgbClr val="999999">
                  <a:alpha val="49803"/>
                </a:srgbClr>
              </a:gs>
              <a:gs pos="50000">
                <a:srgbClr val="565656">
                  <a:alpha val="0"/>
                </a:srgbClr>
              </a:gs>
              <a:gs pos="100000">
                <a:srgbClr val="565656">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92" name="Shape 192"/>
        <p:cNvGrpSpPr/>
        <p:nvPr/>
      </p:nvGrpSpPr>
      <p:grpSpPr>
        <a:xfrm>
          <a:off x="0" y="0"/>
          <a:ext cx="0" cy="0"/>
          <a:chOff x="0" y="0"/>
          <a:chExt cx="0" cy="0"/>
        </a:xfrm>
      </p:grpSpPr>
      <p:sp>
        <p:nvSpPr>
          <p:cNvPr id="193" name="Google Shape;193;p49"/>
          <p:cNvSpPr/>
          <p:nvPr>
            <p:ph idx="2" type="pic"/>
          </p:nvPr>
        </p:nvSpPr>
        <p:spPr>
          <a:xfrm>
            <a:off x="6190743" y="-1"/>
            <a:ext cx="4420107" cy="2210054"/>
          </a:xfrm>
          <a:prstGeom prst="rect">
            <a:avLst/>
          </a:prstGeom>
          <a:solidFill>
            <a:srgbClr val="BFBFBF">
              <a:alpha val="9803"/>
            </a:srgbClr>
          </a:solidFill>
          <a:ln>
            <a:noFill/>
          </a:ln>
        </p:spPr>
      </p:sp>
      <p:sp>
        <p:nvSpPr>
          <p:cNvPr id="194" name="Google Shape;194;p49"/>
          <p:cNvSpPr/>
          <p:nvPr>
            <p:ph idx="3" type="pic"/>
          </p:nvPr>
        </p:nvSpPr>
        <p:spPr>
          <a:xfrm>
            <a:off x="2443166" y="1793082"/>
            <a:ext cx="6700835" cy="3350418"/>
          </a:xfrm>
          <a:prstGeom prst="rect">
            <a:avLst/>
          </a:prstGeom>
          <a:solidFill>
            <a:srgbClr val="BFBFBF">
              <a:alpha val="9803"/>
            </a:srgbClr>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95" name="Shape 195"/>
        <p:cNvGrpSpPr/>
        <p:nvPr/>
      </p:nvGrpSpPr>
      <p:grpSpPr>
        <a:xfrm>
          <a:off x="0" y="0"/>
          <a:ext cx="0" cy="0"/>
          <a:chOff x="0" y="0"/>
          <a:chExt cx="0" cy="0"/>
        </a:xfrm>
      </p:grpSpPr>
      <p:sp>
        <p:nvSpPr>
          <p:cNvPr id="196" name="Google Shape;196;p50"/>
          <p:cNvSpPr/>
          <p:nvPr>
            <p:ph idx="2" type="pic"/>
          </p:nvPr>
        </p:nvSpPr>
        <p:spPr>
          <a:xfrm>
            <a:off x="3982977" y="2057067"/>
            <a:ext cx="4957760" cy="2539937"/>
          </a:xfrm>
          <a:prstGeom prst="rect">
            <a:avLst/>
          </a:prstGeom>
          <a:solidFill>
            <a:srgbClr val="BFBFBF">
              <a:alpha val="9803"/>
            </a:srgbClr>
          </a:solidFill>
          <a:ln>
            <a:noFill/>
          </a:ln>
        </p:spPr>
      </p:sp>
      <p:sp>
        <p:nvSpPr>
          <p:cNvPr id="197" name="Google Shape;197;p50"/>
          <p:cNvSpPr/>
          <p:nvPr>
            <p:ph idx="3" type="pic"/>
          </p:nvPr>
        </p:nvSpPr>
        <p:spPr>
          <a:xfrm>
            <a:off x="2428877" y="787099"/>
            <a:ext cx="4957760" cy="2539937"/>
          </a:xfrm>
          <a:prstGeom prst="rect">
            <a:avLst/>
          </a:prstGeom>
          <a:solidFill>
            <a:srgbClr val="BFBFBF">
              <a:alpha val="9803"/>
            </a:srgbClr>
          </a:solidFill>
          <a:ln>
            <a:noFill/>
          </a:ln>
        </p:spPr>
      </p:sp>
      <p:sp>
        <p:nvSpPr>
          <p:cNvPr id="198" name="Google Shape;198;p50"/>
          <p:cNvSpPr/>
          <p:nvPr>
            <p:ph idx="4" type="pic"/>
          </p:nvPr>
        </p:nvSpPr>
        <p:spPr>
          <a:xfrm>
            <a:off x="-1014579" y="1442070"/>
            <a:ext cx="4957760" cy="2539937"/>
          </a:xfrm>
          <a:prstGeom prst="rect">
            <a:avLst/>
          </a:prstGeom>
          <a:solidFill>
            <a:srgbClr val="BFBFBF">
              <a:alpha val="9803"/>
            </a:srgbClr>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99" name="Shape 199"/>
        <p:cNvGrpSpPr/>
        <p:nvPr/>
      </p:nvGrpSpPr>
      <p:grpSpPr>
        <a:xfrm>
          <a:off x="0" y="0"/>
          <a:ext cx="0" cy="0"/>
          <a:chOff x="0" y="0"/>
          <a:chExt cx="0" cy="0"/>
        </a:xfrm>
      </p:grpSpPr>
      <p:sp>
        <p:nvSpPr>
          <p:cNvPr id="200" name="Google Shape;200;p51"/>
          <p:cNvSpPr/>
          <p:nvPr>
            <p:ph idx="2" type="pic"/>
          </p:nvPr>
        </p:nvSpPr>
        <p:spPr>
          <a:xfrm>
            <a:off x="4572000" y="2590796"/>
            <a:ext cx="3915965" cy="2006209"/>
          </a:xfrm>
          <a:prstGeom prst="rect">
            <a:avLst/>
          </a:prstGeom>
          <a:solidFill>
            <a:srgbClr val="BFBFBF">
              <a:alpha val="9803"/>
            </a:srgbClr>
          </a:solidFill>
          <a:ln>
            <a:noFill/>
          </a:ln>
        </p:spPr>
      </p:sp>
      <p:sp>
        <p:nvSpPr>
          <p:cNvPr id="201" name="Google Shape;201;p51"/>
          <p:cNvSpPr/>
          <p:nvPr>
            <p:ph idx="3" type="pic"/>
          </p:nvPr>
        </p:nvSpPr>
        <p:spPr>
          <a:xfrm>
            <a:off x="656036" y="2590796"/>
            <a:ext cx="3915965" cy="2006209"/>
          </a:xfrm>
          <a:prstGeom prst="rect">
            <a:avLst/>
          </a:prstGeom>
          <a:solidFill>
            <a:srgbClr val="BFBFBF">
              <a:alpha val="9803"/>
            </a:srgbClr>
          </a:solidFill>
          <a:ln>
            <a:noFill/>
          </a:ln>
        </p:spPr>
      </p:sp>
      <p:sp>
        <p:nvSpPr>
          <p:cNvPr id="202" name="Google Shape;202;p51"/>
          <p:cNvSpPr/>
          <p:nvPr>
            <p:ph idx="4" type="pic"/>
          </p:nvPr>
        </p:nvSpPr>
        <p:spPr>
          <a:xfrm>
            <a:off x="4572000" y="1847466"/>
            <a:ext cx="3915965" cy="2006209"/>
          </a:xfrm>
          <a:prstGeom prst="rect">
            <a:avLst/>
          </a:prstGeom>
          <a:solidFill>
            <a:srgbClr val="BFBFBF">
              <a:alpha val="9803"/>
            </a:srgbClr>
          </a:solidFill>
          <a:ln cap="flat" cmpd="sng" w="28575">
            <a:solidFill>
              <a:srgbClr val="F3F6FF"/>
            </a:solidFill>
            <a:prstDash val="solid"/>
            <a:round/>
            <a:headEnd len="sm" w="sm" type="none"/>
            <a:tailEnd len="sm" w="sm" type="none"/>
          </a:ln>
          <a:effectLst>
            <a:outerShdw blurRad="825500" sx="83000" rotWithShape="0" algn="t" dir="5400000" dist="838200" sy="83000">
              <a:srgbClr val="000000">
                <a:alpha val="40000"/>
              </a:srgbClr>
            </a:outerShdw>
          </a:effectLst>
        </p:spPr>
      </p:sp>
      <p:sp>
        <p:nvSpPr>
          <p:cNvPr id="203" name="Google Shape;203;p51"/>
          <p:cNvSpPr/>
          <p:nvPr>
            <p:ph idx="5" type="pic"/>
          </p:nvPr>
        </p:nvSpPr>
        <p:spPr>
          <a:xfrm>
            <a:off x="656036" y="1847466"/>
            <a:ext cx="3915965" cy="2006209"/>
          </a:xfrm>
          <a:prstGeom prst="rect">
            <a:avLst/>
          </a:prstGeom>
          <a:solidFill>
            <a:srgbClr val="BFBFBF">
              <a:alpha val="9803"/>
            </a:srgbClr>
          </a:solidFill>
          <a:ln cap="flat" cmpd="sng" w="28575">
            <a:solidFill>
              <a:srgbClr val="F3F6FF"/>
            </a:solidFill>
            <a:prstDash val="solid"/>
            <a:round/>
            <a:headEnd len="sm" w="sm" type="none"/>
            <a:tailEnd len="sm" w="sm" type="none"/>
          </a:ln>
          <a:effectLst>
            <a:outerShdw blurRad="825500" sx="83000" rotWithShape="0" algn="t" dir="5400000" dist="838200" sy="83000">
              <a:srgbClr val="000000">
                <a:alpha val="40000"/>
              </a:srgbClr>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04" name="Shape 204"/>
        <p:cNvGrpSpPr/>
        <p:nvPr/>
      </p:nvGrpSpPr>
      <p:grpSpPr>
        <a:xfrm>
          <a:off x="0" y="0"/>
          <a:ext cx="0" cy="0"/>
          <a:chOff x="0" y="0"/>
          <a:chExt cx="0" cy="0"/>
        </a:xfrm>
      </p:grpSpPr>
      <p:sp>
        <p:nvSpPr>
          <p:cNvPr id="205" name="Google Shape;205;p52"/>
          <p:cNvSpPr/>
          <p:nvPr>
            <p:ph idx="2" type="pic"/>
          </p:nvPr>
        </p:nvSpPr>
        <p:spPr>
          <a:xfrm>
            <a:off x="0" y="2571750"/>
            <a:ext cx="9144000" cy="2571750"/>
          </a:xfrm>
          <a:prstGeom prst="rect">
            <a:avLst/>
          </a:prstGeom>
          <a:solidFill>
            <a:srgbClr val="BFBFBF">
              <a:alpha val="9803"/>
            </a:srgbClr>
          </a:solidFill>
          <a:ln>
            <a:noFill/>
          </a:ln>
        </p:spPr>
      </p:sp>
      <p:sp>
        <p:nvSpPr>
          <p:cNvPr id="206" name="Google Shape;206;p52"/>
          <p:cNvSpPr/>
          <p:nvPr>
            <p:ph idx="3" type="pic"/>
          </p:nvPr>
        </p:nvSpPr>
        <p:spPr>
          <a:xfrm>
            <a:off x="0" y="0"/>
            <a:ext cx="9144000" cy="2571750"/>
          </a:xfrm>
          <a:prstGeom prst="rect">
            <a:avLst/>
          </a:prstGeom>
          <a:solidFill>
            <a:srgbClr val="BFBFBF">
              <a:alpha val="9803"/>
            </a:srgbClr>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Slide">
  <p:cSld name="42_Title Slide">
    <p:spTree>
      <p:nvGrpSpPr>
        <p:cNvPr id="207" name="Shape 207"/>
        <p:cNvGrpSpPr/>
        <p:nvPr/>
      </p:nvGrpSpPr>
      <p:grpSpPr>
        <a:xfrm>
          <a:off x="0" y="0"/>
          <a:ext cx="0" cy="0"/>
          <a:chOff x="0" y="0"/>
          <a:chExt cx="0" cy="0"/>
        </a:xfrm>
      </p:grpSpPr>
      <p:sp>
        <p:nvSpPr>
          <p:cNvPr id="208" name="Google Shape;208;p53"/>
          <p:cNvSpPr/>
          <p:nvPr>
            <p:ph idx="2" type="pic"/>
          </p:nvPr>
        </p:nvSpPr>
        <p:spPr>
          <a:xfrm>
            <a:off x="4567595" y="-393228"/>
            <a:ext cx="4576406" cy="4852034"/>
          </a:xfrm>
          <a:prstGeom prst="rect">
            <a:avLst/>
          </a:prstGeom>
          <a:solidFill>
            <a:srgbClr val="BFBFBF">
              <a:alpha val="9803"/>
            </a:srgbClr>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209" name="Shape 209"/>
        <p:cNvGrpSpPr/>
        <p:nvPr/>
      </p:nvGrpSpPr>
      <p:grpSpPr>
        <a:xfrm>
          <a:off x="0" y="0"/>
          <a:ext cx="0" cy="0"/>
          <a:chOff x="0" y="0"/>
          <a:chExt cx="0" cy="0"/>
        </a:xfrm>
      </p:grpSpPr>
      <p:sp>
        <p:nvSpPr>
          <p:cNvPr id="210" name="Google Shape;210;p54"/>
          <p:cNvSpPr/>
          <p:nvPr>
            <p:ph idx="2" type="pic"/>
          </p:nvPr>
        </p:nvSpPr>
        <p:spPr>
          <a:xfrm>
            <a:off x="5486400" y="0"/>
            <a:ext cx="1828800" cy="5143500"/>
          </a:xfrm>
          <a:prstGeom prst="rect">
            <a:avLst/>
          </a:prstGeom>
          <a:solidFill>
            <a:srgbClr val="BFBFBF">
              <a:alpha val="9803"/>
            </a:srgbClr>
          </a:solidFill>
          <a:ln>
            <a:noFill/>
          </a:ln>
        </p:spPr>
      </p:sp>
      <p:sp>
        <p:nvSpPr>
          <p:cNvPr id="211" name="Google Shape;211;p54"/>
          <p:cNvSpPr/>
          <p:nvPr>
            <p:ph idx="3" type="pic"/>
          </p:nvPr>
        </p:nvSpPr>
        <p:spPr>
          <a:xfrm>
            <a:off x="5486400" y="2226713"/>
            <a:ext cx="1828800" cy="1828800"/>
          </a:xfrm>
          <a:prstGeom prst="rect">
            <a:avLst/>
          </a:prstGeom>
          <a:solidFill>
            <a:srgbClr val="BFBFBF">
              <a:alpha val="9803"/>
            </a:srgbClr>
          </a:solidFill>
          <a:ln>
            <a:noFill/>
          </a:ln>
        </p:spPr>
      </p:sp>
      <p:sp>
        <p:nvSpPr>
          <p:cNvPr id="212" name="Google Shape;212;p54"/>
          <p:cNvSpPr/>
          <p:nvPr>
            <p:ph idx="4" type="pic"/>
          </p:nvPr>
        </p:nvSpPr>
        <p:spPr>
          <a:xfrm>
            <a:off x="1828800" y="2226713"/>
            <a:ext cx="1828800" cy="1828800"/>
          </a:xfrm>
          <a:prstGeom prst="rect">
            <a:avLst/>
          </a:prstGeom>
          <a:solidFill>
            <a:srgbClr val="BFBFBF">
              <a:alpha val="9803"/>
            </a:srgbClr>
          </a:solidFill>
          <a:ln>
            <a:noFill/>
          </a:ln>
        </p:spPr>
      </p:sp>
      <p:sp>
        <p:nvSpPr>
          <p:cNvPr id="213" name="Google Shape;213;p54"/>
          <p:cNvSpPr/>
          <p:nvPr>
            <p:ph idx="5" type="pic"/>
          </p:nvPr>
        </p:nvSpPr>
        <p:spPr>
          <a:xfrm>
            <a:off x="7315200" y="2226713"/>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214" name="Google Shape;214;p54"/>
          <p:cNvSpPr/>
          <p:nvPr>
            <p:ph idx="6" type="pic"/>
          </p:nvPr>
        </p:nvSpPr>
        <p:spPr>
          <a:xfrm>
            <a:off x="3657600" y="2226713"/>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
        <p:nvSpPr>
          <p:cNvPr id="215" name="Google Shape;215;p54"/>
          <p:cNvSpPr/>
          <p:nvPr>
            <p:ph idx="7" type="pic"/>
          </p:nvPr>
        </p:nvSpPr>
        <p:spPr>
          <a:xfrm>
            <a:off x="0" y="2226713"/>
            <a:ext cx="1828800" cy="1828800"/>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216" name="Shape 216"/>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17" name="Shape 217"/>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218" name="Shape 218"/>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19" name="Shape 219"/>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220" name="Shape 220"/>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221" name="Shape 221"/>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222" name="Shape 2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223" name="Shape 223"/>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224" name="Shape 224"/>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225" name="Shape 225"/>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226" name="Shape 226"/>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227" name="Shape 2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6FF"/>
        </a:solidFill>
      </p:bgPr>
    </p:bg>
    <p:spTree>
      <p:nvGrpSpPr>
        <p:cNvPr id="50" name="Shape 50"/>
        <p:cNvGrpSpPr/>
        <p:nvPr/>
      </p:nvGrpSpPr>
      <p:grpSpPr>
        <a:xfrm>
          <a:off x="0" y="0"/>
          <a:ext cx="0" cy="0"/>
          <a:chOff x="0" y="0"/>
          <a:chExt cx="0" cy="0"/>
        </a:xfrm>
      </p:grpSpPr>
      <p:sp>
        <p:nvSpPr>
          <p:cNvPr id="51" name="Google Shape;51;p13"/>
          <p:cNvSpPr/>
          <p:nvPr/>
        </p:nvSpPr>
        <p:spPr>
          <a:xfrm rot="5400000">
            <a:off x="0" y="-847726"/>
            <a:ext cx="5991225" cy="5991226"/>
          </a:xfrm>
          <a:prstGeom prst="rtTriangle">
            <a:avLst/>
          </a:prstGeom>
          <a:gradFill>
            <a:gsLst>
              <a:gs pos="0">
                <a:schemeClr val="lt1"/>
              </a:gs>
              <a:gs pos="30000">
                <a:schemeClr val="lt1"/>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2" name="Google Shape;52;p13"/>
          <p:cNvSpPr/>
          <p:nvPr/>
        </p:nvSpPr>
        <p:spPr>
          <a:xfrm rot="-5400000">
            <a:off x="0" y="-847726"/>
            <a:ext cx="5991225" cy="5991226"/>
          </a:xfrm>
          <a:prstGeom prst="rtTriangle">
            <a:avLst/>
          </a:prstGeom>
          <a:gradFill>
            <a:gsLst>
              <a:gs pos="0">
                <a:srgbClr val="DEE7F2"/>
              </a:gs>
              <a:gs pos="35000">
                <a:srgbClr val="DEE7F2"/>
              </a:gs>
              <a:gs pos="50000">
                <a:srgbClr val="F3F6FF">
                  <a:alpha val="0"/>
                </a:srgbClr>
              </a:gs>
              <a:gs pos="100000">
                <a:srgbClr val="F3F6FF">
                  <a:alpha val="0"/>
                </a:srgbClr>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3" name="Google Shape;53;p13"/>
          <p:cNvSpPr/>
          <p:nvPr/>
        </p:nvSpPr>
        <p:spPr>
          <a:xfrm rot="-5400000">
            <a:off x="5154386" y="1706335"/>
            <a:ext cx="3989614" cy="3989615"/>
          </a:xfrm>
          <a:prstGeom prst="rtTriangle">
            <a:avLst/>
          </a:prstGeom>
          <a:gradFill>
            <a:gsLst>
              <a:gs pos="0">
                <a:srgbClr val="FFFFFF">
                  <a:alpha val="49803"/>
                </a:srgbClr>
              </a:gs>
              <a:gs pos="30000">
                <a:srgbClr val="FFFFFF">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4" name="Google Shape;54;p13"/>
          <p:cNvSpPr/>
          <p:nvPr/>
        </p:nvSpPr>
        <p:spPr>
          <a:xfrm rot="5400000">
            <a:off x="0" y="1"/>
            <a:ext cx="1014118" cy="1014118"/>
          </a:xfrm>
          <a:prstGeom prst="rtTriangle">
            <a:avLst/>
          </a:prstGeom>
          <a:gradFill>
            <a:gsLst>
              <a:gs pos="0">
                <a:srgbClr val="DEE7F2">
                  <a:alpha val="49803"/>
                </a:srgbClr>
              </a:gs>
              <a:gs pos="30000">
                <a:srgbClr val="DEE7F2">
                  <a:alpha val="49803"/>
                </a:srgbClr>
              </a:gs>
              <a:gs pos="50000">
                <a:srgbClr val="F3F6FF">
                  <a:alpha val="0"/>
                </a:srgbClr>
              </a:gs>
              <a:gs pos="100000">
                <a:srgbClr val="F3F6FF">
                  <a:alpha val="0"/>
                </a:srgbClr>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5" name="Google Shape;55;p13"/>
          <p:cNvSpPr txBox="1"/>
          <p:nvPr/>
        </p:nvSpPr>
        <p:spPr>
          <a:xfrm>
            <a:off x="0" y="639980"/>
            <a:ext cx="656035" cy="23083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rgbClr val="333A41"/>
                </a:solidFill>
                <a:latin typeface="Poppins Light"/>
                <a:ea typeface="Poppins Light"/>
                <a:cs typeface="Poppins Light"/>
                <a:sym typeface="Poppins Light"/>
              </a:rPr>
              <a:t>0</a:t>
            </a:r>
            <a:fld id="{00000000-1234-1234-1234-123412341234}" type="slidenum">
              <a:rPr b="0" i="0" lang="en" sz="1100" u="none" cap="none" strike="noStrike">
                <a:solidFill>
                  <a:srgbClr val="333A41"/>
                </a:solidFill>
                <a:latin typeface="Poppins Light"/>
                <a:ea typeface="Poppins Light"/>
                <a:cs typeface="Poppins Light"/>
                <a:sym typeface="Poppins Light"/>
              </a:rPr>
              <a:t>‹#›</a:t>
            </a:fld>
            <a:endParaRPr b="0" i="0" sz="1100" u="none" cap="none" strike="noStrike">
              <a:solidFill>
                <a:srgbClr val="333A41"/>
              </a:solidFill>
              <a:latin typeface="Poppins Light"/>
              <a:ea typeface="Poppins Light"/>
              <a:cs typeface="Poppins Light"/>
              <a:sym typeface="Poppins Light"/>
            </a:endParaRPr>
          </a:p>
        </p:txBody>
      </p:sp>
      <p:sp>
        <p:nvSpPr>
          <p:cNvPr id="56" name="Google Shape;56;p13"/>
          <p:cNvSpPr/>
          <p:nvPr/>
        </p:nvSpPr>
        <p:spPr>
          <a:xfrm>
            <a:off x="306765" y="870813"/>
            <a:ext cx="42505" cy="42505"/>
          </a:xfrm>
          <a:prstGeom prst="ellipse">
            <a:avLst/>
          </a:prstGeom>
          <a:solidFill>
            <a:schemeClr val="accen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hyperlink" Target="http://drive.google.com/file/d/1o3ee4GOeryCWvPq0ke_i-E3c51cDxKCj/view" TargetMode="External"/><Relationship Id="rId4" Type="http://schemas.openxmlformats.org/officeDocument/2006/relationships/image" Target="../media/image2.jpg"/><Relationship Id="rId5" Type="http://schemas.openxmlformats.org/officeDocument/2006/relationships/hyperlink" Target="http://drive.google.com/file/d/1ZGUAMxOZWMzv_P-H7O5moQuN7vxmvOP9/view" TargetMode="External"/><Relationship Id="rId6" Type="http://schemas.openxmlformats.org/officeDocument/2006/relationships/image" Target="../media/image13.jpg"/><Relationship Id="rId7" Type="http://schemas.openxmlformats.org/officeDocument/2006/relationships/hyperlink" Target="http://drive.google.com/file/d/1QWfltQUCPXhEPPFalgqo72CraOZN6mWf/view" TargetMode="External"/><Relationship Id="rId8"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0.jpg"/><Relationship Id="rId6"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1.jpg"/><Relationship Id="rId4" Type="http://schemas.openxmlformats.org/officeDocument/2006/relationships/image" Target="../media/image12.jpg"/><Relationship Id="rId5" Type="http://schemas.openxmlformats.org/officeDocument/2006/relationships/image" Target="../media/image29.jpg"/><Relationship Id="rId6"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1" name="Shape 231"/>
        <p:cNvGrpSpPr/>
        <p:nvPr/>
      </p:nvGrpSpPr>
      <p:grpSpPr>
        <a:xfrm>
          <a:off x="0" y="0"/>
          <a:ext cx="0" cy="0"/>
          <a:chOff x="0" y="0"/>
          <a:chExt cx="0" cy="0"/>
        </a:xfrm>
      </p:grpSpPr>
      <p:pic>
        <p:nvPicPr>
          <p:cNvPr descr="Wheelchairs and crutches on a skateboard by a ramp&#10;&#10;AI-generated content may be incorrect." id="232" name="Google Shape;232;p67"/>
          <p:cNvPicPr preferRelativeResize="0"/>
          <p:nvPr>
            <p:ph idx="2" type="pic"/>
          </p:nvPr>
        </p:nvPicPr>
        <p:blipFill rotWithShape="1">
          <a:blip r:embed="rId3">
            <a:alphaModFix/>
          </a:blip>
          <a:srcRect b="11575" l="0" r="0" t="11574"/>
          <a:stretch/>
        </p:blipFill>
        <p:spPr>
          <a:xfrm>
            <a:off x="1" y="0"/>
            <a:ext cx="10039715" cy="5143500"/>
          </a:xfrm>
          <a:prstGeom prst="rect">
            <a:avLst/>
          </a:prstGeom>
          <a:solidFill>
            <a:srgbClr val="BFBFBF">
              <a:alpha val="9803"/>
            </a:srgbClr>
          </a:solidFill>
          <a:ln>
            <a:noFill/>
          </a:ln>
        </p:spPr>
      </p:pic>
      <p:sp>
        <p:nvSpPr>
          <p:cNvPr id="233" name="Google Shape;233;p67"/>
          <p:cNvSpPr/>
          <p:nvPr/>
        </p:nvSpPr>
        <p:spPr>
          <a:xfrm flipH="1" rot="10800000">
            <a:off x="0" y="0"/>
            <a:ext cx="4986338" cy="4986338"/>
          </a:xfrm>
          <a:prstGeom prst="rtTriangle">
            <a:avLst/>
          </a:prstGeom>
          <a:gradFill>
            <a:gsLst>
              <a:gs pos="0">
                <a:schemeClr val="accent1"/>
              </a:gs>
              <a:gs pos="35000">
                <a:schemeClr val="accent3"/>
              </a:gs>
              <a:gs pos="100000">
                <a:schemeClr val="accent5"/>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34" name="Google Shape;234;p67"/>
          <p:cNvSpPr/>
          <p:nvPr/>
        </p:nvSpPr>
        <p:spPr>
          <a:xfrm flipH="1">
            <a:off x="5043487" y="1008201"/>
            <a:ext cx="4100512" cy="4100512"/>
          </a:xfrm>
          <a:prstGeom prst="rtTriangle">
            <a:avLst/>
          </a:prstGeom>
          <a:gradFill>
            <a:gsLst>
              <a:gs pos="0">
                <a:schemeClr val="accent1"/>
              </a:gs>
              <a:gs pos="35000">
                <a:schemeClr val="accent3"/>
              </a:gs>
              <a:gs pos="100000">
                <a:schemeClr val="accent5"/>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35" name="Google Shape;235;p67"/>
          <p:cNvSpPr/>
          <p:nvPr/>
        </p:nvSpPr>
        <p:spPr>
          <a:xfrm>
            <a:off x="6647044" y="3733799"/>
            <a:ext cx="2402896" cy="1793081"/>
          </a:xfrm>
          <a:prstGeom prst="parallelogram">
            <a:avLst>
              <a:gd fmla="val 100096" name="adj"/>
            </a:avLst>
          </a:prstGeom>
          <a:solidFill>
            <a:schemeClr val="lt1">
              <a:alpha val="29803"/>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36" name="Google Shape;236;p67"/>
          <p:cNvSpPr/>
          <p:nvPr/>
        </p:nvSpPr>
        <p:spPr>
          <a:xfrm flipH="1">
            <a:off x="7393781" y="3393282"/>
            <a:ext cx="1750218" cy="1750218"/>
          </a:xfrm>
          <a:prstGeom prst="rtTriangle">
            <a:avLst/>
          </a:prstGeom>
          <a:gradFill>
            <a:gsLst>
              <a:gs pos="0">
                <a:schemeClr val="accent1"/>
              </a:gs>
              <a:gs pos="35000">
                <a:schemeClr val="accent3"/>
              </a:gs>
              <a:gs pos="100000">
                <a:schemeClr val="accent5"/>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37" name="Google Shape;237;p67"/>
          <p:cNvSpPr/>
          <p:nvPr/>
        </p:nvSpPr>
        <p:spPr>
          <a:xfrm>
            <a:off x="-1114425" y="-28663"/>
            <a:ext cx="3190875" cy="2069393"/>
          </a:xfrm>
          <a:prstGeom prst="parallelogram">
            <a:avLst>
              <a:gd fmla="val 100096" name="adj"/>
            </a:avLst>
          </a:prstGeom>
          <a:solidFill>
            <a:schemeClr val="lt1">
              <a:alpha val="29803"/>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baseline="30000" i="0" sz="1400" u="none" cap="none" strike="noStrike">
              <a:solidFill>
                <a:schemeClr val="lt1"/>
              </a:solidFill>
              <a:latin typeface="Poppins Light"/>
              <a:ea typeface="Poppins Light"/>
              <a:cs typeface="Poppins Light"/>
              <a:sym typeface="Poppins Light"/>
            </a:endParaRPr>
          </a:p>
        </p:txBody>
      </p:sp>
      <p:sp>
        <p:nvSpPr>
          <p:cNvPr id="238" name="Google Shape;238;p67"/>
          <p:cNvSpPr/>
          <p:nvPr/>
        </p:nvSpPr>
        <p:spPr>
          <a:xfrm>
            <a:off x="-2505075" y="508982"/>
            <a:ext cx="5695950" cy="3785928"/>
          </a:xfrm>
          <a:prstGeom prst="parallelogram">
            <a:avLst>
              <a:gd fmla="val 100096" name="adj"/>
            </a:avLst>
          </a:prstGeom>
          <a:gradFill>
            <a:gsLst>
              <a:gs pos="0">
                <a:schemeClr val="accent1"/>
              </a:gs>
              <a:gs pos="15000">
                <a:schemeClr val="accent2"/>
              </a:gs>
              <a:gs pos="46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39" name="Google Shape;239;p67"/>
          <p:cNvSpPr/>
          <p:nvPr/>
        </p:nvSpPr>
        <p:spPr>
          <a:xfrm>
            <a:off x="-2141220" y="1054894"/>
            <a:ext cx="3855720" cy="3785928"/>
          </a:xfrm>
          <a:prstGeom prst="parallelogram">
            <a:avLst>
              <a:gd fmla="val 100096" name="adj"/>
            </a:avLst>
          </a:prstGeom>
          <a:solidFill>
            <a:srgbClr val="F3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240" name="Google Shape;240;p67"/>
          <p:cNvSpPr/>
          <p:nvPr/>
        </p:nvSpPr>
        <p:spPr>
          <a:xfrm>
            <a:off x="8508206" y="3690938"/>
            <a:ext cx="1030129" cy="981075"/>
          </a:xfrm>
          <a:prstGeom prst="parallelogram">
            <a:avLst>
              <a:gd fmla="val 100096" name="adj"/>
            </a:avLst>
          </a:prstGeom>
          <a:solidFill>
            <a:srgbClr val="F3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pic>
        <p:nvPicPr>
          <p:cNvPr descr="A white text on a black background&#10;&#10;AI-generated content may be incorrect." id="241" name="Google Shape;241;p67"/>
          <p:cNvPicPr preferRelativeResize="0"/>
          <p:nvPr/>
        </p:nvPicPr>
        <p:blipFill rotWithShape="1">
          <a:blip r:embed="rId4">
            <a:alphaModFix/>
          </a:blip>
          <a:srcRect b="0" l="0" r="0" t="0"/>
          <a:stretch/>
        </p:blipFill>
        <p:spPr>
          <a:xfrm>
            <a:off x="330648" y="1575946"/>
            <a:ext cx="2540566" cy="803827"/>
          </a:xfrm>
          <a:prstGeom prst="rect">
            <a:avLst/>
          </a:prstGeom>
          <a:noFill/>
          <a:ln>
            <a:noFill/>
          </a:ln>
        </p:spPr>
      </p:pic>
      <p:pic>
        <p:nvPicPr>
          <p:cNvPr descr="A black background with white text&#10;&#10;AI-generated content may be incorrect." id="242" name="Google Shape;242;p67"/>
          <p:cNvPicPr preferRelativeResize="0"/>
          <p:nvPr/>
        </p:nvPicPr>
        <p:blipFill rotWithShape="1">
          <a:blip r:embed="rId5">
            <a:alphaModFix/>
          </a:blip>
          <a:srcRect b="0" l="0" r="0" t="0"/>
          <a:stretch/>
        </p:blipFill>
        <p:spPr>
          <a:xfrm>
            <a:off x="6409671" y="3826694"/>
            <a:ext cx="2207979" cy="1120118"/>
          </a:xfrm>
          <a:prstGeom prst="rect">
            <a:avLst/>
          </a:prstGeom>
          <a:noFill/>
          <a:ln>
            <a:noFill/>
          </a:ln>
        </p:spPr>
      </p:pic>
      <p:sp>
        <p:nvSpPr>
          <p:cNvPr id="243" name="Google Shape;243;p67"/>
          <p:cNvSpPr/>
          <p:nvPr/>
        </p:nvSpPr>
        <p:spPr>
          <a:xfrm>
            <a:off x="3144950" y="2421074"/>
            <a:ext cx="2886087" cy="1312723"/>
          </a:xfrm>
          <a:prstGeom prst="rect">
            <a:avLst/>
          </a:prstGeom>
        </p:spPr>
        <p:txBody>
          <a:bodyPr>
            <a:prstTxWarp prst="textPlain"/>
          </a:bodyPr>
          <a:lstStyle/>
          <a:p>
            <a:pPr lvl="0" algn="ctr"/>
            <a:r>
              <a:rPr b="1" i="1">
                <a:ln>
                  <a:noFill/>
                </a:ln>
                <a:solidFill>
                  <a:schemeClr val="lt1"/>
                </a:solidFill>
                <a:latin typeface="Poppins"/>
              </a:rPr>
              <a:t>SKATE &amp;</a:t>
            </a:r>
            <a:br>
              <a:rPr b="1" i="1">
                <a:ln>
                  <a:noFill/>
                </a:ln>
                <a:solidFill>
                  <a:schemeClr val="lt1"/>
                </a:solidFill>
                <a:latin typeface="Poppins"/>
              </a:rPr>
            </a:br>
            <a:r>
              <a:rPr b="1" i="1">
                <a:ln>
                  <a:noFill/>
                </a:ln>
                <a:solidFill>
                  <a:schemeClr val="lt1"/>
                </a:solidFill>
                <a:latin typeface="Poppins"/>
              </a:rPr>
              <a:t> WCMX</a:t>
            </a:r>
          </a:p>
        </p:txBody>
      </p:sp>
      <p:grpSp>
        <p:nvGrpSpPr>
          <p:cNvPr id="244" name="Google Shape;244;p67"/>
          <p:cNvGrpSpPr/>
          <p:nvPr/>
        </p:nvGrpSpPr>
        <p:grpSpPr>
          <a:xfrm>
            <a:off x="1656755" y="2646296"/>
            <a:ext cx="5830500" cy="607950"/>
            <a:chOff x="2935884" y="3528394"/>
            <a:chExt cx="7774000" cy="810600"/>
          </a:xfrm>
        </p:grpSpPr>
        <p:sp>
          <p:nvSpPr>
            <p:cNvPr id="245" name="Google Shape;245;p67"/>
            <p:cNvSpPr txBox="1"/>
            <p:nvPr/>
          </p:nvSpPr>
          <p:spPr>
            <a:xfrm>
              <a:off x="7330084" y="3528394"/>
              <a:ext cx="3379800" cy="8106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i="0" lang="en" sz="5000" u="none" cap="none" strike="noStrike">
                  <a:solidFill>
                    <a:schemeClr val="lt1"/>
                  </a:solidFill>
                  <a:latin typeface="Poppins"/>
                  <a:ea typeface="Poppins"/>
                  <a:cs typeface="Poppins"/>
                  <a:sym typeface="Poppins"/>
                </a:rPr>
                <a:t>-</a:t>
              </a:r>
              <a:endParaRPr sz="1100"/>
            </a:p>
          </p:txBody>
        </p:sp>
        <p:sp>
          <p:nvSpPr>
            <p:cNvPr id="246" name="Google Shape;246;p67"/>
            <p:cNvSpPr txBox="1"/>
            <p:nvPr/>
          </p:nvSpPr>
          <p:spPr>
            <a:xfrm>
              <a:off x="2935884" y="3528394"/>
              <a:ext cx="3379800" cy="8106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i="0" lang="en" sz="5000" u="none" cap="none" strike="noStrike">
                  <a:solidFill>
                    <a:schemeClr val="lt1"/>
                  </a:solidFill>
                  <a:latin typeface="Poppins"/>
                  <a:ea typeface="Poppins"/>
                  <a:cs typeface="Poppins"/>
                  <a:sym typeface="Poppins"/>
                </a:rPr>
                <a:t>-</a:t>
              </a:r>
              <a:endParaRPr sz="1100"/>
            </a:p>
          </p:txBody>
        </p:sp>
      </p:grpSp>
      <p:sp>
        <p:nvSpPr>
          <p:cNvPr id="247" name="Google Shape;247;p67"/>
          <p:cNvSpPr txBox="1"/>
          <p:nvPr/>
        </p:nvSpPr>
        <p:spPr>
          <a:xfrm>
            <a:off x="3237925" y="1989963"/>
            <a:ext cx="31146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ACTION SPORTS PRESENTATION</a:t>
            </a:r>
            <a:endParaRPr>
              <a:solidFill>
                <a:schemeClr val="lt1"/>
              </a:solidFill>
            </a:endParaRPr>
          </a:p>
        </p:txBody>
      </p:sp>
      <p:sp>
        <p:nvSpPr>
          <p:cNvPr id="248" name="Google Shape;248;p67"/>
          <p:cNvSpPr txBox="1"/>
          <p:nvPr/>
        </p:nvSpPr>
        <p:spPr>
          <a:xfrm>
            <a:off x="4531075" y="3733800"/>
            <a:ext cx="18786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101 WORKSHOP</a:t>
            </a:r>
            <a:endParaRPr>
              <a:solidFill>
                <a:schemeClr val="lt1"/>
              </a:solidFill>
            </a:endParaRPr>
          </a:p>
        </p:txBody>
      </p:sp>
      <p:pic>
        <p:nvPicPr>
          <p:cNvPr id="249" name="Google Shape;249;p67" title="abilities.png"/>
          <p:cNvPicPr preferRelativeResize="0"/>
          <p:nvPr/>
        </p:nvPicPr>
        <p:blipFill>
          <a:blip r:embed="rId6">
            <a:alphaModFix/>
          </a:blip>
          <a:stretch>
            <a:fillRect/>
          </a:stretch>
        </p:blipFill>
        <p:spPr>
          <a:xfrm>
            <a:off x="955825" y="-121425"/>
            <a:ext cx="2689621" cy="1793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6"/>
          <p:cNvSpPr/>
          <p:nvPr/>
        </p:nvSpPr>
        <p:spPr>
          <a:xfrm>
            <a:off x="0" y="3981450"/>
            <a:ext cx="1162050" cy="1162050"/>
          </a:xfrm>
          <a:prstGeom prst="rtTriangle">
            <a:avLst/>
          </a:prstGeom>
          <a:gradFill>
            <a:gsLst>
              <a:gs pos="0">
                <a:srgbClr val="ADADAD">
                  <a:alpha val="74901"/>
                </a:srgbClr>
              </a:gs>
              <a:gs pos="35000">
                <a:srgbClr val="777777">
                  <a:alpha val="74901"/>
                </a:srgbClr>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15" name="Google Shape;415;p76"/>
          <p:cNvSpPr txBox="1"/>
          <p:nvPr/>
        </p:nvSpPr>
        <p:spPr>
          <a:xfrm>
            <a:off x="636478" y="364828"/>
            <a:ext cx="3070200" cy="11037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2400">
                <a:solidFill>
                  <a:schemeClr val="accent1"/>
                </a:solidFill>
                <a:latin typeface="Poppins"/>
                <a:ea typeface="Poppins"/>
                <a:cs typeface="Poppins"/>
                <a:sym typeface="Poppins"/>
              </a:rPr>
              <a:t>COMMON</a:t>
            </a:r>
            <a:endParaRPr sz="3300">
              <a:solidFill>
                <a:schemeClr val="accent1"/>
              </a:solidFill>
              <a:latin typeface="Poppins"/>
              <a:ea typeface="Poppins"/>
              <a:cs typeface="Poppins"/>
              <a:sym typeface="Poppins"/>
            </a:endParaRPr>
          </a:p>
          <a:p>
            <a:pPr indent="0" lvl="0" marL="0" marR="0" rtl="0" algn="l">
              <a:lnSpc>
                <a:spcPct val="70000"/>
              </a:lnSpc>
              <a:spcBef>
                <a:spcPts val="0"/>
              </a:spcBef>
              <a:spcAft>
                <a:spcPts val="0"/>
              </a:spcAft>
              <a:buNone/>
            </a:pPr>
            <a:r>
              <a:rPr b="1" lang="en" sz="2400">
                <a:solidFill>
                  <a:srgbClr val="333A41"/>
                </a:solidFill>
                <a:latin typeface="Poppins"/>
                <a:ea typeface="Poppins"/>
                <a:cs typeface="Poppins"/>
                <a:sym typeface="Poppins"/>
              </a:rPr>
              <a:t>MISCONCEPTIONS</a:t>
            </a:r>
            <a:endParaRPr sz="100"/>
          </a:p>
          <a:p>
            <a:pPr indent="0" lvl="0" marL="0" marR="0" rtl="0" algn="l">
              <a:lnSpc>
                <a:spcPct val="70000"/>
              </a:lnSpc>
              <a:spcBef>
                <a:spcPts val="0"/>
              </a:spcBef>
              <a:spcAft>
                <a:spcPts val="0"/>
              </a:spcAft>
              <a:buNone/>
            </a:pPr>
            <a:r>
              <a:rPr lang="en" sz="2400">
                <a:solidFill>
                  <a:schemeClr val="accent1"/>
                </a:solidFill>
                <a:latin typeface="Poppins"/>
                <a:ea typeface="Poppins"/>
                <a:cs typeface="Poppins"/>
                <a:sym typeface="Poppins"/>
              </a:rPr>
              <a:t>&amp; HOW TO ADDRESS THEM</a:t>
            </a:r>
            <a:endParaRPr sz="1100"/>
          </a:p>
        </p:txBody>
      </p:sp>
      <p:sp>
        <p:nvSpPr>
          <p:cNvPr id="416" name="Google Shape;416;p76"/>
          <p:cNvSpPr/>
          <p:nvPr>
            <p:ph idx="2" type="pic"/>
          </p:nvPr>
        </p:nvSpPr>
        <p:spPr>
          <a:xfrm>
            <a:off x="4318571" y="1170032"/>
            <a:ext cx="3789985" cy="2113723"/>
          </a:xfrm>
          <a:prstGeom prst="rect">
            <a:avLst/>
          </a:prstGeom>
          <a:noFill/>
          <a:ln>
            <a:noFill/>
          </a:ln>
        </p:spPr>
      </p:sp>
      <p:pic>
        <p:nvPicPr>
          <p:cNvPr id="417" name="Google Shape;417;p76" title="houstongroupphoto.jpg"/>
          <p:cNvPicPr preferRelativeResize="0"/>
          <p:nvPr/>
        </p:nvPicPr>
        <p:blipFill>
          <a:blip r:embed="rId3">
            <a:alphaModFix/>
          </a:blip>
          <a:stretch>
            <a:fillRect/>
          </a:stretch>
        </p:blipFill>
        <p:spPr>
          <a:xfrm>
            <a:off x="4318575" y="1170025"/>
            <a:ext cx="3789972" cy="2461241"/>
          </a:xfrm>
          <a:prstGeom prst="rect">
            <a:avLst/>
          </a:prstGeom>
          <a:noFill/>
          <a:ln>
            <a:noFill/>
          </a:ln>
        </p:spPr>
      </p:pic>
      <p:sp>
        <p:nvSpPr>
          <p:cNvPr id="418" name="Google Shape;418;p76"/>
          <p:cNvSpPr/>
          <p:nvPr/>
        </p:nvSpPr>
        <p:spPr>
          <a:xfrm>
            <a:off x="4105275" y="3981450"/>
            <a:ext cx="4428000" cy="1047900"/>
          </a:xfrm>
          <a:prstGeom prst="rect">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19" name="Google Shape;419;p76"/>
          <p:cNvSpPr txBox="1"/>
          <p:nvPr/>
        </p:nvSpPr>
        <p:spPr>
          <a:xfrm>
            <a:off x="4140075" y="4056000"/>
            <a:ext cx="4358400" cy="898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In reality, adaptive skateboarding can be adapted to a wide range of abilities and can be done safely with the right equipment and modifications, making it accessible to a variety of people with different disabilities.</a:t>
            </a:r>
            <a:endParaRPr sz="1100"/>
          </a:p>
        </p:txBody>
      </p:sp>
      <p:grpSp>
        <p:nvGrpSpPr>
          <p:cNvPr id="420" name="Google Shape;420;p76"/>
          <p:cNvGrpSpPr/>
          <p:nvPr/>
        </p:nvGrpSpPr>
        <p:grpSpPr>
          <a:xfrm>
            <a:off x="600025" y="1590629"/>
            <a:ext cx="3143127" cy="2881353"/>
            <a:chOff x="1211407" y="3419475"/>
            <a:chExt cx="2913000" cy="2746500"/>
          </a:xfrm>
        </p:grpSpPr>
        <p:sp>
          <p:nvSpPr>
            <p:cNvPr id="421" name="Google Shape;421;p76"/>
            <p:cNvSpPr txBox="1"/>
            <p:nvPr/>
          </p:nvSpPr>
          <p:spPr>
            <a:xfrm>
              <a:off x="1413173" y="3806049"/>
              <a:ext cx="2509500" cy="242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chemeClr val="lt1"/>
                  </a:solidFill>
                  <a:latin typeface="Poppins"/>
                  <a:ea typeface="Poppins"/>
                  <a:cs typeface="Poppins"/>
                  <a:sym typeface="Poppins"/>
                </a:rPr>
                <a:t>MAIN OPTION</a:t>
              </a:r>
              <a:endParaRPr sz="1100"/>
            </a:p>
          </p:txBody>
        </p:sp>
        <p:grpSp>
          <p:nvGrpSpPr>
            <p:cNvPr id="422" name="Google Shape;422;p76"/>
            <p:cNvGrpSpPr/>
            <p:nvPr/>
          </p:nvGrpSpPr>
          <p:grpSpPr>
            <a:xfrm>
              <a:off x="1916726" y="4966345"/>
              <a:ext cx="1502501" cy="194558"/>
              <a:chOff x="5230810" y="4377428"/>
              <a:chExt cx="1612991" cy="221592"/>
            </a:xfrm>
          </p:grpSpPr>
          <p:sp>
            <p:nvSpPr>
              <p:cNvPr id="423" name="Google Shape;423;p76"/>
              <p:cNvSpPr/>
              <p:nvPr/>
            </p:nvSpPr>
            <p:spPr>
              <a:xfrm>
                <a:off x="5230810" y="4434018"/>
                <a:ext cx="165002" cy="165002"/>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F3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24" name="Google Shape;424;p76"/>
              <p:cNvSpPr txBox="1"/>
              <p:nvPr/>
            </p:nvSpPr>
            <p:spPr>
              <a:xfrm>
                <a:off x="5397501" y="4377428"/>
                <a:ext cx="1446300" cy="20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800">
                    <a:solidFill>
                      <a:schemeClr val="lt1"/>
                    </a:solidFill>
                    <a:latin typeface="Poppins Light"/>
                    <a:ea typeface="Poppins Light"/>
                    <a:cs typeface="Poppins Light"/>
                    <a:sym typeface="Poppins Light"/>
                  </a:rPr>
                  <a:t>SKATing content 1</a:t>
                </a:r>
                <a:endParaRPr sz="1100"/>
              </a:p>
            </p:txBody>
          </p:sp>
        </p:grpSp>
        <p:grpSp>
          <p:nvGrpSpPr>
            <p:cNvPr id="425" name="Google Shape;425;p76"/>
            <p:cNvGrpSpPr/>
            <p:nvPr/>
          </p:nvGrpSpPr>
          <p:grpSpPr>
            <a:xfrm>
              <a:off x="1926251" y="5266382"/>
              <a:ext cx="1483499" cy="194558"/>
              <a:chOff x="5230810" y="4377428"/>
              <a:chExt cx="1592592" cy="221592"/>
            </a:xfrm>
          </p:grpSpPr>
          <p:sp>
            <p:nvSpPr>
              <p:cNvPr id="426" name="Google Shape;426;p76"/>
              <p:cNvSpPr/>
              <p:nvPr/>
            </p:nvSpPr>
            <p:spPr>
              <a:xfrm>
                <a:off x="5230810" y="4434018"/>
                <a:ext cx="165002" cy="165002"/>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F3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27" name="Google Shape;427;p76"/>
              <p:cNvSpPr txBox="1"/>
              <p:nvPr/>
            </p:nvSpPr>
            <p:spPr>
              <a:xfrm>
                <a:off x="5397502" y="4377428"/>
                <a:ext cx="1425900" cy="20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800">
                    <a:solidFill>
                      <a:schemeClr val="lt1"/>
                    </a:solidFill>
                    <a:latin typeface="Poppins Light"/>
                    <a:ea typeface="Poppins Light"/>
                    <a:cs typeface="Poppins Light"/>
                    <a:sym typeface="Poppins Light"/>
                  </a:rPr>
                  <a:t>SKATing content 2</a:t>
                </a:r>
                <a:endParaRPr sz="1100"/>
              </a:p>
            </p:txBody>
          </p:sp>
        </p:grpSp>
        <p:sp>
          <p:nvSpPr>
            <p:cNvPr id="428" name="Google Shape;428;p76"/>
            <p:cNvSpPr/>
            <p:nvPr/>
          </p:nvSpPr>
          <p:spPr>
            <a:xfrm>
              <a:off x="1380638" y="4238827"/>
              <a:ext cx="2574600" cy="5949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None/>
              </a:pPr>
              <a:r>
                <a:rPr lang="en" sz="1100">
                  <a:solidFill>
                    <a:schemeClr val="lt1"/>
                  </a:solidFill>
                  <a:latin typeface="Poppins Light"/>
                  <a:ea typeface="Poppins Light"/>
                  <a:cs typeface="Poppins Light"/>
                  <a:sym typeface="Poppins Light"/>
                </a:rPr>
                <a:t>“Ut wisi enim veniam, </a:t>
              </a:r>
              <a:r>
                <a:rPr b="1" lang="en" sz="1100">
                  <a:solidFill>
                    <a:schemeClr val="lt1"/>
                  </a:solidFill>
                  <a:latin typeface="Poppins"/>
                  <a:ea typeface="Poppins"/>
                  <a:cs typeface="Poppins"/>
                  <a:sym typeface="Poppins"/>
                </a:rPr>
                <a:t>quis nostrud </a:t>
              </a:r>
              <a:r>
                <a:rPr lang="en" sz="1100">
                  <a:solidFill>
                    <a:schemeClr val="lt1"/>
                  </a:solidFill>
                  <a:latin typeface="Poppins Light"/>
                  <a:ea typeface="Poppins Light"/>
                  <a:cs typeface="Poppins Light"/>
                  <a:sym typeface="Poppins Light"/>
                </a:rPr>
                <a:t>exerci tation.”</a:t>
              </a:r>
              <a:endParaRPr sz="1100"/>
            </a:p>
          </p:txBody>
        </p:sp>
        <p:sp>
          <p:nvSpPr>
            <p:cNvPr id="429" name="Google Shape;429;p76"/>
            <p:cNvSpPr/>
            <p:nvPr/>
          </p:nvSpPr>
          <p:spPr>
            <a:xfrm>
              <a:off x="1211407" y="3419475"/>
              <a:ext cx="2913000" cy="27465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430" name="Google Shape;430;p76"/>
          <p:cNvSpPr txBox="1"/>
          <p:nvPr/>
        </p:nvSpPr>
        <p:spPr>
          <a:xfrm>
            <a:off x="842875" y="1811500"/>
            <a:ext cx="2657400" cy="24396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A common misconception about adaptive skateboarding is that it's only for people with certain types of disabilities or that it's too dangerous for individuals with mobility impairments. Some people believe it’s only suitable for those with minimal physical limitations, assuming that adaptive skateboarding requires a high level of fitness or coordination.</a:t>
            </a:r>
            <a:endParaRPr sz="11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7"/>
          <p:cNvSpPr/>
          <p:nvPr/>
        </p:nvSpPr>
        <p:spPr>
          <a:xfrm>
            <a:off x="656035" y="773258"/>
            <a:ext cx="3801600" cy="11700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36" name="Google Shape;436;p77"/>
          <p:cNvSpPr txBox="1"/>
          <p:nvPr/>
        </p:nvSpPr>
        <p:spPr>
          <a:xfrm>
            <a:off x="1394956" y="1347115"/>
            <a:ext cx="2138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2000">
                <a:solidFill>
                  <a:srgbClr val="3E4750"/>
                </a:solidFill>
                <a:latin typeface="Poppins"/>
                <a:ea typeface="Poppins"/>
                <a:cs typeface="Poppins"/>
                <a:sym typeface="Poppins"/>
              </a:rPr>
              <a:t>RECREATIONAL</a:t>
            </a:r>
            <a:endParaRPr sz="1700"/>
          </a:p>
        </p:txBody>
      </p:sp>
      <p:cxnSp>
        <p:nvCxnSpPr>
          <p:cNvPr id="437" name="Google Shape;437;p77"/>
          <p:cNvCxnSpPr/>
          <p:nvPr/>
        </p:nvCxnSpPr>
        <p:spPr>
          <a:xfrm rot="10800000">
            <a:off x="4572000" y="2168487"/>
            <a:ext cx="0" cy="1385400"/>
          </a:xfrm>
          <a:prstGeom prst="straightConnector1">
            <a:avLst/>
          </a:prstGeom>
          <a:noFill/>
          <a:ln cap="flat" cmpd="sng" w="12700">
            <a:solidFill>
              <a:srgbClr val="3E4750">
                <a:alpha val="14900"/>
              </a:srgbClr>
            </a:solidFill>
            <a:prstDash val="solid"/>
            <a:miter lim="800000"/>
            <a:headEnd len="sm" w="sm" type="none"/>
            <a:tailEnd len="sm" w="sm" type="none"/>
          </a:ln>
        </p:spPr>
      </p:cxnSp>
      <p:sp>
        <p:nvSpPr>
          <p:cNvPr id="438" name="Google Shape;438;p77"/>
          <p:cNvSpPr/>
          <p:nvPr/>
        </p:nvSpPr>
        <p:spPr>
          <a:xfrm flipH="1">
            <a:off x="4686366" y="773258"/>
            <a:ext cx="3801600" cy="11700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39" name="Google Shape;439;p77"/>
          <p:cNvSpPr txBox="1"/>
          <p:nvPr/>
        </p:nvSpPr>
        <p:spPr>
          <a:xfrm>
            <a:off x="5874087" y="1347115"/>
            <a:ext cx="2138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2000">
                <a:solidFill>
                  <a:srgbClr val="3E4750"/>
                </a:solidFill>
                <a:latin typeface="Poppins"/>
                <a:ea typeface="Poppins"/>
                <a:cs typeface="Poppins"/>
                <a:sym typeface="Poppins"/>
              </a:rPr>
              <a:t>COMPETITIVE</a:t>
            </a:r>
            <a:endParaRPr sz="1700"/>
          </a:p>
        </p:txBody>
      </p:sp>
      <p:grpSp>
        <p:nvGrpSpPr>
          <p:cNvPr id="440" name="Google Shape;440;p77"/>
          <p:cNvGrpSpPr/>
          <p:nvPr/>
        </p:nvGrpSpPr>
        <p:grpSpPr>
          <a:xfrm>
            <a:off x="1321560" y="435993"/>
            <a:ext cx="610816" cy="610816"/>
            <a:chOff x="1208524" y="915365"/>
            <a:chExt cx="996600" cy="996600"/>
          </a:xfrm>
        </p:grpSpPr>
        <p:sp>
          <p:nvSpPr>
            <p:cNvPr id="441" name="Google Shape;441;p77"/>
            <p:cNvSpPr/>
            <p:nvPr/>
          </p:nvSpPr>
          <p:spPr>
            <a:xfrm>
              <a:off x="1208524" y="915365"/>
              <a:ext cx="996600" cy="9966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5080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42" name="Google Shape;442;p77"/>
            <p:cNvSpPr txBox="1"/>
            <p:nvPr/>
          </p:nvSpPr>
          <p:spPr>
            <a:xfrm>
              <a:off x="1208524" y="1093506"/>
              <a:ext cx="996600" cy="640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100">
                  <a:solidFill>
                    <a:schemeClr val="lt1"/>
                  </a:solidFill>
                  <a:latin typeface="Poppins"/>
                  <a:ea typeface="Poppins"/>
                  <a:cs typeface="Poppins"/>
                  <a:sym typeface="Poppins"/>
                </a:rPr>
                <a:t>1</a:t>
              </a:r>
              <a:endParaRPr sz="1100"/>
            </a:p>
          </p:txBody>
        </p:sp>
      </p:grpSp>
      <p:grpSp>
        <p:nvGrpSpPr>
          <p:cNvPr id="443" name="Google Shape;443;p77"/>
          <p:cNvGrpSpPr/>
          <p:nvPr/>
        </p:nvGrpSpPr>
        <p:grpSpPr>
          <a:xfrm>
            <a:off x="7112760" y="435993"/>
            <a:ext cx="610816" cy="610816"/>
            <a:chOff x="1208524" y="915365"/>
            <a:chExt cx="996600" cy="996600"/>
          </a:xfrm>
        </p:grpSpPr>
        <p:sp>
          <p:nvSpPr>
            <p:cNvPr id="444" name="Google Shape;444;p77"/>
            <p:cNvSpPr/>
            <p:nvPr/>
          </p:nvSpPr>
          <p:spPr>
            <a:xfrm>
              <a:off x="1208524" y="915365"/>
              <a:ext cx="996600" cy="9966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5080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45" name="Google Shape;445;p77"/>
            <p:cNvSpPr txBox="1"/>
            <p:nvPr/>
          </p:nvSpPr>
          <p:spPr>
            <a:xfrm>
              <a:off x="1208524" y="1093506"/>
              <a:ext cx="996600" cy="640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100">
                  <a:solidFill>
                    <a:schemeClr val="lt1"/>
                  </a:solidFill>
                  <a:latin typeface="Poppins"/>
                  <a:ea typeface="Poppins"/>
                  <a:cs typeface="Poppins"/>
                  <a:sym typeface="Poppins"/>
                </a:rPr>
                <a:t>2</a:t>
              </a:r>
              <a:endParaRPr sz="1100"/>
            </a:p>
          </p:txBody>
        </p:sp>
      </p:grpSp>
      <p:sp>
        <p:nvSpPr>
          <p:cNvPr id="446" name="Google Shape;446;p77"/>
          <p:cNvSpPr txBox="1"/>
          <p:nvPr/>
        </p:nvSpPr>
        <p:spPr>
          <a:xfrm>
            <a:off x="3985181" y="1295400"/>
            <a:ext cx="11736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6000">
                <a:solidFill>
                  <a:schemeClr val="accent1"/>
                </a:solidFill>
                <a:latin typeface="Poppins"/>
                <a:ea typeface="Poppins"/>
                <a:cs typeface="Poppins"/>
                <a:sym typeface="Poppins"/>
              </a:rPr>
              <a:t>VS</a:t>
            </a:r>
            <a:endParaRPr b="1" sz="6000">
              <a:solidFill>
                <a:schemeClr val="accent1"/>
              </a:solidFill>
              <a:latin typeface="Poppins"/>
              <a:ea typeface="Poppins"/>
              <a:cs typeface="Poppins"/>
              <a:sym typeface="Poppins"/>
            </a:endParaRPr>
          </a:p>
        </p:txBody>
      </p:sp>
      <p:grpSp>
        <p:nvGrpSpPr>
          <p:cNvPr id="447" name="Google Shape;447;p77"/>
          <p:cNvGrpSpPr/>
          <p:nvPr/>
        </p:nvGrpSpPr>
        <p:grpSpPr>
          <a:xfrm>
            <a:off x="3146387" y="410255"/>
            <a:ext cx="2851200" cy="345825"/>
            <a:chOff x="4195183" y="2439306"/>
            <a:chExt cx="3801600" cy="461100"/>
          </a:xfrm>
        </p:grpSpPr>
        <p:sp>
          <p:nvSpPr>
            <p:cNvPr id="448" name="Google Shape;448;p77"/>
            <p:cNvSpPr/>
            <p:nvPr/>
          </p:nvSpPr>
          <p:spPr>
            <a:xfrm>
              <a:off x="4195183" y="2439306"/>
              <a:ext cx="3801600" cy="461100"/>
            </a:xfrm>
            <a:prstGeom prst="trapezoid">
              <a:avLst>
                <a:gd fmla="val 101371"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5080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49" name="Google Shape;449;p77"/>
            <p:cNvSpPr txBox="1"/>
            <p:nvPr/>
          </p:nvSpPr>
          <p:spPr>
            <a:xfrm>
              <a:off x="4508500" y="2501291"/>
              <a:ext cx="3174900" cy="3510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lang="en">
                  <a:solidFill>
                    <a:schemeClr val="lt1"/>
                  </a:solidFill>
                  <a:latin typeface="Poppins"/>
                  <a:ea typeface="Poppins"/>
                  <a:cs typeface="Poppins"/>
                  <a:sym typeface="Poppins"/>
                </a:rPr>
                <a:t>PARTICIPATION</a:t>
              </a:r>
              <a:endParaRPr sz="1100"/>
            </a:p>
          </p:txBody>
        </p:sp>
      </p:grpSp>
      <p:sp>
        <p:nvSpPr>
          <p:cNvPr id="450" name="Google Shape;450;p77"/>
          <p:cNvSpPr/>
          <p:nvPr/>
        </p:nvSpPr>
        <p:spPr>
          <a:xfrm flipH="1" rot="-2700000">
            <a:off x="2367242" y="390319"/>
            <a:ext cx="1220183" cy="118497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51" name="Google Shape;451;p77"/>
          <p:cNvSpPr/>
          <p:nvPr/>
        </p:nvSpPr>
        <p:spPr>
          <a:xfrm rot="2700000">
            <a:off x="5453212" y="390319"/>
            <a:ext cx="1220183" cy="118497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52" name="Google Shape;452;p77"/>
          <p:cNvSpPr txBox="1"/>
          <p:nvPr/>
        </p:nvSpPr>
        <p:spPr>
          <a:xfrm>
            <a:off x="490425" y="2285250"/>
            <a:ext cx="4132800" cy="19995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Recreational Programs are becoming increasingly common among adaptive sport organizations. These programs promote greater accessibility compared to competitive-focused programming.</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Clr>
                <a:srgbClr val="000000"/>
              </a:buClr>
              <a:buFont typeface="Arial"/>
              <a:buNone/>
            </a:pPr>
            <a:r>
              <a:rPr lang="en" sz="1100">
                <a:solidFill>
                  <a:srgbClr val="3E4750"/>
                </a:solidFill>
                <a:latin typeface="Poppins Light"/>
                <a:ea typeface="Poppins Light"/>
                <a:cs typeface="Poppins Light"/>
                <a:sym typeface="Poppins Light"/>
              </a:rPr>
              <a:t>These recreational opportunities cater to people of all disabilities and ages. The focus of these programs is to have fun and have the experience of skateboarding and WCMX.</a:t>
            </a:r>
            <a:endParaRPr sz="1100">
              <a:solidFill>
                <a:srgbClr val="3E4750"/>
              </a:solidFill>
              <a:latin typeface="Poppins Light"/>
              <a:ea typeface="Poppins Light"/>
              <a:cs typeface="Poppins Light"/>
              <a:sym typeface="Poppins Light"/>
            </a:endParaRPr>
          </a:p>
        </p:txBody>
      </p:sp>
      <p:sp>
        <p:nvSpPr>
          <p:cNvPr id="453" name="Google Shape;453;p77"/>
          <p:cNvSpPr txBox="1"/>
          <p:nvPr/>
        </p:nvSpPr>
        <p:spPr>
          <a:xfrm>
            <a:off x="4806250" y="2285250"/>
            <a:ext cx="4132800" cy="2659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Unlike more traditional adaptive sports, skateboarding and WCMX represent emerging opportunities within the adaptive sports community. These programs bring valuable diversity to adaptive athletics, complementing established options and expanding possibilities for participants.</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Clr>
                <a:srgbClr val="000000"/>
              </a:buClr>
              <a:buFont typeface="Arial"/>
              <a:buNone/>
            </a:pPr>
            <a:r>
              <a:rPr lang="en" sz="1100">
                <a:solidFill>
                  <a:srgbClr val="3E4750"/>
                </a:solidFill>
                <a:latin typeface="Poppins Light"/>
                <a:ea typeface="Poppins Light"/>
                <a:cs typeface="Poppins Light"/>
                <a:sym typeface="Poppins Light"/>
              </a:rPr>
              <a:t>Competitive Programs are focused on para athletes that will have opportunities for sanctioned competitions in skateboarding and wcmx. Participants with physical disabilities would be the candidates for these programs with a focus on progressions and athlete development.</a:t>
            </a:r>
            <a:endParaRPr sz="1100">
              <a:solidFill>
                <a:srgbClr val="3E4750"/>
              </a:solidFill>
              <a:latin typeface="Poppins Light"/>
              <a:ea typeface="Poppins Light"/>
              <a:cs typeface="Poppins Light"/>
              <a:sym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8" title="Ability-Skateboarding-Action-Sports_Childrens-Class_With-Andrew-Cris-Shawn_sRGB-color-space_madelynn.m.101-1024x683.jpg"/>
          <p:cNvPicPr preferRelativeResize="0"/>
          <p:nvPr>
            <p:ph idx="2" type="pic"/>
          </p:nvPr>
        </p:nvPicPr>
        <p:blipFill rotWithShape="1">
          <a:blip r:embed="rId3">
            <a:alphaModFix/>
          </a:blip>
          <a:srcRect b="0" l="10392" r="10400" t="0"/>
          <a:stretch/>
        </p:blipFill>
        <p:spPr>
          <a:xfrm>
            <a:off x="280673" y="1301354"/>
            <a:ext cx="3432599" cy="2890500"/>
          </a:xfrm>
          <a:prstGeom prst="rect">
            <a:avLst/>
          </a:prstGeom>
          <a:solidFill>
            <a:srgbClr val="BFBFBF">
              <a:alpha val="9800"/>
            </a:srgbClr>
          </a:solidFill>
          <a:ln>
            <a:noFill/>
          </a:ln>
          <a:effectLst>
            <a:outerShdw blurRad="292100" rotWithShape="0" algn="tl" dir="2700000" dist="38100">
              <a:srgbClr val="000000">
                <a:alpha val="20000"/>
              </a:srgbClr>
            </a:outerShdw>
          </a:effectLst>
        </p:spPr>
      </p:pic>
      <p:sp>
        <p:nvSpPr>
          <p:cNvPr id="459" name="Google Shape;459;p78"/>
          <p:cNvSpPr/>
          <p:nvPr/>
        </p:nvSpPr>
        <p:spPr>
          <a:xfrm>
            <a:off x="3881191" y="1948815"/>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60" name="Google Shape;460;p78"/>
          <p:cNvSpPr txBox="1"/>
          <p:nvPr/>
        </p:nvSpPr>
        <p:spPr>
          <a:xfrm>
            <a:off x="4066362" y="1939759"/>
            <a:ext cx="6123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01</a:t>
            </a:r>
            <a:endParaRPr sz="1100"/>
          </a:p>
        </p:txBody>
      </p:sp>
      <p:sp>
        <p:nvSpPr>
          <p:cNvPr id="461" name="Google Shape;461;p78"/>
          <p:cNvSpPr txBox="1"/>
          <p:nvPr/>
        </p:nvSpPr>
        <p:spPr>
          <a:xfrm>
            <a:off x="4805702" y="2153150"/>
            <a:ext cx="1728600" cy="89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(No Adaptations)</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Standard board used by athletes without mobility aids.</a:t>
            </a:r>
            <a:endParaRPr sz="1100">
              <a:solidFill>
                <a:srgbClr val="3E4750"/>
              </a:solidFill>
              <a:latin typeface="Poppins Light"/>
              <a:ea typeface="Poppins Light"/>
              <a:cs typeface="Poppins Light"/>
              <a:sym typeface="Poppins Light"/>
            </a:endParaRPr>
          </a:p>
        </p:txBody>
      </p:sp>
      <p:sp>
        <p:nvSpPr>
          <p:cNvPr id="462" name="Google Shape;462;p78"/>
          <p:cNvSpPr txBox="1"/>
          <p:nvPr/>
        </p:nvSpPr>
        <p:spPr>
          <a:xfrm>
            <a:off x="4829800" y="1714550"/>
            <a:ext cx="16317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Traditional </a:t>
            </a:r>
            <a:endParaRPr b="1" sz="1200">
              <a:solidFill>
                <a:srgbClr val="333A41"/>
              </a:solidFill>
              <a:latin typeface="Poppins"/>
              <a:ea typeface="Poppins"/>
              <a:cs typeface="Poppins"/>
              <a:sym typeface="Poppins"/>
            </a:endParaRPr>
          </a:p>
          <a:p>
            <a:pPr indent="0" lvl="0" marL="0" marR="0" rtl="0" algn="l">
              <a:spcBef>
                <a:spcPts val="0"/>
              </a:spcBef>
              <a:spcAft>
                <a:spcPts val="0"/>
              </a:spcAft>
              <a:buNone/>
            </a:pPr>
            <a:r>
              <a:rPr b="1" lang="en" sz="1200">
                <a:solidFill>
                  <a:srgbClr val="333A41"/>
                </a:solidFill>
                <a:latin typeface="Poppins"/>
                <a:ea typeface="Poppins"/>
                <a:cs typeface="Poppins"/>
                <a:sym typeface="Poppins"/>
              </a:rPr>
              <a:t>Skateboard</a:t>
            </a:r>
            <a:endParaRPr sz="1100"/>
          </a:p>
        </p:txBody>
      </p:sp>
      <p:sp>
        <p:nvSpPr>
          <p:cNvPr id="463" name="Google Shape;463;p78"/>
          <p:cNvSpPr/>
          <p:nvPr/>
        </p:nvSpPr>
        <p:spPr>
          <a:xfrm>
            <a:off x="6508896" y="1938790"/>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64" name="Google Shape;464;p78"/>
          <p:cNvSpPr txBox="1"/>
          <p:nvPr/>
        </p:nvSpPr>
        <p:spPr>
          <a:xfrm>
            <a:off x="6603898" y="1929734"/>
            <a:ext cx="7023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02</a:t>
            </a:r>
            <a:endParaRPr sz="1100"/>
          </a:p>
        </p:txBody>
      </p:sp>
      <p:sp>
        <p:nvSpPr>
          <p:cNvPr id="465" name="Google Shape;465;p78"/>
          <p:cNvSpPr txBox="1"/>
          <p:nvPr/>
        </p:nvSpPr>
        <p:spPr>
          <a:xfrm>
            <a:off x="7433400" y="2143125"/>
            <a:ext cx="1558200" cy="89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Modified walker on wheels for added stability while skating.</a:t>
            </a:r>
            <a:endParaRPr sz="1100"/>
          </a:p>
        </p:txBody>
      </p:sp>
      <p:sp>
        <p:nvSpPr>
          <p:cNvPr id="466" name="Google Shape;466;p78"/>
          <p:cNvSpPr txBox="1"/>
          <p:nvPr/>
        </p:nvSpPr>
        <p:spPr>
          <a:xfrm>
            <a:off x="7433402" y="1660600"/>
            <a:ext cx="11868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Walker Skateboard</a:t>
            </a:r>
            <a:endParaRPr sz="1100"/>
          </a:p>
        </p:txBody>
      </p:sp>
      <p:sp>
        <p:nvSpPr>
          <p:cNvPr id="467" name="Google Shape;467;p78"/>
          <p:cNvSpPr/>
          <p:nvPr/>
        </p:nvSpPr>
        <p:spPr>
          <a:xfrm>
            <a:off x="3881191" y="3382328"/>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68" name="Google Shape;468;p78"/>
          <p:cNvSpPr txBox="1"/>
          <p:nvPr/>
        </p:nvSpPr>
        <p:spPr>
          <a:xfrm>
            <a:off x="3960564" y="3373271"/>
            <a:ext cx="7179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03</a:t>
            </a:r>
            <a:endParaRPr sz="1100"/>
          </a:p>
        </p:txBody>
      </p:sp>
      <p:sp>
        <p:nvSpPr>
          <p:cNvPr id="469" name="Google Shape;469;p78"/>
          <p:cNvSpPr txBox="1"/>
          <p:nvPr/>
        </p:nvSpPr>
        <p:spPr>
          <a:xfrm>
            <a:off x="4805701" y="3586650"/>
            <a:ext cx="1655700" cy="6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Skateboard with two canes for balance and support.</a:t>
            </a:r>
            <a:endParaRPr sz="1100"/>
          </a:p>
        </p:txBody>
      </p:sp>
      <p:sp>
        <p:nvSpPr>
          <p:cNvPr id="470" name="Google Shape;470;p78"/>
          <p:cNvSpPr txBox="1"/>
          <p:nvPr/>
        </p:nvSpPr>
        <p:spPr>
          <a:xfrm>
            <a:off x="4805699" y="3148050"/>
            <a:ext cx="18555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Dual-Cane Skateboard</a:t>
            </a:r>
            <a:endParaRPr sz="1100"/>
          </a:p>
        </p:txBody>
      </p:sp>
      <p:sp>
        <p:nvSpPr>
          <p:cNvPr id="471" name="Google Shape;471;p78"/>
          <p:cNvSpPr/>
          <p:nvPr/>
        </p:nvSpPr>
        <p:spPr>
          <a:xfrm>
            <a:off x="6508896" y="3372303"/>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72" name="Google Shape;472;p78"/>
          <p:cNvSpPr txBox="1"/>
          <p:nvPr/>
        </p:nvSpPr>
        <p:spPr>
          <a:xfrm>
            <a:off x="6554605" y="3363246"/>
            <a:ext cx="7518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04</a:t>
            </a:r>
            <a:endParaRPr sz="1100"/>
          </a:p>
        </p:txBody>
      </p:sp>
      <p:sp>
        <p:nvSpPr>
          <p:cNvPr id="473" name="Google Shape;473;p78"/>
          <p:cNvSpPr txBox="1"/>
          <p:nvPr/>
        </p:nvSpPr>
        <p:spPr>
          <a:xfrm>
            <a:off x="7433397" y="3696278"/>
            <a:ext cx="1427100" cy="1119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Overhead or side-mounted frame providing balance and lifting aid.</a:t>
            </a:r>
            <a:endParaRPr sz="1100"/>
          </a:p>
        </p:txBody>
      </p:sp>
      <p:sp>
        <p:nvSpPr>
          <p:cNvPr id="474" name="Google Shape;474;p78"/>
          <p:cNvSpPr txBox="1"/>
          <p:nvPr/>
        </p:nvSpPr>
        <p:spPr>
          <a:xfrm>
            <a:off x="7433402" y="3257675"/>
            <a:ext cx="13392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Crane Assist Frame</a:t>
            </a:r>
            <a:endParaRPr sz="1100"/>
          </a:p>
        </p:txBody>
      </p:sp>
      <p:sp>
        <p:nvSpPr>
          <p:cNvPr id="475" name="Google Shape;475;p78"/>
          <p:cNvSpPr txBox="1"/>
          <p:nvPr/>
        </p:nvSpPr>
        <p:spPr>
          <a:xfrm>
            <a:off x="4162337" y="626940"/>
            <a:ext cx="4267500" cy="909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3300">
                <a:solidFill>
                  <a:schemeClr val="accent1"/>
                </a:solidFill>
                <a:latin typeface="Poppins"/>
                <a:ea typeface="Poppins"/>
                <a:cs typeface="Poppins"/>
                <a:sym typeface="Poppins"/>
              </a:rPr>
              <a:t>ADAPTIVE</a:t>
            </a:r>
            <a:r>
              <a:rPr lang="en" sz="3300">
                <a:solidFill>
                  <a:schemeClr val="accent1"/>
                </a:solidFill>
                <a:latin typeface="Poppins"/>
                <a:ea typeface="Poppins"/>
                <a:cs typeface="Poppins"/>
                <a:sym typeface="Poppins"/>
              </a:rPr>
              <a:t> </a:t>
            </a:r>
            <a:r>
              <a:rPr b="1" lang="en" sz="4500">
                <a:solidFill>
                  <a:srgbClr val="333A41"/>
                </a:solidFill>
                <a:latin typeface="Poppins"/>
                <a:ea typeface="Poppins"/>
                <a:cs typeface="Poppins"/>
                <a:sym typeface="Poppins"/>
              </a:rPr>
              <a:t>EQUIPMENT</a:t>
            </a:r>
            <a:r>
              <a:rPr b="1" lang="en" sz="4500">
                <a:solidFill>
                  <a:srgbClr val="333A41"/>
                </a:solidFill>
                <a:latin typeface="Poppins"/>
                <a:ea typeface="Poppins"/>
                <a:cs typeface="Poppins"/>
                <a:sym typeface="Poppins"/>
              </a:rPr>
              <a:t>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9"/>
          <p:cNvSpPr txBox="1"/>
          <p:nvPr/>
        </p:nvSpPr>
        <p:spPr>
          <a:xfrm>
            <a:off x="540225" y="442925"/>
            <a:ext cx="7320600" cy="909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900">
                <a:solidFill>
                  <a:srgbClr val="333A41"/>
                </a:solidFill>
                <a:latin typeface="Poppins"/>
                <a:ea typeface="Poppins"/>
                <a:cs typeface="Poppins"/>
                <a:sym typeface="Poppins"/>
              </a:rPr>
              <a:t>EQUIPMENT,</a:t>
            </a:r>
            <a:r>
              <a:rPr lang="en" sz="100"/>
              <a:t> </a:t>
            </a:r>
            <a:r>
              <a:rPr b="1" lang="en" sz="3900">
                <a:solidFill>
                  <a:srgbClr val="333A41"/>
                </a:solidFill>
                <a:latin typeface="Poppins"/>
                <a:ea typeface="Poppins"/>
                <a:cs typeface="Poppins"/>
                <a:sym typeface="Poppins"/>
              </a:rPr>
              <a:t>FUNCTION </a:t>
            </a:r>
            <a:endParaRPr b="1" sz="3900">
              <a:solidFill>
                <a:srgbClr val="333A41"/>
              </a:solidFill>
              <a:latin typeface="Poppins"/>
              <a:ea typeface="Poppins"/>
              <a:cs typeface="Poppins"/>
              <a:sym typeface="Poppins"/>
            </a:endParaRPr>
          </a:p>
          <a:p>
            <a:pPr indent="0" lvl="0" marL="0" marR="0" rtl="0" algn="l">
              <a:lnSpc>
                <a:spcPct val="70000"/>
              </a:lnSpc>
              <a:spcBef>
                <a:spcPts val="0"/>
              </a:spcBef>
              <a:spcAft>
                <a:spcPts val="0"/>
              </a:spcAft>
              <a:buNone/>
            </a:pPr>
            <a:r>
              <a:rPr b="1" lang="en" sz="3900">
                <a:solidFill>
                  <a:srgbClr val="333A41"/>
                </a:solidFill>
                <a:latin typeface="Poppins"/>
                <a:ea typeface="Poppins"/>
                <a:cs typeface="Poppins"/>
                <a:sym typeface="Poppins"/>
              </a:rPr>
              <a:t>&amp; LIMITATIONS</a:t>
            </a:r>
            <a:endParaRPr sz="100"/>
          </a:p>
        </p:txBody>
      </p:sp>
      <p:sp>
        <p:nvSpPr>
          <p:cNvPr id="481" name="Google Shape;481;p79"/>
          <p:cNvSpPr/>
          <p:nvPr/>
        </p:nvSpPr>
        <p:spPr>
          <a:xfrm flipH="1">
            <a:off x="7010399" y="3009900"/>
            <a:ext cx="2133600" cy="2133600"/>
          </a:xfrm>
          <a:prstGeom prst="rtTriangle">
            <a:avLst/>
          </a:prstGeom>
          <a:gradFill>
            <a:gsLst>
              <a:gs pos="0">
                <a:srgbClr val="ADADAD">
                  <a:alpha val="74901"/>
                </a:srgbClr>
              </a:gs>
              <a:gs pos="35000">
                <a:srgbClr val="777777">
                  <a:alpha val="74901"/>
                </a:srgbClr>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82" name="Google Shape;482;p79"/>
          <p:cNvSpPr txBox="1"/>
          <p:nvPr/>
        </p:nvSpPr>
        <p:spPr>
          <a:xfrm>
            <a:off x="457200" y="2233125"/>
            <a:ext cx="4162500" cy="26553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200">
                <a:solidFill>
                  <a:srgbClr val="333A41"/>
                </a:solidFill>
                <a:latin typeface="Poppins"/>
                <a:ea typeface="Poppins"/>
                <a:cs typeface="Poppins"/>
                <a:sym typeface="Poppins"/>
              </a:rPr>
              <a:t>Description-</a:t>
            </a:r>
            <a:r>
              <a:rPr lang="en" sz="1200">
                <a:solidFill>
                  <a:srgbClr val="333A41"/>
                </a:solidFill>
                <a:latin typeface="Poppins Light"/>
                <a:ea typeface="Poppins Light"/>
                <a:cs typeface="Poppins Light"/>
                <a:sym typeface="Poppins Light"/>
              </a:rPr>
              <a:t>A skateboard typically consists of a flat, rectangular board made from layers of wood, usually maple, that is designed to be lightweight and durable. The board is mounted on two sets of wheels, one at the front and one at the rear, which are attached to metal trucks and  grip tape on top of board. </a:t>
            </a:r>
            <a:endParaRPr sz="12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2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b="1" lang="en" sz="1200">
                <a:solidFill>
                  <a:srgbClr val="333A41"/>
                </a:solidFill>
                <a:latin typeface="Poppins"/>
                <a:ea typeface="Poppins"/>
                <a:cs typeface="Poppins"/>
                <a:sym typeface="Poppins"/>
              </a:rPr>
              <a:t>Functions-</a:t>
            </a:r>
            <a:r>
              <a:rPr lang="en" sz="1200">
                <a:solidFill>
                  <a:srgbClr val="333A41"/>
                </a:solidFill>
                <a:latin typeface="Poppins Light"/>
                <a:ea typeface="Poppins Light"/>
                <a:cs typeface="Poppins Light"/>
                <a:sym typeface="Poppins Light"/>
              </a:rPr>
              <a:t> The overall design allows for a combination of balance, control, and mobility, making it ideal for tricks, stunts, and transportation.</a:t>
            </a:r>
            <a:endParaRPr sz="1200">
              <a:solidFill>
                <a:srgbClr val="333A41"/>
              </a:solidFill>
              <a:latin typeface="Poppins Light"/>
              <a:ea typeface="Poppins Light"/>
              <a:cs typeface="Poppins Light"/>
              <a:sym typeface="Poppins Light"/>
            </a:endParaRPr>
          </a:p>
        </p:txBody>
      </p:sp>
      <p:pic>
        <p:nvPicPr>
          <p:cNvPr descr="File:Globe Skateboard.jpg - Wikimedia Commons" id="483" name="Google Shape;483;p79"/>
          <p:cNvPicPr preferRelativeResize="0"/>
          <p:nvPr/>
        </p:nvPicPr>
        <p:blipFill>
          <a:blip r:embed="rId3">
            <a:alphaModFix/>
          </a:blip>
          <a:stretch>
            <a:fillRect/>
          </a:stretch>
        </p:blipFill>
        <p:spPr>
          <a:xfrm>
            <a:off x="4840200" y="1160446"/>
            <a:ext cx="3129001" cy="1760054"/>
          </a:xfrm>
          <a:prstGeom prst="rect">
            <a:avLst/>
          </a:prstGeom>
          <a:noFill/>
          <a:ln>
            <a:noFill/>
          </a:ln>
        </p:spPr>
      </p:pic>
      <p:sp>
        <p:nvSpPr>
          <p:cNvPr id="484" name="Google Shape;484;p79"/>
          <p:cNvSpPr txBox="1"/>
          <p:nvPr/>
        </p:nvSpPr>
        <p:spPr>
          <a:xfrm>
            <a:off x="4809300" y="3063150"/>
            <a:ext cx="3190800" cy="15699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en" sz="1200">
                <a:solidFill>
                  <a:srgbClr val="333A41"/>
                </a:solidFill>
                <a:latin typeface="Poppins"/>
                <a:ea typeface="Poppins"/>
                <a:cs typeface="Poppins"/>
                <a:sym typeface="Poppins"/>
              </a:rPr>
              <a:t>Limitations-</a:t>
            </a:r>
            <a:r>
              <a:rPr lang="en" sz="1200">
                <a:solidFill>
                  <a:srgbClr val="333A41"/>
                </a:solidFill>
                <a:latin typeface="Poppins Light"/>
                <a:ea typeface="Poppins Light"/>
                <a:cs typeface="Poppins Light"/>
                <a:sym typeface="Poppins Light"/>
              </a:rPr>
              <a:t> A skateboard has no limitations in relations to progressions. Some participants will still need physical assistance but one-to-one support is may be optional varying on participant.</a:t>
            </a:r>
            <a:endParaRPr/>
          </a:p>
        </p:txBody>
      </p:sp>
      <p:sp>
        <p:nvSpPr>
          <p:cNvPr id="485" name="Google Shape;485;p79"/>
          <p:cNvSpPr txBox="1"/>
          <p:nvPr/>
        </p:nvSpPr>
        <p:spPr>
          <a:xfrm>
            <a:off x="540225" y="1492075"/>
            <a:ext cx="3917400" cy="7158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000">
                <a:solidFill>
                  <a:schemeClr val="accent2"/>
                </a:solidFill>
                <a:latin typeface="Poppins"/>
                <a:ea typeface="Poppins"/>
                <a:cs typeface="Poppins"/>
                <a:sym typeface="Poppins"/>
              </a:rPr>
              <a:t>SKATEBOARD</a:t>
            </a:r>
            <a:r>
              <a:rPr b="1" lang="en" sz="3000">
                <a:solidFill>
                  <a:schemeClr val="accent2"/>
                </a:solidFill>
                <a:latin typeface="Poppins"/>
                <a:ea typeface="Poppins"/>
                <a:cs typeface="Poppins"/>
                <a:sym typeface="Poppins"/>
              </a:rPr>
              <a:t>- </a:t>
            </a:r>
            <a:r>
              <a:rPr lang="en" sz="3000">
                <a:solidFill>
                  <a:schemeClr val="accent2"/>
                </a:solidFill>
                <a:latin typeface="Poppins"/>
                <a:ea typeface="Poppins"/>
                <a:cs typeface="Poppins"/>
                <a:sym typeface="Poppins"/>
              </a:rPr>
              <a:t>NO ADAPTATIONS</a:t>
            </a:r>
            <a:endParaRPr sz="3000">
              <a:solidFill>
                <a:schemeClr val="accent2"/>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0"/>
          <p:cNvSpPr txBox="1"/>
          <p:nvPr/>
        </p:nvSpPr>
        <p:spPr>
          <a:xfrm>
            <a:off x="836999" y="1524025"/>
            <a:ext cx="2630100" cy="7158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000">
                <a:solidFill>
                  <a:schemeClr val="lt1"/>
                </a:solidFill>
                <a:latin typeface="Poppins"/>
                <a:ea typeface="Poppins"/>
                <a:cs typeface="Poppins"/>
                <a:sym typeface="Poppins"/>
              </a:rPr>
              <a:t>DUAL-</a:t>
            </a:r>
            <a:r>
              <a:rPr lang="en" sz="3000">
                <a:solidFill>
                  <a:schemeClr val="lt1"/>
                </a:solidFill>
                <a:latin typeface="Poppins"/>
                <a:ea typeface="Poppins"/>
                <a:cs typeface="Poppins"/>
                <a:sym typeface="Poppins"/>
              </a:rPr>
              <a:t>CANE </a:t>
            </a:r>
            <a:endParaRPr sz="3000">
              <a:solidFill>
                <a:schemeClr val="lt1"/>
              </a:solidFill>
              <a:latin typeface="Poppins"/>
              <a:ea typeface="Poppins"/>
              <a:cs typeface="Poppins"/>
              <a:sym typeface="Poppins"/>
            </a:endParaRPr>
          </a:p>
          <a:p>
            <a:pPr indent="0" lvl="0" marL="0" marR="0" rtl="0" algn="l">
              <a:lnSpc>
                <a:spcPct val="70000"/>
              </a:lnSpc>
              <a:spcBef>
                <a:spcPts val="0"/>
              </a:spcBef>
              <a:spcAft>
                <a:spcPts val="0"/>
              </a:spcAft>
              <a:buNone/>
            </a:pPr>
            <a:r>
              <a:rPr lang="en" sz="3000">
                <a:solidFill>
                  <a:schemeClr val="lt1"/>
                </a:solidFill>
                <a:latin typeface="Poppins"/>
                <a:ea typeface="Poppins"/>
                <a:cs typeface="Poppins"/>
                <a:sym typeface="Poppins"/>
              </a:rPr>
              <a:t>SKATEBOARD</a:t>
            </a:r>
            <a:endParaRPr sz="3000">
              <a:solidFill>
                <a:schemeClr val="lt1"/>
              </a:solidFill>
              <a:latin typeface="Poppins"/>
              <a:ea typeface="Poppins"/>
              <a:cs typeface="Poppins"/>
              <a:sym typeface="Poppins"/>
            </a:endParaRPr>
          </a:p>
        </p:txBody>
      </p:sp>
      <p:sp>
        <p:nvSpPr>
          <p:cNvPr id="491" name="Google Shape;491;p80"/>
          <p:cNvSpPr txBox="1"/>
          <p:nvPr/>
        </p:nvSpPr>
        <p:spPr>
          <a:xfrm>
            <a:off x="3603023" y="1414188"/>
            <a:ext cx="4598100" cy="758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500">
                <a:solidFill>
                  <a:schemeClr val="lt1"/>
                </a:solidFill>
                <a:latin typeface="Poppins"/>
                <a:ea typeface="Poppins"/>
                <a:cs typeface="Poppins"/>
                <a:sym typeface="Poppins"/>
              </a:rPr>
              <a:t>Description</a:t>
            </a:r>
            <a:r>
              <a:rPr b="1" lang="en" sz="1500">
                <a:solidFill>
                  <a:schemeClr val="lt1"/>
                </a:solidFill>
                <a:latin typeface="Poppins"/>
                <a:ea typeface="Poppins"/>
                <a:cs typeface="Poppins"/>
                <a:sym typeface="Poppins"/>
              </a:rPr>
              <a:t> -</a:t>
            </a:r>
            <a:r>
              <a:rPr lang="en" sz="1100"/>
              <a:t> </a:t>
            </a:r>
            <a:r>
              <a:rPr lang="en" sz="1100">
                <a:solidFill>
                  <a:schemeClr val="lt1"/>
                </a:solidFill>
                <a:latin typeface="Poppins Light"/>
                <a:ea typeface="Poppins Light"/>
                <a:cs typeface="Poppins Light"/>
                <a:sym typeface="Poppins Light"/>
              </a:rPr>
              <a:t>A dual-cane skateboard is a traditional skateboard with two cane-like supports mounted to the board and trucks secured by hardware. This is an assistive device.</a:t>
            </a:r>
            <a:endParaRPr sz="1100"/>
          </a:p>
        </p:txBody>
      </p:sp>
      <p:sp>
        <p:nvSpPr>
          <p:cNvPr id="492" name="Google Shape;492;p80"/>
          <p:cNvSpPr txBox="1"/>
          <p:nvPr/>
        </p:nvSpPr>
        <p:spPr>
          <a:xfrm>
            <a:off x="837000" y="470025"/>
            <a:ext cx="7320600" cy="909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900">
                <a:solidFill>
                  <a:schemeClr val="accent1"/>
                </a:solidFill>
                <a:latin typeface="Poppins"/>
                <a:ea typeface="Poppins"/>
                <a:cs typeface="Poppins"/>
                <a:sym typeface="Poppins"/>
              </a:rPr>
              <a:t>EQUIPMENT,</a:t>
            </a:r>
            <a:r>
              <a:rPr lang="en" sz="100">
                <a:solidFill>
                  <a:schemeClr val="accent1"/>
                </a:solidFill>
              </a:rPr>
              <a:t> </a:t>
            </a:r>
            <a:r>
              <a:rPr b="1" lang="en" sz="3900">
                <a:solidFill>
                  <a:schemeClr val="accent1"/>
                </a:solidFill>
                <a:latin typeface="Poppins"/>
                <a:ea typeface="Poppins"/>
                <a:cs typeface="Poppins"/>
                <a:sym typeface="Poppins"/>
              </a:rPr>
              <a:t>FUNCTION </a:t>
            </a:r>
            <a:endParaRPr b="1" sz="3900">
              <a:solidFill>
                <a:schemeClr val="accent1"/>
              </a:solidFill>
              <a:latin typeface="Poppins"/>
              <a:ea typeface="Poppins"/>
              <a:cs typeface="Poppins"/>
              <a:sym typeface="Poppins"/>
            </a:endParaRPr>
          </a:p>
          <a:p>
            <a:pPr indent="0" lvl="0" marL="0" marR="0" rtl="0" algn="l">
              <a:lnSpc>
                <a:spcPct val="70000"/>
              </a:lnSpc>
              <a:spcBef>
                <a:spcPts val="0"/>
              </a:spcBef>
              <a:spcAft>
                <a:spcPts val="0"/>
              </a:spcAft>
              <a:buNone/>
            </a:pPr>
            <a:r>
              <a:rPr b="1" lang="en" sz="3900">
                <a:solidFill>
                  <a:schemeClr val="accent1"/>
                </a:solidFill>
                <a:latin typeface="Poppins"/>
                <a:ea typeface="Poppins"/>
                <a:cs typeface="Poppins"/>
                <a:sym typeface="Poppins"/>
              </a:rPr>
              <a:t>&amp; LIMITATIONS</a:t>
            </a:r>
            <a:endParaRPr sz="100">
              <a:solidFill>
                <a:schemeClr val="accent1"/>
              </a:solidFill>
            </a:endParaRPr>
          </a:p>
        </p:txBody>
      </p:sp>
      <p:pic>
        <p:nvPicPr>
          <p:cNvPr id="493" name="Google Shape;493;p80" title="AbilitySkateboardingShoot-16.jpg"/>
          <p:cNvPicPr preferRelativeResize="0"/>
          <p:nvPr/>
        </p:nvPicPr>
        <p:blipFill>
          <a:blip r:embed="rId3">
            <a:alphaModFix/>
          </a:blip>
          <a:stretch>
            <a:fillRect/>
          </a:stretch>
        </p:blipFill>
        <p:spPr>
          <a:xfrm>
            <a:off x="1122000" y="2296725"/>
            <a:ext cx="1869600" cy="2603300"/>
          </a:xfrm>
          <a:prstGeom prst="rect">
            <a:avLst/>
          </a:prstGeom>
          <a:noFill/>
          <a:ln>
            <a:noFill/>
          </a:ln>
        </p:spPr>
      </p:pic>
      <p:sp>
        <p:nvSpPr>
          <p:cNvPr id="494" name="Google Shape;494;p80"/>
          <p:cNvSpPr txBox="1"/>
          <p:nvPr/>
        </p:nvSpPr>
        <p:spPr>
          <a:xfrm>
            <a:off x="3603025" y="2283675"/>
            <a:ext cx="5036100" cy="16392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500">
                <a:solidFill>
                  <a:schemeClr val="lt1"/>
                </a:solidFill>
                <a:latin typeface="Poppins"/>
                <a:ea typeface="Poppins"/>
                <a:cs typeface="Poppins"/>
                <a:sym typeface="Poppins"/>
              </a:rPr>
              <a:t>Functions-</a:t>
            </a:r>
            <a:r>
              <a:rPr lang="en" sz="1100"/>
              <a:t> </a:t>
            </a:r>
            <a:r>
              <a:rPr lang="en" sz="1100">
                <a:solidFill>
                  <a:schemeClr val="lt1"/>
                </a:solidFill>
                <a:latin typeface="Poppins Light"/>
                <a:ea typeface="Poppins Light"/>
                <a:cs typeface="Poppins Light"/>
                <a:sym typeface="Poppins Light"/>
              </a:rPr>
              <a:t>Functions- The supports are adjustable to meet each participants height needs. This adaptive device provides balance support, enabling participants with limited motor skills to experience and enjoy the sensation of riding with less physical ability required.</a:t>
            </a:r>
            <a:endParaRPr sz="1100">
              <a:solidFill>
                <a:schemeClr val="lt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Good for riding long flat areas, riding up and down inclines, riding mini-ramp transitions, and grinding ride on rails/curbs. Good for introduction to build confidence and assess their skill level.</a:t>
            </a:r>
            <a:endParaRPr sz="1100">
              <a:solidFill>
                <a:schemeClr val="lt1"/>
              </a:solidFill>
              <a:latin typeface="Poppins Light"/>
              <a:ea typeface="Poppins Light"/>
              <a:cs typeface="Poppins Light"/>
              <a:sym typeface="Poppins Light"/>
            </a:endParaRPr>
          </a:p>
        </p:txBody>
      </p:sp>
      <p:sp>
        <p:nvSpPr>
          <p:cNvPr id="495" name="Google Shape;495;p80"/>
          <p:cNvSpPr txBox="1"/>
          <p:nvPr/>
        </p:nvSpPr>
        <p:spPr>
          <a:xfrm>
            <a:off x="3603025" y="4033650"/>
            <a:ext cx="5245800" cy="9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500">
                <a:solidFill>
                  <a:schemeClr val="lt1"/>
                </a:solidFill>
                <a:latin typeface="Poppins"/>
                <a:ea typeface="Poppins"/>
                <a:cs typeface="Poppins"/>
                <a:sym typeface="Poppins"/>
              </a:rPr>
              <a:t>Limitations</a:t>
            </a:r>
            <a:r>
              <a:rPr b="1" lang="en" sz="1500">
                <a:solidFill>
                  <a:schemeClr val="lt1"/>
                </a:solidFill>
                <a:latin typeface="Poppins"/>
                <a:ea typeface="Poppins"/>
                <a:cs typeface="Poppins"/>
                <a:sym typeface="Poppins"/>
              </a:rPr>
              <a:t> -</a:t>
            </a:r>
            <a:r>
              <a:rPr lang="en" sz="1100"/>
              <a:t> </a:t>
            </a:r>
            <a:r>
              <a:rPr lang="en" sz="1100">
                <a:solidFill>
                  <a:schemeClr val="lt1"/>
                </a:solidFill>
                <a:latin typeface="Poppins Light"/>
                <a:ea typeface="Poppins Light"/>
                <a:cs typeface="Poppins Light"/>
                <a:sym typeface="Poppins Light"/>
              </a:rPr>
              <a:t>Participants who use this device are limited to one-to-one support because the device is not made with intention of self propelling (pushing). If someone has balance issues or uses assistive devices they will always need assistance.</a:t>
            </a:r>
            <a:endParaRPr sz="1100">
              <a:solidFill>
                <a:schemeClr val="lt1"/>
              </a:solidFill>
              <a:latin typeface="Poppins Light"/>
              <a:ea typeface="Poppins Light"/>
              <a:cs typeface="Poppins Light"/>
              <a:sym typeface="Poppi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1"/>
          <p:cNvSpPr txBox="1"/>
          <p:nvPr/>
        </p:nvSpPr>
        <p:spPr>
          <a:xfrm>
            <a:off x="2238375" y="1381125"/>
            <a:ext cx="6791400" cy="35403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Description -</a:t>
            </a:r>
            <a:r>
              <a:rPr lang="en" sz="1100">
                <a:solidFill>
                  <a:srgbClr val="3E4750"/>
                </a:solidFill>
                <a:latin typeface="Poppins Light"/>
                <a:ea typeface="Poppins Light"/>
                <a:cs typeface="Poppins Light"/>
                <a:sym typeface="Poppins Light"/>
              </a:rPr>
              <a:t> A walker-skateboard is a traditional skateboard plus a walker tethered together by elastic cords. This is an assistive device.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Functions-</a:t>
            </a:r>
            <a:r>
              <a:rPr lang="en" sz="1100">
                <a:solidFill>
                  <a:srgbClr val="3E4750"/>
                </a:solidFill>
                <a:latin typeface="Poppins Light"/>
                <a:ea typeface="Poppins Light"/>
                <a:cs typeface="Poppins Light"/>
                <a:sym typeface="Poppins Light"/>
              </a:rPr>
              <a:t> The walker-board is adjustable to meet each participants height needs. This adaptive device provides balance support, enabling participants with limited motor skills to experience and enjoy the sensation of riding with less physical ability required. Walker boards can use traditional skateboard trucks or caster wheels. Traditional skateboard trucks will roll in a back and forth direction. Caster wheels will roll back and forth as well as left to right which allows for more mobility on assisted turns and direction of riding.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Good for riding long flat areas, riding up and down inclines, riding mini-ramp transitions, and grinding ride on rails/curbs. Good for introduction to build confidence and assess their skill level.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Limitations- </a:t>
            </a:r>
            <a:r>
              <a:rPr lang="en" sz="1100">
                <a:solidFill>
                  <a:srgbClr val="3E4750"/>
                </a:solidFill>
                <a:latin typeface="Poppins Light"/>
                <a:ea typeface="Poppins Light"/>
                <a:cs typeface="Poppins Light"/>
                <a:sym typeface="Poppins Light"/>
              </a:rPr>
              <a:t>Participants who use this device are limited to one-to-one support because the device is not made with intention of self propelling (pushing). If someone has balance issues or uses assistive devices they will always need assistance.</a:t>
            </a:r>
            <a:endParaRPr sz="1100">
              <a:solidFill>
                <a:srgbClr val="3E4750"/>
              </a:solidFill>
              <a:latin typeface="Poppins Light"/>
              <a:ea typeface="Poppins Light"/>
              <a:cs typeface="Poppins Light"/>
              <a:sym typeface="Poppins Light"/>
            </a:endParaRPr>
          </a:p>
        </p:txBody>
      </p:sp>
      <p:sp>
        <p:nvSpPr>
          <p:cNvPr id="501" name="Google Shape;501;p81"/>
          <p:cNvSpPr/>
          <p:nvPr/>
        </p:nvSpPr>
        <p:spPr>
          <a:xfrm flipH="1">
            <a:off x="6865049" y="-666751"/>
            <a:ext cx="3250500" cy="23052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2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02" name="Google Shape;502;p81"/>
          <p:cNvSpPr txBox="1"/>
          <p:nvPr/>
        </p:nvSpPr>
        <p:spPr>
          <a:xfrm>
            <a:off x="587850" y="290525"/>
            <a:ext cx="7320600" cy="909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900">
                <a:solidFill>
                  <a:srgbClr val="333A41"/>
                </a:solidFill>
                <a:latin typeface="Poppins"/>
                <a:ea typeface="Poppins"/>
                <a:cs typeface="Poppins"/>
                <a:sym typeface="Poppins"/>
              </a:rPr>
              <a:t>EQUIPMENT,</a:t>
            </a:r>
            <a:r>
              <a:rPr lang="en" sz="100"/>
              <a:t> </a:t>
            </a:r>
            <a:r>
              <a:rPr b="1" lang="en" sz="3900">
                <a:solidFill>
                  <a:srgbClr val="333A41"/>
                </a:solidFill>
                <a:latin typeface="Poppins"/>
                <a:ea typeface="Poppins"/>
                <a:cs typeface="Poppins"/>
                <a:sym typeface="Poppins"/>
              </a:rPr>
              <a:t>FUNCTION </a:t>
            </a:r>
            <a:endParaRPr b="1" sz="3900">
              <a:solidFill>
                <a:srgbClr val="333A41"/>
              </a:solidFill>
              <a:latin typeface="Poppins"/>
              <a:ea typeface="Poppins"/>
              <a:cs typeface="Poppins"/>
              <a:sym typeface="Poppins"/>
            </a:endParaRPr>
          </a:p>
          <a:p>
            <a:pPr indent="0" lvl="0" marL="0" marR="0" rtl="0" algn="l">
              <a:lnSpc>
                <a:spcPct val="70000"/>
              </a:lnSpc>
              <a:spcBef>
                <a:spcPts val="0"/>
              </a:spcBef>
              <a:spcAft>
                <a:spcPts val="0"/>
              </a:spcAft>
              <a:buNone/>
            </a:pPr>
            <a:r>
              <a:rPr b="1" lang="en" sz="3900">
                <a:solidFill>
                  <a:srgbClr val="333A41"/>
                </a:solidFill>
                <a:latin typeface="Poppins"/>
                <a:ea typeface="Poppins"/>
                <a:cs typeface="Poppins"/>
                <a:sym typeface="Poppins"/>
              </a:rPr>
              <a:t>&amp; LIMITATIONS</a:t>
            </a:r>
            <a:endParaRPr sz="100"/>
          </a:p>
        </p:txBody>
      </p:sp>
      <p:pic>
        <p:nvPicPr>
          <p:cNvPr id="503" name="Google Shape;503;p81" title="Ability Skateboarding &amp; Action Sports_Adult Class_With Andrew, Cris &amp; Shawn_sRGB color space_madelynn.m.27.jpg"/>
          <p:cNvPicPr preferRelativeResize="0"/>
          <p:nvPr/>
        </p:nvPicPr>
        <p:blipFill>
          <a:blip r:embed="rId3">
            <a:alphaModFix/>
          </a:blip>
          <a:stretch>
            <a:fillRect/>
          </a:stretch>
        </p:blipFill>
        <p:spPr>
          <a:xfrm>
            <a:off x="95250" y="1727450"/>
            <a:ext cx="2092699" cy="3139825"/>
          </a:xfrm>
          <a:prstGeom prst="rect">
            <a:avLst/>
          </a:prstGeom>
          <a:noFill/>
          <a:ln>
            <a:noFill/>
          </a:ln>
        </p:spPr>
      </p:pic>
      <p:sp>
        <p:nvSpPr>
          <p:cNvPr id="504" name="Google Shape;504;p81"/>
          <p:cNvSpPr txBox="1"/>
          <p:nvPr/>
        </p:nvSpPr>
        <p:spPr>
          <a:xfrm>
            <a:off x="4683600" y="1053225"/>
            <a:ext cx="3574500" cy="327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2400">
                <a:solidFill>
                  <a:schemeClr val="accent2"/>
                </a:solidFill>
                <a:latin typeface="Poppins"/>
                <a:ea typeface="Poppins"/>
                <a:cs typeface="Poppins"/>
                <a:sym typeface="Poppins"/>
              </a:rPr>
              <a:t>WALKER</a:t>
            </a:r>
            <a:r>
              <a:rPr b="1" lang="en" sz="2400">
                <a:solidFill>
                  <a:schemeClr val="accent2"/>
                </a:solidFill>
                <a:latin typeface="Poppins"/>
                <a:ea typeface="Poppins"/>
                <a:cs typeface="Poppins"/>
                <a:sym typeface="Poppins"/>
              </a:rPr>
              <a:t>- </a:t>
            </a:r>
            <a:r>
              <a:rPr lang="en" sz="2400">
                <a:solidFill>
                  <a:schemeClr val="accent2"/>
                </a:solidFill>
                <a:latin typeface="Poppins"/>
                <a:ea typeface="Poppins"/>
                <a:cs typeface="Poppins"/>
                <a:sym typeface="Poppins"/>
              </a:rPr>
              <a:t>SKATEBOARD</a:t>
            </a:r>
            <a:endParaRPr sz="2400">
              <a:solidFill>
                <a:schemeClr val="accent2"/>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2"/>
          <p:cNvSpPr/>
          <p:nvPr/>
        </p:nvSpPr>
        <p:spPr>
          <a:xfrm rot="-5400000">
            <a:off x="6336973" y="-124523"/>
            <a:ext cx="3105976" cy="3102997"/>
          </a:xfrm>
          <a:custGeom>
            <a:rect b="b" l="l" r="r" t="t"/>
            <a:pathLst>
              <a:path extrusionOk="0" h="5086881" w="5091764">
                <a:moveTo>
                  <a:pt x="5091764" y="0"/>
                </a:moveTo>
                <a:lnTo>
                  <a:pt x="5091764" y="3757774"/>
                </a:lnTo>
                <a:lnTo>
                  <a:pt x="3761381" y="5086881"/>
                </a:lnTo>
                <a:lnTo>
                  <a:pt x="0" y="5086881"/>
                </a:lnTo>
                <a:close/>
              </a:path>
            </a:pathLst>
          </a:cu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10" name="Google Shape;510;p82"/>
          <p:cNvSpPr/>
          <p:nvPr/>
        </p:nvSpPr>
        <p:spPr>
          <a:xfrm>
            <a:off x="0" y="0"/>
            <a:ext cx="3199800" cy="5143500"/>
          </a:xfrm>
          <a:prstGeom prst="homePlate">
            <a:avLst>
              <a:gd fmla="val 80585" name="adj"/>
            </a:avLst>
          </a:prstGeom>
          <a:gradFill>
            <a:gsLst>
              <a:gs pos="0">
                <a:srgbClr val="DEE7F2"/>
              </a:gs>
              <a:gs pos="35000">
                <a:srgbClr val="DEE7F2"/>
              </a:gs>
              <a:gs pos="100000">
                <a:srgbClr val="F3F6FF">
                  <a:alpha val="0"/>
                </a:srgbClr>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11" name="Google Shape;511;p82"/>
          <p:cNvSpPr txBox="1"/>
          <p:nvPr/>
        </p:nvSpPr>
        <p:spPr>
          <a:xfrm>
            <a:off x="699464" y="482784"/>
            <a:ext cx="3996300" cy="963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2700">
                <a:solidFill>
                  <a:schemeClr val="accent1"/>
                </a:solidFill>
                <a:latin typeface="Poppins"/>
                <a:ea typeface="Poppins"/>
                <a:cs typeface="Poppins"/>
                <a:sym typeface="Poppins"/>
              </a:rPr>
              <a:t>EQUIPMENT </a:t>
            </a:r>
            <a:endParaRPr sz="3600">
              <a:solidFill>
                <a:schemeClr val="accent1"/>
              </a:solidFill>
              <a:latin typeface="Poppins"/>
              <a:ea typeface="Poppins"/>
              <a:cs typeface="Poppins"/>
              <a:sym typeface="Poppins"/>
            </a:endParaRPr>
          </a:p>
          <a:p>
            <a:pPr indent="0" lvl="0" marL="0" marR="0" rtl="0" algn="l">
              <a:lnSpc>
                <a:spcPct val="70000"/>
              </a:lnSpc>
              <a:spcBef>
                <a:spcPts val="0"/>
              </a:spcBef>
              <a:spcAft>
                <a:spcPts val="0"/>
              </a:spcAft>
              <a:buNone/>
            </a:pPr>
            <a:r>
              <a:rPr b="1" lang="en" sz="4500">
                <a:solidFill>
                  <a:srgbClr val="333A41"/>
                </a:solidFill>
                <a:latin typeface="Poppins"/>
                <a:ea typeface="Poppins"/>
                <a:cs typeface="Poppins"/>
                <a:sym typeface="Poppins"/>
              </a:rPr>
              <a:t>&amp; FUNCTION</a:t>
            </a:r>
            <a:endParaRPr sz="1100"/>
          </a:p>
          <a:p>
            <a:pPr indent="0" lvl="0" marL="0" marR="0" rtl="0" algn="l">
              <a:lnSpc>
                <a:spcPct val="70000"/>
              </a:lnSpc>
              <a:spcBef>
                <a:spcPts val="0"/>
              </a:spcBef>
              <a:spcAft>
                <a:spcPts val="0"/>
              </a:spcAft>
              <a:buNone/>
            </a:pPr>
            <a:r>
              <a:t/>
            </a:r>
            <a:endParaRPr sz="1100"/>
          </a:p>
        </p:txBody>
      </p:sp>
      <p:sp>
        <p:nvSpPr>
          <p:cNvPr id="512" name="Google Shape;512;p82"/>
          <p:cNvSpPr txBox="1"/>
          <p:nvPr/>
        </p:nvSpPr>
        <p:spPr>
          <a:xfrm>
            <a:off x="248875" y="1665450"/>
            <a:ext cx="7980600" cy="39804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Description -</a:t>
            </a:r>
            <a:r>
              <a:rPr lang="en" sz="1100">
                <a:solidFill>
                  <a:srgbClr val="3E4750"/>
                </a:solidFill>
                <a:latin typeface="Poppins Light"/>
                <a:ea typeface="Poppins Light"/>
                <a:cs typeface="Poppins Light"/>
                <a:sym typeface="Poppins Light"/>
              </a:rPr>
              <a:t> A Crane Assist Frame is a traditional skateboard plus a crane frame (body suspension) system. The skateboard is tethered to the frame and the participant is harnessed and suspended. In addition braces for legs and trunk of body are needed to increased stabilization of participant. This is an assistive device.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Functions -</a:t>
            </a:r>
            <a:r>
              <a:rPr lang="en" sz="1100">
                <a:solidFill>
                  <a:srgbClr val="3E4750"/>
                </a:solidFill>
                <a:latin typeface="Poppins Light"/>
                <a:ea typeface="Poppins Light"/>
                <a:cs typeface="Poppins Light"/>
                <a:sym typeface="Poppins Light"/>
              </a:rPr>
              <a:t> The crane assist frame is adjustable to meet each participants height needs. This specialized adaptive device secures and suspends participants who cannot walk or bear weight, allowing them to safely experience the sensation of skateboarding even with minimal or no motor function.The Crane Frame system can use traditional skateboard trucks or caster wheels. Traditional skateboard trucks will roll in a back and forth direction. Caster wheels will roll back and forth as well as left to right which allows for more mobility on assisted turns and direction of riding.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Good for riding long flat areas, riding up and down inclines, and grinding ride on rails.</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b="1" lang="en" sz="1100">
                <a:solidFill>
                  <a:srgbClr val="3E4750"/>
                </a:solidFill>
                <a:latin typeface="Poppins"/>
                <a:ea typeface="Poppins"/>
                <a:cs typeface="Poppins"/>
                <a:sym typeface="Poppins"/>
              </a:rPr>
              <a:t>Limitations- </a:t>
            </a:r>
            <a:r>
              <a:rPr lang="en" sz="1100">
                <a:solidFill>
                  <a:srgbClr val="3E4750"/>
                </a:solidFill>
                <a:latin typeface="Poppins Light"/>
                <a:ea typeface="Poppins Light"/>
                <a:cs typeface="Poppins Light"/>
                <a:sym typeface="Poppins Light"/>
              </a:rPr>
              <a:t>Participants who use this device are limited to one-to-one support because the device is not made with intention of self propelling (pushing). If someone has balance issues or uses assistive devices they will always need assistance.</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p:txBody>
      </p:sp>
      <p:sp>
        <p:nvSpPr>
          <p:cNvPr id="513" name="Google Shape;513;p82"/>
          <p:cNvSpPr txBox="1"/>
          <p:nvPr/>
        </p:nvSpPr>
        <p:spPr>
          <a:xfrm>
            <a:off x="4619625" y="660525"/>
            <a:ext cx="3276600" cy="608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2500">
                <a:solidFill>
                  <a:schemeClr val="accent3"/>
                </a:solidFill>
                <a:latin typeface="Poppins"/>
                <a:ea typeface="Poppins"/>
                <a:cs typeface="Poppins"/>
                <a:sym typeface="Poppins"/>
              </a:rPr>
              <a:t>CRANE ASSIST</a:t>
            </a:r>
            <a:r>
              <a:rPr b="1" lang="en" sz="2500">
                <a:solidFill>
                  <a:schemeClr val="accent3"/>
                </a:solidFill>
                <a:latin typeface="Poppins"/>
                <a:ea typeface="Poppins"/>
                <a:cs typeface="Poppins"/>
                <a:sym typeface="Poppins"/>
              </a:rPr>
              <a:t>-</a:t>
            </a:r>
            <a:r>
              <a:rPr lang="en" sz="2500">
                <a:solidFill>
                  <a:schemeClr val="accent3"/>
                </a:solidFill>
                <a:latin typeface="Poppins"/>
                <a:ea typeface="Poppins"/>
                <a:cs typeface="Poppins"/>
                <a:sym typeface="Poppins"/>
              </a:rPr>
              <a:t>FRAME</a:t>
            </a:r>
            <a:endParaRPr sz="2500">
              <a:solidFill>
                <a:schemeClr val="accent3"/>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3"/>
          <p:cNvSpPr/>
          <p:nvPr/>
        </p:nvSpPr>
        <p:spPr>
          <a:xfrm>
            <a:off x="5061572" y="591503"/>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19" name="Google Shape;519;p83"/>
          <p:cNvSpPr txBox="1"/>
          <p:nvPr/>
        </p:nvSpPr>
        <p:spPr>
          <a:xfrm>
            <a:off x="5246744" y="582446"/>
            <a:ext cx="6123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01</a:t>
            </a:r>
            <a:endParaRPr sz="1100"/>
          </a:p>
        </p:txBody>
      </p:sp>
      <p:sp>
        <p:nvSpPr>
          <p:cNvPr id="520" name="Google Shape;520;p83"/>
          <p:cNvSpPr txBox="1"/>
          <p:nvPr/>
        </p:nvSpPr>
        <p:spPr>
          <a:xfrm>
            <a:off x="5986077" y="795825"/>
            <a:ext cx="2727000" cy="89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The foam inside a skateboard helmet compresses during impact to absorb shock to reduce the risk of traumatic brain injury.</a:t>
            </a:r>
            <a:endParaRPr sz="1100"/>
          </a:p>
        </p:txBody>
      </p:sp>
      <p:sp>
        <p:nvSpPr>
          <p:cNvPr id="521" name="Google Shape;521;p83"/>
          <p:cNvSpPr txBox="1"/>
          <p:nvPr/>
        </p:nvSpPr>
        <p:spPr>
          <a:xfrm>
            <a:off x="5986072" y="541913"/>
            <a:ext cx="8745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Helmet</a:t>
            </a:r>
            <a:endParaRPr sz="1100"/>
          </a:p>
        </p:txBody>
      </p:sp>
      <p:grpSp>
        <p:nvGrpSpPr>
          <p:cNvPr id="522" name="Google Shape;522;p83"/>
          <p:cNvGrpSpPr/>
          <p:nvPr/>
        </p:nvGrpSpPr>
        <p:grpSpPr>
          <a:xfrm>
            <a:off x="5061572" y="1932575"/>
            <a:ext cx="3768053" cy="1593100"/>
            <a:chOff x="4572000" y="3103817"/>
            <a:chExt cx="5024070" cy="2124133"/>
          </a:xfrm>
        </p:grpSpPr>
        <p:sp>
          <p:nvSpPr>
            <p:cNvPr id="523" name="Google Shape;523;p83"/>
            <p:cNvSpPr/>
            <p:nvPr/>
          </p:nvSpPr>
          <p:spPr>
            <a:xfrm>
              <a:off x="4572000" y="3169920"/>
              <a:ext cx="1264920" cy="802321"/>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24" name="Google Shape;524;p83"/>
            <p:cNvSpPr txBox="1"/>
            <p:nvPr/>
          </p:nvSpPr>
          <p:spPr>
            <a:xfrm>
              <a:off x="4698669" y="3157845"/>
              <a:ext cx="936600" cy="831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02</a:t>
              </a:r>
              <a:endParaRPr sz="1100"/>
            </a:p>
          </p:txBody>
        </p:sp>
        <p:sp>
          <p:nvSpPr>
            <p:cNvPr id="525" name="Google Shape;525;p83"/>
            <p:cNvSpPr txBox="1"/>
            <p:nvPr/>
          </p:nvSpPr>
          <p:spPr>
            <a:xfrm>
              <a:off x="5804670" y="3442350"/>
              <a:ext cx="3791400" cy="1785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Protective gear worn on knees and elbows that shields joints from impact injuries when falling or colliding with obstacles. Also provides cushioning for extended periods of kneeling.</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p:txBody>
        </p:sp>
        <p:sp>
          <p:nvSpPr>
            <p:cNvPr id="526" name="Google Shape;526;p83"/>
            <p:cNvSpPr txBox="1"/>
            <p:nvPr/>
          </p:nvSpPr>
          <p:spPr>
            <a:xfrm>
              <a:off x="5804669" y="3103817"/>
              <a:ext cx="3309000" cy="338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Knee pads/Elbow pads</a:t>
              </a:r>
              <a:endParaRPr sz="1100"/>
            </a:p>
          </p:txBody>
        </p:sp>
      </p:grpSp>
      <p:grpSp>
        <p:nvGrpSpPr>
          <p:cNvPr id="527" name="Google Shape;527;p83"/>
          <p:cNvGrpSpPr/>
          <p:nvPr/>
        </p:nvGrpSpPr>
        <p:grpSpPr>
          <a:xfrm>
            <a:off x="5061572" y="3539900"/>
            <a:ext cx="3901480" cy="1372850"/>
            <a:chOff x="4572000" y="3103792"/>
            <a:chExt cx="5201973" cy="1830467"/>
          </a:xfrm>
        </p:grpSpPr>
        <p:sp>
          <p:nvSpPr>
            <p:cNvPr id="528" name="Google Shape;528;p83"/>
            <p:cNvSpPr/>
            <p:nvPr/>
          </p:nvSpPr>
          <p:spPr>
            <a:xfrm>
              <a:off x="4572000" y="3169920"/>
              <a:ext cx="1264920" cy="802321"/>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29" name="Google Shape;529;p83"/>
            <p:cNvSpPr txBox="1"/>
            <p:nvPr/>
          </p:nvSpPr>
          <p:spPr>
            <a:xfrm>
              <a:off x="4677830" y="3157845"/>
              <a:ext cx="957300" cy="831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03</a:t>
              </a:r>
              <a:endParaRPr sz="1100"/>
            </a:p>
          </p:txBody>
        </p:sp>
        <p:sp>
          <p:nvSpPr>
            <p:cNvPr id="530" name="Google Shape;530;p83"/>
            <p:cNvSpPr txBox="1"/>
            <p:nvPr/>
          </p:nvSpPr>
          <p:spPr>
            <a:xfrm>
              <a:off x="5804673" y="3442358"/>
              <a:ext cx="3969300" cy="1491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Protective gear that encases and stabilizes the wrist joint to prevent sprains, fractures, and other injuries commonly associated with falls during skating and action sports.</a:t>
              </a:r>
              <a:endParaRPr sz="1100"/>
            </a:p>
          </p:txBody>
        </p:sp>
        <p:sp>
          <p:nvSpPr>
            <p:cNvPr id="531" name="Google Shape;531;p83"/>
            <p:cNvSpPr txBox="1"/>
            <p:nvPr/>
          </p:nvSpPr>
          <p:spPr>
            <a:xfrm>
              <a:off x="5804675" y="3103792"/>
              <a:ext cx="2648400" cy="338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Wrist Guards</a:t>
              </a:r>
              <a:endParaRPr sz="1100"/>
            </a:p>
          </p:txBody>
        </p:sp>
      </p:grpSp>
      <p:sp>
        <p:nvSpPr>
          <p:cNvPr id="532" name="Google Shape;532;p83"/>
          <p:cNvSpPr txBox="1"/>
          <p:nvPr/>
        </p:nvSpPr>
        <p:spPr>
          <a:xfrm>
            <a:off x="694243" y="271049"/>
            <a:ext cx="36612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3600">
                <a:solidFill>
                  <a:schemeClr val="accent1"/>
                </a:solidFill>
                <a:latin typeface="Poppins"/>
                <a:ea typeface="Poppins"/>
                <a:cs typeface="Poppins"/>
                <a:sym typeface="Poppins"/>
              </a:rPr>
              <a:t>SAFETY</a:t>
            </a:r>
            <a:r>
              <a:rPr b="1" lang="en" sz="4500">
                <a:solidFill>
                  <a:srgbClr val="333A41"/>
                </a:solidFill>
                <a:latin typeface="Poppins"/>
                <a:ea typeface="Poppins"/>
                <a:cs typeface="Poppins"/>
                <a:sym typeface="Poppins"/>
              </a:rPr>
              <a:t> </a:t>
            </a:r>
            <a:endParaRPr b="1" sz="4500">
              <a:solidFill>
                <a:srgbClr val="333A41"/>
              </a:solidFill>
              <a:latin typeface="Poppins"/>
              <a:ea typeface="Poppins"/>
              <a:cs typeface="Poppins"/>
              <a:sym typeface="Poppins"/>
            </a:endParaRPr>
          </a:p>
          <a:p>
            <a:pPr indent="0" lvl="0" marL="0" marR="0" rtl="0" algn="l">
              <a:lnSpc>
                <a:spcPct val="70000"/>
              </a:lnSpc>
              <a:spcBef>
                <a:spcPts val="0"/>
              </a:spcBef>
              <a:spcAft>
                <a:spcPts val="0"/>
              </a:spcAft>
              <a:buNone/>
            </a:pPr>
            <a:r>
              <a:rPr b="1" lang="en" sz="4500">
                <a:solidFill>
                  <a:srgbClr val="333A41"/>
                </a:solidFill>
                <a:latin typeface="Poppins"/>
                <a:ea typeface="Poppins"/>
                <a:cs typeface="Poppins"/>
                <a:sym typeface="Poppins"/>
              </a:rPr>
              <a:t>EQUIPMENT</a:t>
            </a:r>
            <a:endParaRPr b="1" sz="4500">
              <a:solidFill>
                <a:srgbClr val="333A41"/>
              </a:solidFill>
              <a:latin typeface="Poppins"/>
              <a:ea typeface="Poppins"/>
              <a:cs typeface="Poppins"/>
              <a:sym typeface="Poppins"/>
            </a:endParaRPr>
          </a:p>
        </p:txBody>
      </p:sp>
      <p:pic>
        <p:nvPicPr>
          <p:cNvPr id="533" name="Google Shape;533;p83" title="Screen Shot 2025-04-09 at 4.23.54 PM.png"/>
          <p:cNvPicPr preferRelativeResize="0"/>
          <p:nvPr/>
        </p:nvPicPr>
        <p:blipFill>
          <a:blip r:embed="rId3">
            <a:alphaModFix/>
          </a:blip>
          <a:stretch>
            <a:fillRect/>
          </a:stretch>
        </p:blipFill>
        <p:spPr>
          <a:xfrm>
            <a:off x="472325" y="2527475"/>
            <a:ext cx="2670926" cy="2176900"/>
          </a:xfrm>
          <a:prstGeom prst="rect">
            <a:avLst/>
          </a:prstGeom>
          <a:noFill/>
          <a:ln>
            <a:noFill/>
          </a:ln>
        </p:spPr>
      </p:pic>
      <p:pic>
        <p:nvPicPr>
          <p:cNvPr id="534" name="Google Shape;534;p83" title="Screen Shot 2025-04-09 at 4.21.26 PM.png"/>
          <p:cNvPicPr preferRelativeResize="0"/>
          <p:nvPr/>
        </p:nvPicPr>
        <p:blipFill>
          <a:blip r:embed="rId4">
            <a:alphaModFix/>
          </a:blip>
          <a:stretch>
            <a:fillRect/>
          </a:stretch>
        </p:blipFill>
        <p:spPr>
          <a:xfrm>
            <a:off x="3380925" y="1540400"/>
            <a:ext cx="1519166" cy="1501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4"/>
          <p:cNvSpPr txBox="1"/>
          <p:nvPr/>
        </p:nvSpPr>
        <p:spPr>
          <a:xfrm>
            <a:off x="719050" y="418900"/>
            <a:ext cx="50055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5000">
                <a:solidFill>
                  <a:srgbClr val="333A41"/>
                </a:solidFill>
                <a:latin typeface="Poppins"/>
                <a:ea typeface="Poppins"/>
                <a:cs typeface="Poppins"/>
                <a:sym typeface="Poppins"/>
              </a:rPr>
              <a:t>CREATING</a:t>
            </a:r>
            <a:r>
              <a:rPr b="1" lang="en" sz="5000">
                <a:solidFill>
                  <a:srgbClr val="333A41"/>
                </a:solidFill>
                <a:latin typeface="Poppins"/>
                <a:ea typeface="Poppins"/>
                <a:cs typeface="Poppins"/>
                <a:sym typeface="Poppins"/>
              </a:rPr>
              <a:t> </a:t>
            </a:r>
            <a:r>
              <a:rPr b="1" lang="en" sz="5000">
                <a:solidFill>
                  <a:schemeClr val="accent1"/>
                </a:solidFill>
                <a:latin typeface="Poppins"/>
                <a:ea typeface="Poppins"/>
                <a:cs typeface="Poppins"/>
                <a:sym typeface="Poppins"/>
              </a:rPr>
              <a:t>THE</a:t>
            </a:r>
            <a:r>
              <a:rPr b="1" lang="en" sz="5000">
                <a:solidFill>
                  <a:srgbClr val="333A41"/>
                </a:solidFill>
                <a:latin typeface="Poppins"/>
                <a:ea typeface="Poppins"/>
                <a:cs typeface="Poppins"/>
                <a:sym typeface="Poppins"/>
              </a:rPr>
              <a:t> </a:t>
            </a:r>
            <a:r>
              <a:rPr b="1" lang="en" sz="5000">
                <a:solidFill>
                  <a:srgbClr val="333A41"/>
                </a:solidFill>
                <a:latin typeface="Poppins"/>
                <a:ea typeface="Poppins"/>
                <a:cs typeface="Poppins"/>
                <a:sym typeface="Poppins"/>
              </a:rPr>
              <a:t>ENVIRONMENT</a:t>
            </a:r>
            <a:endParaRPr sz="1100"/>
          </a:p>
        </p:txBody>
      </p:sp>
      <p:sp>
        <p:nvSpPr>
          <p:cNvPr id="540" name="Google Shape;540;p84"/>
          <p:cNvSpPr/>
          <p:nvPr/>
        </p:nvSpPr>
        <p:spPr>
          <a:xfrm>
            <a:off x="219150" y="2090900"/>
            <a:ext cx="8705700" cy="3509700"/>
          </a:xfrm>
          <a:prstGeom prst="rect">
            <a:avLst/>
          </a:prstGeom>
          <a:noFill/>
          <a:ln>
            <a:noFill/>
          </a:ln>
        </p:spPr>
        <p:txBody>
          <a:bodyPr anchorCtr="0" anchor="t" bIns="34275" lIns="68575" spcFirstLastPara="1" rIns="68575" wrap="square" tIns="34275">
            <a:noAutofit/>
          </a:bodyPr>
          <a:lstStyle/>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Location- </a:t>
            </a:r>
            <a:r>
              <a:rPr lang="en" sz="1100">
                <a:solidFill>
                  <a:srgbClr val="3E4750"/>
                </a:solidFill>
                <a:latin typeface="Poppins Light"/>
                <a:ea typeface="Poppins Light"/>
                <a:cs typeface="Poppins Light"/>
                <a:sym typeface="Poppins Light"/>
              </a:rPr>
              <a:t>Having a good location is important. This could be a skatepark, empty parking lot, basketball court, tennis court, gym or pavillion. Make sure the area is smooth with no big cracks in ground, gravel, trash or other debris.</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Timing-</a:t>
            </a:r>
            <a:r>
              <a:rPr lang="en" sz="1100">
                <a:solidFill>
                  <a:srgbClr val="3E4750"/>
                </a:solidFill>
                <a:latin typeface="Poppins Light"/>
                <a:ea typeface="Poppins Light"/>
                <a:cs typeface="Poppins Light"/>
                <a:sym typeface="Poppins Light"/>
              </a:rPr>
              <a:t> Picking a good time of day for right weather climate. If using a skatepark go at a less than busier time of day.</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Equipment-</a:t>
            </a:r>
            <a:r>
              <a:rPr lang="en" sz="1100">
                <a:solidFill>
                  <a:srgbClr val="3E4750"/>
                </a:solidFill>
                <a:latin typeface="Poppins Light"/>
                <a:ea typeface="Poppins Light"/>
                <a:cs typeface="Poppins Light"/>
                <a:sym typeface="Poppins Light"/>
              </a:rPr>
              <a:t> Having properly fitting helmets, different sizes of skateboards, adaptive skateboards, wcmx chairs and other adaptive equipment.</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Participants- </a:t>
            </a:r>
            <a:r>
              <a:rPr lang="en" sz="1100">
                <a:solidFill>
                  <a:srgbClr val="3E4750"/>
                </a:solidFill>
                <a:latin typeface="Poppins Light"/>
                <a:ea typeface="Poppins Light"/>
                <a:cs typeface="Poppins Light"/>
                <a:sym typeface="Poppins Light"/>
              </a:rPr>
              <a:t>Have participant sign up with questions regarding diagnosis to have general idea of equipment, volunteers and other preparation needs to make a successful program.</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Instructors-</a:t>
            </a:r>
            <a:r>
              <a:rPr lang="en" sz="1100">
                <a:solidFill>
                  <a:srgbClr val="3E4750"/>
                </a:solidFill>
                <a:latin typeface="Poppins Light"/>
                <a:ea typeface="Poppins Light"/>
                <a:cs typeface="Poppins Light"/>
                <a:sym typeface="Poppins Light"/>
              </a:rPr>
              <a:t> A minimum of two trained instructors per 10 participants is recommended</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Volunteers-</a:t>
            </a:r>
            <a:r>
              <a:rPr lang="en" sz="1100">
                <a:solidFill>
                  <a:srgbClr val="3E4750"/>
                </a:solidFill>
                <a:latin typeface="Poppins Light"/>
                <a:ea typeface="Poppins Light"/>
                <a:cs typeface="Poppins Light"/>
                <a:sym typeface="Poppins Light"/>
              </a:rPr>
              <a:t> Volunteer support is also highly encouraged if possible to make programs successful. Volunteers can help keep participants safe and motivated</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Successful Program-</a:t>
            </a:r>
            <a:r>
              <a:rPr lang="en" sz="1100">
                <a:solidFill>
                  <a:srgbClr val="3E4750"/>
                </a:solidFill>
                <a:latin typeface="Poppins Light"/>
                <a:ea typeface="Poppins Light"/>
                <a:cs typeface="Poppins Light"/>
                <a:sym typeface="Poppins Light"/>
              </a:rPr>
              <a:t> If all these pieces come together then your participants should have fun and enjoy themselves</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b="1" lang="en" sz="1100">
                <a:solidFill>
                  <a:srgbClr val="3E4750"/>
                </a:solidFill>
                <a:latin typeface="Poppins"/>
                <a:ea typeface="Poppins"/>
                <a:cs typeface="Poppins"/>
                <a:sym typeface="Poppins"/>
              </a:rPr>
              <a:t>Risk Management- </a:t>
            </a:r>
            <a:r>
              <a:rPr lang="en" sz="1100">
                <a:solidFill>
                  <a:srgbClr val="3E4750"/>
                </a:solidFill>
                <a:latin typeface="Poppins Light"/>
                <a:ea typeface="Poppins Light"/>
                <a:cs typeface="Poppins Light"/>
                <a:sym typeface="Poppins Light"/>
              </a:rPr>
              <a:t>Have safety and risk management protocols in place</a:t>
            </a:r>
            <a:endParaRPr sz="1100">
              <a:solidFill>
                <a:srgbClr val="3E4750"/>
              </a:solidFill>
              <a:latin typeface="Poppins Light"/>
              <a:ea typeface="Poppins Light"/>
              <a:cs typeface="Poppins Light"/>
              <a:sym typeface="Poppins Light"/>
            </a:endParaRPr>
          </a:p>
        </p:txBody>
      </p:sp>
      <p:sp>
        <p:nvSpPr>
          <p:cNvPr id="541" name="Google Shape;541;p84"/>
          <p:cNvSpPr txBox="1"/>
          <p:nvPr/>
        </p:nvSpPr>
        <p:spPr>
          <a:xfrm>
            <a:off x="392850" y="1701288"/>
            <a:ext cx="8636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200">
                <a:solidFill>
                  <a:schemeClr val="accent5"/>
                </a:solidFill>
                <a:latin typeface="Poppins"/>
                <a:ea typeface="Poppins"/>
                <a:cs typeface="Poppins"/>
                <a:sym typeface="Poppins"/>
              </a:rPr>
              <a:t>When using skateparks, gyms, or other spaces its important to use the best practices to run a safe program.</a:t>
            </a:r>
            <a:endParaRPr sz="1100">
              <a:solidFill>
                <a:schemeClr val="accent5"/>
              </a:solidFill>
            </a:endParaRPr>
          </a:p>
        </p:txBody>
      </p:sp>
      <p:sp>
        <p:nvSpPr>
          <p:cNvPr id="542" name="Google Shape;542;p84"/>
          <p:cNvSpPr/>
          <p:nvPr/>
        </p:nvSpPr>
        <p:spPr>
          <a:xfrm>
            <a:off x="6585024" y="3158834"/>
            <a:ext cx="294525" cy="294525"/>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5"/>
          <p:cNvSpPr/>
          <p:nvPr/>
        </p:nvSpPr>
        <p:spPr>
          <a:xfrm>
            <a:off x="656100" y="1665175"/>
            <a:ext cx="7831800" cy="3106800"/>
          </a:xfrm>
          <a:prstGeom prst="rect">
            <a:avLst/>
          </a:prstGeom>
          <a:solidFill>
            <a:schemeClr val="lt1"/>
          </a:solidFill>
          <a:ln>
            <a:noFill/>
          </a:ln>
          <a:effectLst>
            <a:outerShdw blurRad="927100" sx="87000" rotWithShape="0" algn="t" dir="5400000" dist="762000" sy="870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48" name="Google Shape;548;p85"/>
          <p:cNvSpPr txBox="1"/>
          <p:nvPr/>
        </p:nvSpPr>
        <p:spPr>
          <a:xfrm>
            <a:off x="656110" y="446722"/>
            <a:ext cx="78318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b="1" lang="en" sz="3300">
                <a:solidFill>
                  <a:schemeClr val="lt1"/>
                </a:solidFill>
                <a:latin typeface="Poppins"/>
                <a:ea typeface="Poppins"/>
                <a:cs typeface="Poppins"/>
                <a:sym typeface="Poppins"/>
              </a:rPr>
              <a:t>Building a Welcoming &amp; Inclusive E</a:t>
            </a:r>
            <a:r>
              <a:rPr b="1" lang="en" sz="3300">
                <a:solidFill>
                  <a:schemeClr val="lt1"/>
                </a:solidFill>
                <a:latin typeface="Poppins"/>
                <a:ea typeface="Poppins"/>
                <a:cs typeface="Poppins"/>
                <a:sym typeface="Poppins"/>
              </a:rPr>
              <a:t>nvironment</a:t>
            </a:r>
            <a:r>
              <a:rPr b="1" lang="en" sz="3300">
                <a:solidFill>
                  <a:schemeClr val="lt1"/>
                </a:solidFill>
                <a:latin typeface="Poppins"/>
                <a:ea typeface="Poppins"/>
                <a:cs typeface="Poppins"/>
                <a:sym typeface="Poppins"/>
              </a:rPr>
              <a:t>(Language)</a:t>
            </a:r>
            <a:endParaRPr sz="100"/>
          </a:p>
        </p:txBody>
      </p:sp>
      <p:sp>
        <p:nvSpPr>
          <p:cNvPr id="549" name="Google Shape;549;p85"/>
          <p:cNvSpPr txBox="1"/>
          <p:nvPr/>
        </p:nvSpPr>
        <p:spPr>
          <a:xfrm>
            <a:off x="952500" y="1823400"/>
            <a:ext cx="7401000" cy="3320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33A41"/>
                </a:solidFill>
                <a:latin typeface="Poppins Light"/>
                <a:ea typeface="Poppins Light"/>
                <a:cs typeface="Poppins Light"/>
                <a:sym typeface="Poppins Light"/>
              </a:rPr>
              <a:t>When meeting an individual, it's crucial to approach them without assumptions. A person’s physical disability, inability to communicate verbally, or difficulty being understood doesn’t automatically suggest they have a cognitive or intellectual disability, nor does it mean they cannot understand what is being said. It’s essential not to speak over them or treat them as though they are absent. Always be respectful, mindful, and use age-appropriate language.</a:t>
            </a:r>
            <a:endParaRPr sz="11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33A41"/>
                </a:solidFill>
                <a:latin typeface="Poppins Light"/>
                <a:ea typeface="Poppins Light"/>
                <a:cs typeface="Poppins Light"/>
                <a:sym typeface="Poppins Light"/>
              </a:rPr>
              <a:t>Take the time to get to know each participant as an individual. Understand their abilities, preferences, and communication style. Engage with the participant, their volunteers, and their families. If you’re uncertain about a diagnosis, take the initiative to research or consult a licensed professional. Sometimes, rare diagnoses may require extra learning and attention.</a:t>
            </a:r>
            <a:endParaRPr sz="11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33A41"/>
                </a:solidFill>
                <a:latin typeface="Poppins Light"/>
                <a:ea typeface="Poppins Light"/>
                <a:cs typeface="Poppins Light"/>
                <a:sym typeface="Poppins Light"/>
              </a:rPr>
              <a:t>It’s important to never generalize or stereotype someone based on a particular diagnosis. While certain traits may be common among individuals with the same condition, it’s crucial to remember that each person is unique, and their experience may differ. Embrace their individuality and avoid assumptions based on labels.</a:t>
            </a:r>
            <a:endParaRPr sz="11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33A41"/>
              </a:solidFill>
              <a:latin typeface="Poppins Light"/>
              <a:ea typeface="Poppins Light"/>
              <a:cs typeface="Poppins Light"/>
              <a:sym typeface="Poppi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68"/>
          <p:cNvSpPr/>
          <p:nvPr/>
        </p:nvSpPr>
        <p:spPr>
          <a:xfrm>
            <a:off x="-2623458" y="1"/>
            <a:ext cx="8654144" cy="5143500"/>
          </a:xfrm>
          <a:custGeom>
            <a:rect b="b" l="l" r="r" t="t"/>
            <a:pathLst>
              <a:path extrusionOk="0" h="6858000" w="13386286">
                <a:moveTo>
                  <a:pt x="0" y="0"/>
                </a:moveTo>
                <a:lnTo>
                  <a:pt x="6521702" y="0"/>
                </a:lnTo>
                <a:lnTo>
                  <a:pt x="13386286" y="6858000"/>
                </a:lnTo>
                <a:lnTo>
                  <a:pt x="6864584" y="6858000"/>
                </a:lnTo>
                <a:close/>
              </a:path>
            </a:pathLst>
          </a:cu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255" name="Google Shape;255;p68"/>
          <p:cNvSpPr txBox="1"/>
          <p:nvPr/>
        </p:nvSpPr>
        <p:spPr>
          <a:xfrm>
            <a:off x="0" y="639980"/>
            <a:ext cx="656035" cy="23083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chemeClr val="lt1"/>
                </a:solidFill>
                <a:latin typeface="Poppins Light"/>
                <a:ea typeface="Poppins Light"/>
                <a:cs typeface="Poppins Light"/>
                <a:sym typeface="Poppins Light"/>
              </a:rPr>
              <a:t>0</a:t>
            </a:r>
            <a:fld id="{00000000-1234-1234-1234-123412341234}" type="slidenum">
              <a:rPr lang="en" sz="1100">
                <a:solidFill>
                  <a:schemeClr val="lt1"/>
                </a:solidFill>
                <a:latin typeface="Poppins Light"/>
                <a:ea typeface="Poppins Light"/>
                <a:cs typeface="Poppins Light"/>
                <a:sym typeface="Poppins Light"/>
              </a:rPr>
              <a:t>‹#›</a:t>
            </a:fld>
            <a:endParaRPr sz="1100">
              <a:solidFill>
                <a:schemeClr val="lt1"/>
              </a:solidFill>
              <a:latin typeface="Poppins Light"/>
              <a:ea typeface="Poppins Light"/>
              <a:cs typeface="Poppins Light"/>
              <a:sym typeface="Poppins Light"/>
            </a:endParaRPr>
          </a:p>
        </p:txBody>
      </p:sp>
      <p:sp>
        <p:nvSpPr>
          <p:cNvPr id="256" name="Google Shape;256;p68"/>
          <p:cNvSpPr/>
          <p:nvPr/>
        </p:nvSpPr>
        <p:spPr>
          <a:xfrm>
            <a:off x="306765" y="870813"/>
            <a:ext cx="42505" cy="42505"/>
          </a:xfrm>
          <a:prstGeom prst="ellipse">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cxnSp>
        <p:nvCxnSpPr>
          <p:cNvPr id="257" name="Google Shape;257;p68"/>
          <p:cNvCxnSpPr/>
          <p:nvPr/>
        </p:nvCxnSpPr>
        <p:spPr>
          <a:xfrm>
            <a:off x="1295400" y="-43518"/>
            <a:ext cx="2744280" cy="3189490"/>
          </a:xfrm>
          <a:prstGeom prst="straightConnector1">
            <a:avLst/>
          </a:prstGeom>
          <a:noFill/>
          <a:ln cap="flat" cmpd="sng" w="38100">
            <a:solidFill>
              <a:schemeClr val="lt1"/>
            </a:solidFill>
            <a:prstDash val="solid"/>
            <a:miter lim="800000"/>
            <a:headEnd len="sm" w="sm" type="none"/>
            <a:tailEnd len="sm" w="sm" type="none"/>
          </a:ln>
        </p:spPr>
      </p:cxnSp>
      <p:sp>
        <p:nvSpPr>
          <p:cNvPr id="258" name="Google Shape;258;p68"/>
          <p:cNvSpPr txBox="1"/>
          <p:nvPr/>
        </p:nvSpPr>
        <p:spPr>
          <a:xfrm>
            <a:off x="4318900" y="201000"/>
            <a:ext cx="4495200" cy="12330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600">
                <a:solidFill>
                  <a:srgbClr val="3E4750"/>
                </a:solidFill>
                <a:latin typeface="Poppins"/>
                <a:ea typeface="Poppins"/>
                <a:cs typeface="Poppins"/>
                <a:sym typeface="Poppins"/>
              </a:rPr>
              <a:t>ADAPTIVE</a:t>
            </a:r>
            <a:endParaRPr b="1" sz="3600">
              <a:solidFill>
                <a:srgbClr val="3E4750"/>
              </a:solidFill>
              <a:latin typeface="Poppins"/>
              <a:ea typeface="Poppins"/>
              <a:cs typeface="Poppins"/>
              <a:sym typeface="Poppins"/>
            </a:endParaRPr>
          </a:p>
          <a:p>
            <a:pPr indent="0" lvl="0" marL="0" marR="0" rtl="0" algn="l">
              <a:lnSpc>
                <a:spcPct val="70000"/>
              </a:lnSpc>
              <a:spcBef>
                <a:spcPts val="0"/>
              </a:spcBef>
              <a:spcAft>
                <a:spcPts val="0"/>
              </a:spcAft>
              <a:buNone/>
            </a:pPr>
            <a:r>
              <a:rPr b="1" lang="en" sz="3600">
                <a:solidFill>
                  <a:schemeClr val="accent1"/>
                </a:solidFill>
                <a:latin typeface="Poppins"/>
                <a:ea typeface="Poppins"/>
                <a:cs typeface="Poppins"/>
                <a:sym typeface="Poppins"/>
              </a:rPr>
              <a:t>SKATE</a:t>
            </a:r>
            <a:r>
              <a:rPr b="1" lang="en" sz="3600">
                <a:solidFill>
                  <a:schemeClr val="accent1"/>
                </a:solidFill>
                <a:latin typeface="Poppins"/>
                <a:ea typeface="Poppins"/>
                <a:cs typeface="Poppins"/>
                <a:sym typeface="Poppins"/>
              </a:rPr>
              <a:t>BOARDING</a:t>
            </a:r>
            <a:r>
              <a:rPr b="1" lang="en" sz="3600">
                <a:solidFill>
                  <a:srgbClr val="333A41"/>
                </a:solidFill>
                <a:latin typeface="Poppins"/>
                <a:ea typeface="Poppins"/>
                <a:cs typeface="Poppins"/>
                <a:sym typeface="Poppins"/>
              </a:rPr>
              <a:t> </a:t>
            </a:r>
            <a:r>
              <a:rPr b="1" lang="en" sz="3600">
                <a:solidFill>
                  <a:schemeClr val="accent1"/>
                </a:solidFill>
                <a:latin typeface="Poppins"/>
                <a:ea typeface="Poppins"/>
                <a:cs typeface="Poppins"/>
                <a:sym typeface="Poppins"/>
              </a:rPr>
              <a:t>&amp; </a:t>
            </a:r>
            <a:r>
              <a:rPr b="1" lang="en" sz="3600">
                <a:solidFill>
                  <a:srgbClr val="3E4750"/>
                </a:solidFill>
                <a:latin typeface="Poppins"/>
                <a:ea typeface="Poppins"/>
                <a:cs typeface="Poppins"/>
                <a:sym typeface="Poppins"/>
              </a:rPr>
              <a:t>WCMX</a:t>
            </a:r>
            <a:endParaRPr sz="100"/>
          </a:p>
        </p:txBody>
      </p:sp>
      <p:cxnSp>
        <p:nvCxnSpPr>
          <p:cNvPr id="259" name="Google Shape;259;p68"/>
          <p:cNvCxnSpPr/>
          <p:nvPr/>
        </p:nvCxnSpPr>
        <p:spPr>
          <a:xfrm>
            <a:off x="656035" y="3339479"/>
            <a:ext cx="1828800" cy="2125490"/>
          </a:xfrm>
          <a:prstGeom prst="straightConnector1">
            <a:avLst/>
          </a:prstGeom>
          <a:noFill/>
          <a:ln cap="flat" cmpd="sng" w="38100">
            <a:solidFill>
              <a:schemeClr val="lt1"/>
            </a:solidFill>
            <a:prstDash val="solid"/>
            <a:miter lim="800000"/>
            <a:headEnd len="sm" w="sm" type="none"/>
            <a:tailEnd len="sm" w="sm" type="none"/>
          </a:ln>
        </p:spPr>
      </p:cxnSp>
      <p:sp>
        <p:nvSpPr>
          <p:cNvPr id="260" name="Google Shape;260;p68"/>
          <p:cNvSpPr txBox="1"/>
          <p:nvPr/>
        </p:nvSpPr>
        <p:spPr>
          <a:xfrm>
            <a:off x="5570325" y="4146775"/>
            <a:ext cx="3510600" cy="510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i="1" lang="en" sz="4100">
                <a:solidFill>
                  <a:schemeClr val="accent1"/>
                </a:solidFill>
                <a:latin typeface="Poppins"/>
                <a:ea typeface="Poppins"/>
                <a:cs typeface="Poppins"/>
                <a:sym typeface="Poppins"/>
              </a:rPr>
              <a:t>101 </a:t>
            </a:r>
            <a:r>
              <a:rPr b="1" lang="en" sz="3000">
                <a:solidFill>
                  <a:srgbClr val="333A41"/>
                </a:solidFill>
                <a:latin typeface="Poppins"/>
                <a:ea typeface="Poppins"/>
                <a:cs typeface="Poppins"/>
                <a:sym typeface="Poppins"/>
              </a:rPr>
              <a:t>WORKSHOP</a:t>
            </a:r>
            <a:endParaRPr sz="100"/>
          </a:p>
        </p:txBody>
      </p:sp>
      <p:pic>
        <p:nvPicPr>
          <p:cNvPr id="261" name="Google Shape;261;p68" title="EmbraceTheMagic LOGO REMOVED.mp4">
            <a:hlinkClick r:id="rId3"/>
          </p:cNvPr>
          <p:cNvPicPr preferRelativeResize="0"/>
          <p:nvPr/>
        </p:nvPicPr>
        <p:blipFill>
          <a:blip r:embed="rId4">
            <a:alphaModFix/>
          </a:blip>
          <a:stretch>
            <a:fillRect/>
          </a:stretch>
        </p:blipFill>
        <p:spPr>
          <a:xfrm>
            <a:off x="82350" y="1882992"/>
            <a:ext cx="2922274" cy="1643757"/>
          </a:xfrm>
          <a:prstGeom prst="rect">
            <a:avLst/>
          </a:prstGeom>
          <a:noFill/>
          <a:ln>
            <a:noFill/>
          </a:ln>
        </p:spPr>
      </p:pic>
      <p:pic>
        <p:nvPicPr>
          <p:cNvPr id="262" name="Google Shape;262;p68" title="ASF at Tampa General Hospital LOGO REMOVED.mp4">
            <a:hlinkClick r:id="rId5"/>
          </p:cNvPr>
          <p:cNvPicPr preferRelativeResize="0"/>
          <p:nvPr/>
        </p:nvPicPr>
        <p:blipFill>
          <a:blip r:embed="rId6">
            <a:alphaModFix/>
          </a:blip>
          <a:stretch>
            <a:fillRect/>
          </a:stretch>
        </p:blipFill>
        <p:spPr>
          <a:xfrm>
            <a:off x="3110863" y="1882950"/>
            <a:ext cx="2922274" cy="1643801"/>
          </a:xfrm>
          <a:prstGeom prst="rect">
            <a:avLst/>
          </a:prstGeom>
          <a:noFill/>
          <a:ln>
            <a:noFill/>
          </a:ln>
        </p:spPr>
      </p:pic>
      <p:pic>
        <p:nvPicPr>
          <p:cNvPr id="263" name="Google Shape;263;p68" title="Ability Skateboarding Promo Video May 2025 MOVE UNITED.mp4">
            <a:hlinkClick r:id="rId7"/>
          </p:cNvPr>
          <p:cNvPicPr preferRelativeResize="0"/>
          <p:nvPr/>
        </p:nvPicPr>
        <p:blipFill>
          <a:blip r:embed="rId8">
            <a:alphaModFix/>
          </a:blip>
          <a:stretch>
            <a:fillRect/>
          </a:stretch>
        </p:blipFill>
        <p:spPr>
          <a:xfrm>
            <a:off x="6139375" y="1882986"/>
            <a:ext cx="2922274" cy="1643768"/>
          </a:xfrm>
          <a:prstGeom prst="rect">
            <a:avLst/>
          </a:prstGeom>
          <a:noFill/>
          <a:ln>
            <a:noFill/>
          </a:ln>
        </p:spPr>
      </p:pic>
      <p:sp>
        <p:nvSpPr>
          <p:cNvPr id="264" name="Google Shape;264;p68"/>
          <p:cNvSpPr txBox="1"/>
          <p:nvPr/>
        </p:nvSpPr>
        <p:spPr>
          <a:xfrm>
            <a:off x="0" y="2038927"/>
            <a:ext cx="9144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6"/>
          <p:cNvSpPr/>
          <p:nvPr/>
        </p:nvSpPr>
        <p:spPr>
          <a:xfrm>
            <a:off x="227395" y="1655650"/>
            <a:ext cx="3359700" cy="556800"/>
          </a:xfrm>
          <a:prstGeom prst="rect">
            <a:avLst/>
          </a:prstGeom>
          <a:solidFill>
            <a:srgbClr val="333A4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3100">
                <a:solidFill>
                  <a:schemeClr val="lt1"/>
                </a:solidFill>
                <a:latin typeface="Poppins"/>
                <a:ea typeface="Poppins"/>
                <a:cs typeface="Poppins"/>
                <a:sym typeface="Poppins"/>
              </a:rPr>
              <a:t> COMPETITION</a:t>
            </a:r>
            <a:endParaRPr sz="100"/>
          </a:p>
        </p:txBody>
      </p:sp>
      <p:sp>
        <p:nvSpPr>
          <p:cNvPr id="555" name="Google Shape;555;p86"/>
          <p:cNvSpPr/>
          <p:nvPr/>
        </p:nvSpPr>
        <p:spPr>
          <a:xfrm>
            <a:off x="227375" y="2769490"/>
            <a:ext cx="4163700" cy="556800"/>
          </a:xfrm>
          <a:prstGeom prst="rect">
            <a:avLst/>
          </a:prstGeom>
          <a:solidFill>
            <a:schemeClr val="lt1">
              <a:alpha val="40000"/>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3100">
                <a:solidFill>
                  <a:schemeClr val="accent1"/>
                </a:solidFill>
                <a:latin typeface="Poppins"/>
                <a:ea typeface="Poppins"/>
                <a:cs typeface="Poppins"/>
                <a:sym typeface="Poppins"/>
              </a:rPr>
              <a:t> </a:t>
            </a:r>
            <a:r>
              <a:rPr b="1" lang="en" sz="3100">
                <a:solidFill>
                  <a:schemeClr val="accent1"/>
                </a:solidFill>
                <a:latin typeface="Poppins"/>
                <a:ea typeface="Poppins"/>
                <a:cs typeface="Poppins"/>
                <a:sym typeface="Poppins"/>
              </a:rPr>
              <a:t>SKATEBOARDING</a:t>
            </a:r>
            <a:endParaRPr sz="100"/>
          </a:p>
        </p:txBody>
      </p:sp>
      <p:sp>
        <p:nvSpPr>
          <p:cNvPr id="556" name="Google Shape;556;p86"/>
          <p:cNvSpPr/>
          <p:nvPr/>
        </p:nvSpPr>
        <p:spPr>
          <a:xfrm>
            <a:off x="227404" y="2212569"/>
            <a:ext cx="2768100" cy="556800"/>
          </a:xfrm>
          <a:prstGeom prst="rect">
            <a:avLst/>
          </a:prstGeom>
          <a:gradFill>
            <a:gsLst>
              <a:gs pos="0">
                <a:srgbClr val="ADADAD">
                  <a:alpha val="74901"/>
                </a:srgbClr>
              </a:gs>
              <a:gs pos="35000">
                <a:srgbClr val="777777">
                  <a:alpha val="74901"/>
                </a:srgbClr>
              </a:gs>
              <a:gs pos="100000">
                <a:schemeClr val="accent5"/>
              </a:gs>
            </a:gsLst>
            <a:path path="circle">
              <a:fillToRect b="100%" l="100%"/>
            </a:path>
            <a:tileRect r="-100%" t="-100%"/>
          </a:gradFill>
          <a:ln>
            <a:noFill/>
          </a:ln>
          <a:effectLst>
            <a:outerShdw blurRad="1270000" sx="90000" rotWithShape="0" algn="ctr" sy="90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b="1" lang="en" sz="3100">
                <a:solidFill>
                  <a:schemeClr val="lt1"/>
                </a:solidFill>
                <a:latin typeface="Poppins"/>
                <a:ea typeface="Poppins"/>
                <a:cs typeface="Poppins"/>
                <a:sym typeface="Poppins"/>
              </a:rPr>
              <a:t> &amp; TIMELINE</a:t>
            </a:r>
            <a:endParaRPr sz="100"/>
          </a:p>
        </p:txBody>
      </p:sp>
      <p:sp>
        <p:nvSpPr>
          <p:cNvPr id="557" name="Google Shape;557;p86"/>
          <p:cNvSpPr txBox="1"/>
          <p:nvPr/>
        </p:nvSpPr>
        <p:spPr>
          <a:xfrm>
            <a:off x="4114800" y="471450"/>
            <a:ext cx="4553100" cy="4200600"/>
          </a:xfrm>
          <a:prstGeom prst="rect">
            <a:avLst/>
          </a:prstGeom>
          <a:noFill/>
          <a:ln>
            <a:noFill/>
          </a:ln>
        </p:spPr>
        <p:txBody>
          <a:bodyPr anchorCtr="0" anchor="t" bIns="34275" lIns="68575" spcFirstLastPara="1" rIns="68575" wrap="square" tIns="34275">
            <a:spAutoFit/>
          </a:bodyPr>
          <a:lstStyle/>
          <a:p>
            <a:pPr indent="-298450" lvl="0" marL="4572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What's currently Available</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USA Skateboarding Open Class(3 competitions 2025)</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Worlds WCMX- Online, National and International Competitions</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World Skate International Federation</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Brazil Para Skate Competitions</a:t>
            </a:r>
            <a:endParaRPr sz="1100">
              <a:solidFill>
                <a:srgbClr val="333A41"/>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What's happening</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2026 USA Skateboarding will adopt Brazil Classification ( VI, Upper Limb, Three Lower Limb)</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2026 USA will have new NBG(May control future classification and competition pipeline)</a:t>
            </a:r>
            <a:endParaRPr sz="1100">
              <a:solidFill>
                <a:srgbClr val="333A41"/>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What's Needed for Paralympic Inclusion</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12 Countries Need NBG’s recognized by the IPC and World Skate</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Creation of a Unified Classification System-Agreement with all NBG’s</a:t>
            </a:r>
            <a:endParaRPr sz="1100">
              <a:solidFill>
                <a:srgbClr val="333A41"/>
              </a:solidFill>
              <a:latin typeface="Poppins Light"/>
              <a:ea typeface="Poppins Light"/>
              <a:cs typeface="Poppins Light"/>
              <a:sym typeface="Poppins Light"/>
            </a:endParaRPr>
          </a:p>
          <a:p>
            <a:pPr indent="-298450" lvl="1" marL="914400" marR="0" rtl="0" algn="l">
              <a:lnSpc>
                <a:spcPct val="130000"/>
              </a:lnSpc>
              <a:spcBef>
                <a:spcPts val="0"/>
              </a:spcBef>
              <a:spcAft>
                <a:spcPts val="0"/>
              </a:spcAft>
              <a:buClr>
                <a:srgbClr val="333A41"/>
              </a:buClr>
              <a:buSzPts val="1100"/>
              <a:buFont typeface="Poppins Light"/>
              <a:buChar char="○"/>
            </a:pPr>
            <a:r>
              <a:rPr lang="en" sz="1100">
                <a:solidFill>
                  <a:srgbClr val="333A41"/>
                </a:solidFill>
                <a:latin typeface="Poppins Light"/>
                <a:ea typeface="Poppins Light"/>
                <a:cs typeface="Poppins Light"/>
                <a:sym typeface="Poppins Light"/>
              </a:rPr>
              <a:t>Competition Pipeline for point system(local,regional,national and international)</a:t>
            </a:r>
            <a:endParaRPr sz="1100">
              <a:solidFill>
                <a:srgbClr val="333A41"/>
              </a:solidFill>
              <a:latin typeface="Poppins Light"/>
              <a:ea typeface="Poppins Light"/>
              <a:cs typeface="Poppins Light"/>
              <a:sym typeface="Poppi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7"/>
          <p:cNvSpPr/>
          <p:nvPr/>
        </p:nvSpPr>
        <p:spPr>
          <a:xfrm rot="-5737894">
            <a:off x="5188217" y="764768"/>
            <a:ext cx="1058622" cy="2833609"/>
          </a:xfrm>
          <a:custGeom>
            <a:rect b="b" l="l" r="r" t="t"/>
            <a:pathLst>
              <a:path extrusionOk="0" h="3778145" w="1411496">
                <a:moveTo>
                  <a:pt x="419324" y="3764277"/>
                </a:moveTo>
                <a:cubicBezTo>
                  <a:pt x="420894" y="3766894"/>
                  <a:pt x="420894" y="3770295"/>
                  <a:pt x="421679" y="3773174"/>
                </a:cubicBezTo>
                <a:cubicBezTo>
                  <a:pt x="420371" y="3774220"/>
                  <a:pt x="419586" y="3775790"/>
                  <a:pt x="418016" y="3776575"/>
                </a:cubicBezTo>
                <a:cubicBezTo>
                  <a:pt x="417231" y="3777098"/>
                  <a:pt x="414614" y="3776313"/>
                  <a:pt x="414353" y="3775528"/>
                </a:cubicBezTo>
                <a:cubicBezTo>
                  <a:pt x="413045" y="3772912"/>
                  <a:pt x="411213" y="3769511"/>
                  <a:pt x="411998" y="3766894"/>
                </a:cubicBezTo>
                <a:cubicBezTo>
                  <a:pt x="413568" y="3762708"/>
                  <a:pt x="417754" y="3761661"/>
                  <a:pt x="419324" y="3764277"/>
                </a:cubicBezTo>
                <a:close/>
                <a:moveTo>
                  <a:pt x="449675" y="3742822"/>
                </a:moveTo>
                <a:cubicBezTo>
                  <a:pt x="452291" y="3743868"/>
                  <a:pt x="457262" y="3745700"/>
                  <a:pt x="457001" y="3746223"/>
                </a:cubicBezTo>
                <a:cubicBezTo>
                  <a:pt x="455431" y="3750409"/>
                  <a:pt x="453076" y="3754334"/>
                  <a:pt x="450983" y="3758259"/>
                </a:cubicBezTo>
                <a:cubicBezTo>
                  <a:pt x="449413" y="3755904"/>
                  <a:pt x="447581" y="3753288"/>
                  <a:pt x="445750" y="3750671"/>
                </a:cubicBezTo>
                <a:cubicBezTo>
                  <a:pt x="447058" y="3748055"/>
                  <a:pt x="448366" y="3745438"/>
                  <a:pt x="449675" y="3742822"/>
                </a:cubicBezTo>
                <a:close/>
                <a:moveTo>
                  <a:pt x="302893" y="3655434"/>
                </a:moveTo>
                <a:cubicBezTo>
                  <a:pt x="303940" y="3658312"/>
                  <a:pt x="306033" y="3661190"/>
                  <a:pt x="305772" y="3664068"/>
                </a:cubicBezTo>
                <a:cubicBezTo>
                  <a:pt x="305510" y="3665900"/>
                  <a:pt x="302108" y="3667469"/>
                  <a:pt x="299754" y="3669563"/>
                </a:cubicBezTo>
                <a:cubicBezTo>
                  <a:pt x="298707" y="3666161"/>
                  <a:pt x="296876" y="3663283"/>
                  <a:pt x="297137" y="3660405"/>
                </a:cubicBezTo>
                <a:cubicBezTo>
                  <a:pt x="297399" y="3658574"/>
                  <a:pt x="300800" y="3657004"/>
                  <a:pt x="302893" y="3655434"/>
                </a:cubicBezTo>
                <a:close/>
                <a:moveTo>
                  <a:pt x="924558" y="3645230"/>
                </a:moveTo>
                <a:cubicBezTo>
                  <a:pt x="925605" y="3646015"/>
                  <a:pt x="927436" y="3647061"/>
                  <a:pt x="927436" y="3648108"/>
                </a:cubicBezTo>
                <a:cubicBezTo>
                  <a:pt x="927436" y="3648893"/>
                  <a:pt x="925343" y="3649939"/>
                  <a:pt x="924297" y="3650724"/>
                </a:cubicBezTo>
                <a:cubicBezTo>
                  <a:pt x="923250" y="3650201"/>
                  <a:pt x="922204" y="3649678"/>
                  <a:pt x="921157" y="3649678"/>
                </a:cubicBezTo>
                <a:cubicBezTo>
                  <a:pt x="922204" y="3648108"/>
                  <a:pt x="923512" y="3646800"/>
                  <a:pt x="924558" y="3645230"/>
                </a:cubicBezTo>
                <a:close/>
                <a:moveTo>
                  <a:pt x="219428" y="3615664"/>
                </a:moveTo>
                <a:cubicBezTo>
                  <a:pt x="221260" y="3616972"/>
                  <a:pt x="222830" y="3618019"/>
                  <a:pt x="224661" y="3619065"/>
                </a:cubicBezTo>
                <a:cubicBezTo>
                  <a:pt x="223615" y="3620112"/>
                  <a:pt x="222307" y="3621158"/>
                  <a:pt x="220998" y="3622205"/>
                </a:cubicBezTo>
                <a:cubicBezTo>
                  <a:pt x="219952" y="3621158"/>
                  <a:pt x="218644" y="3619850"/>
                  <a:pt x="217597" y="3618804"/>
                </a:cubicBezTo>
                <a:cubicBezTo>
                  <a:pt x="218120" y="3617757"/>
                  <a:pt x="218905" y="3616710"/>
                  <a:pt x="219428" y="3615664"/>
                </a:cubicBezTo>
                <a:close/>
                <a:moveTo>
                  <a:pt x="869090" y="3603628"/>
                </a:moveTo>
                <a:cubicBezTo>
                  <a:pt x="874846" y="3603890"/>
                  <a:pt x="880602" y="3603366"/>
                  <a:pt x="886096" y="3604151"/>
                </a:cubicBezTo>
                <a:cubicBezTo>
                  <a:pt x="888190" y="3604413"/>
                  <a:pt x="890021" y="3607814"/>
                  <a:pt x="891853" y="3609646"/>
                </a:cubicBezTo>
                <a:cubicBezTo>
                  <a:pt x="889236" y="3612524"/>
                  <a:pt x="887405" y="3615925"/>
                  <a:pt x="884527" y="3617495"/>
                </a:cubicBezTo>
                <a:cubicBezTo>
                  <a:pt x="873276" y="3623775"/>
                  <a:pt x="873538" y="3633194"/>
                  <a:pt x="871706" y="3642874"/>
                </a:cubicBezTo>
                <a:cubicBezTo>
                  <a:pt x="870398" y="3651247"/>
                  <a:pt x="854699" y="3655434"/>
                  <a:pt x="844233" y="3650724"/>
                </a:cubicBezTo>
                <a:cubicBezTo>
                  <a:pt x="841617" y="3649677"/>
                  <a:pt x="839524" y="3645753"/>
                  <a:pt x="839262" y="3642874"/>
                </a:cubicBezTo>
                <a:cubicBezTo>
                  <a:pt x="838739" y="3633194"/>
                  <a:pt x="851036" y="3627176"/>
                  <a:pt x="849466" y="3616187"/>
                </a:cubicBezTo>
                <a:cubicBezTo>
                  <a:pt x="848158" y="3605721"/>
                  <a:pt x="858101" y="3603366"/>
                  <a:pt x="869090" y="3603628"/>
                </a:cubicBezTo>
                <a:close/>
                <a:moveTo>
                  <a:pt x="927697" y="3575109"/>
                </a:moveTo>
                <a:cubicBezTo>
                  <a:pt x="930837" y="3575109"/>
                  <a:pt x="934239" y="3576941"/>
                  <a:pt x="937378" y="3577987"/>
                </a:cubicBezTo>
                <a:cubicBezTo>
                  <a:pt x="935285" y="3579819"/>
                  <a:pt x="933454" y="3582958"/>
                  <a:pt x="931360" y="3582958"/>
                </a:cubicBezTo>
                <a:cubicBezTo>
                  <a:pt x="928221" y="3582958"/>
                  <a:pt x="925081" y="3581127"/>
                  <a:pt x="921418" y="3579819"/>
                </a:cubicBezTo>
                <a:cubicBezTo>
                  <a:pt x="923773" y="3577987"/>
                  <a:pt x="925604" y="3575109"/>
                  <a:pt x="927697" y="3575109"/>
                </a:cubicBezTo>
                <a:close/>
                <a:moveTo>
                  <a:pt x="1071864" y="3480132"/>
                </a:moveTo>
                <a:cubicBezTo>
                  <a:pt x="1073957" y="3481702"/>
                  <a:pt x="1077097" y="3483010"/>
                  <a:pt x="1077881" y="3484842"/>
                </a:cubicBezTo>
                <a:cubicBezTo>
                  <a:pt x="1078928" y="3487720"/>
                  <a:pt x="1078143" y="3490859"/>
                  <a:pt x="1078143" y="3495046"/>
                </a:cubicBezTo>
                <a:cubicBezTo>
                  <a:pt x="1077358" y="3496877"/>
                  <a:pt x="1076312" y="3502110"/>
                  <a:pt x="1075003" y="3502110"/>
                </a:cubicBezTo>
                <a:cubicBezTo>
                  <a:pt x="1068462" y="3502110"/>
                  <a:pt x="1068201" y="3497662"/>
                  <a:pt x="1068462" y="3493214"/>
                </a:cubicBezTo>
                <a:cubicBezTo>
                  <a:pt x="1068724" y="3490075"/>
                  <a:pt x="1068201" y="3486935"/>
                  <a:pt x="1068724" y="3484057"/>
                </a:cubicBezTo>
                <a:cubicBezTo>
                  <a:pt x="1068986" y="3482487"/>
                  <a:pt x="1070817" y="3481440"/>
                  <a:pt x="1071864" y="3480132"/>
                </a:cubicBezTo>
                <a:close/>
                <a:moveTo>
                  <a:pt x="1075265" y="3401639"/>
                </a:moveTo>
                <a:cubicBezTo>
                  <a:pt x="1077358" y="3403471"/>
                  <a:pt x="1078928" y="3406873"/>
                  <a:pt x="1078666" y="3409227"/>
                </a:cubicBezTo>
                <a:cubicBezTo>
                  <a:pt x="1078143" y="3411582"/>
                  <a:pt x="1075265" y="3413675"/>
                  <a:pt x="1073434" y="3416030"/>
                </a:cubicBezTo>
                <a:cubicBezTo>
                  <a:pt x="1071864" y="3413675"/>
                  <a:pt x="1069247" y="3411320"/>
                  <a:pt x="1068724" y="3408965"/>
                </a:cubicBezTo>
                <a:cubicBezTo>
                  <a:pt x="1067677" y="3403471"/>
                  <a:pt x="1072387" y="3398761"/>
                  <a:pt x="1075265" y="3401639"/>
                </a:cubicBezTo>
                <a:close/>
                <a:moveTo>
                  <a:pt x="335860" y="3390127"/>
                </a:moveTo>
                <a:cubicBezTo>
                  <a:pt x="336645" y="3390127"/>
                  <a:pt x="337954" y="3390912"/>
                  <a:pt x="339000" y="3391435"/>
                </a:cubicBezTo>
                <a:cubicBezTo>
                  <a:pt x="339000" y="3392482"/>
                  <a:pt x="339523" y="3393528"/>
                  <a:pt x="339000" y="3394051"/>
                </a:cubicBezTo>
                <a:cubicBezTo>
                  <a:pt x="336907" y="3396406"/>
                  <a:pt x="334291" y="3395883"/>
                  <a:pt x="332459" y="3392482"/>
                </a:cubicBezTo>
                <a:cubicBezTo>
                  <a:pt x="332197" y="3392220"/>
                  <a:pt x="334552" y="3390650"/>
                  <a:pt x="335860" y="3390127"/>
                </a:cubicBezTo>
                <a:close/>
                <a:moveTo>
                  <a:pt x="1002527" y="3312942"/>
                </a:moveTo>
                <a:cubicBezTo>
                  <a:pt x="1004882" y="3313989"/>
                  <a:pt x="1009068" y="3315558"/>
                  <a:pt x="1008545" y="3316343"/>
                </a:cubicBezTo>
                <a:cubicBezTo>
                  <a:pt x="1007760" y="3320268"/>
                  <a:pt x="1005667" y="3324193"/>
                  <a:pt x="1004097" y="3328117"/>
                </a:cubicBezTo>
                <a:cubicBezTo>
                  <a:pt x="1002527" y="3325501"/>
                  <a:pt x="1000696" y="3323146"/>
                  <a:pt x="999126" y="3320791"/>
                </a:cubicBezTo>
                <a:cubicBezTo>
                  <a:pt x="1000173" y="3318175"/>
                  <a:pt x="1001481" y="3315558"/>
                  <a:pt x="1002527" y="3312942"/>
                </a:cubicBezTo>
                <a:close/>
                <a:moveTo>
                  <a:pt x="1257891" y="3174271"/>
                </a:moveTo>
                <a:cubicBezTo>
                  <a:pt x="1259723" y="3176626"/>
                  <a:pt x="1262601" y="3178719"/>
                  <a:pt x="1263386" y="3181335"/>
                </a:cubicBezTo>
                <a:cubicBezTo>
                  <a:pt x="1264433" y="3184213"/>
                  <a:pt x="1263648" y="3187615"/>
                  <a:pt x="1263648" y="3190754"/>
                </a:cubicBezTo>
                <a:cubicBezTo>
                  <a:pt x="1263648" y="3195464"/>
                  <a:pt x="1264433" y="3200435"/>
                  <a:pt x="1263386" y="3204883"/>
                </a:cubicBezTo>
                <a:cubicBezTo>
                  <a:pt x="1262863" y="3206453"/>
                  <a:pt x="1259200" y="3208023"/>
                  <a:pt x="1256583" y="3209070"/>
                </a:cubicBezTo>
                <a:cubicBezTo>
                  <a:pt x="1256060" y="3209331"/>
                  <a:pt x="1253182" y="3206976"/>
                  <a:pt x="1253182" y="3205668"/>
                </a:cubicBezTo>
                <a:cubicBezTo>
                  <a:pt x="1252659" y="3197819"/>
                  <a:pt x="1252397" y="3189970"/>
                  <a:pt x="1252920" y="3182120"/>
                </a:cubicBezTo>
                <a:cubicBezTo>
                  <a:pt x="1253182" y="3179504"/>
                  <a:pt x="1256060" y="3176887"/>
                  <a:pt x="1257891" y="3174271"/>
                </a:cubicBezTo>
                <a:close/>
                <a:moveTo>
                  <a:pt x="1259004" y="3067815"/>
                </a:moveTo>
                <a:cubicBezTo>
                  <a:pt x="1260770" y="3068044"/>
                  <a:pt x="1262732" y="3068567"/>
                  <a:pt x="1263648" y="3069352"/>
                </a:cubicBezTo>
                <a:cubicBezTo>
                  <a:pt x="1267572" y="3072753"/>
                  <a:pt x="1273329" y="3076678"/>
                  <a:pt x="1273590" y="3080602"/>
                </a:cubicBezTo>
                <a:cubicBezTo>
                  <a:pt x="1274375" y="3093161"/>
                  <a:pt x="1273329" y="3105720"/>
                  <a:pt x="1272282" y="3118279"/>
                </a:cubicBezTo>
                <a:cubicBezTo>
                  <a:pt x="1272020" y="3120111"/>
                  <a:pt x="1266526" y="3121419"/>
                  <a:pt x="1263648" y="3122727"/>
                </a:cubicBezTo>
                <a:cubicBezTo>
                  <a:pt x="1256060" y="3122727"/>
                  <a:pt x="1262078" y="3128222"/>
                  <a:pt x="1258415" y="3122727"/>
                </a:cubicBezTo>
                <a:cubicBezTo>
                  <a:pt x="1252135" y="3113570"/>
                  <a:pt x="1244286" y="3103627"/>
                  <a:pt x="1243240" y="3093685"/>
                </a:cubicBezTo>
                <a:cubicBezTo>
                  <a:pt x="1242455" y="3085574"/>
                  <a:pt x="1250827" y="3076678"/>
                  <a:pt x="1255537" y="3068044"/>
                </a:cubicBezTo>
                <a:cubicBezTo>
                  <a:pt x="1255668" y="3067652"/>
                  <a:pt x="1257237" y="3067586"/>
                  <a:pt x="1259004" y="3067815"/>
                </a:cubicBezTo>
                <a:close/>
                <a:moveTo>
                  <a:pt x="1200592" y="3007604"/>
                </a:moveTo>
                <a:cubicBezTo>
                  <a:pt x="1201639" y="3008912"/>
                  <a:pt x="1203732" y="3009959"/>
                  <a:pt x="1203732" y="3011005"/>
                </a:cubicBezTo>
                <a:cubicBezTo>
                  <a:pt x="1203732" y="3012052"/>
                  <a:pt x="1201377" y="3013099"/>
                  <a:pt x="1200069" y="3014145"/>
                </a:cubicBezTo>
                <a:cubicBezTo>
                  <a:pt x="1199022" y="3013099"/>
                  <a:pt x="1197191" y="3011790"/>
                  <a:pt x="1197191" y="3010744"/>
                </a:cubicBezTo>
                <a:cubicBezTo>
                  <a:pt x="1197191" y="3009697"/>
                  <a:pt x="1199284" y="3008651"/>
                  <a:pt x="1200592" y="3007604"/>
                </a:cubicBezTo>
                <a:close/>
                <a:moveTo>
                  <a:pt x="1338740" y="3007081"/>
                </a:moveTo>
                <a:cubicBezTo>
                  <a:pt x="1339263" y="3007081"/>
                  <a:pt x="1341356" y="3009174"/>
                  <a:pt x="1341879" y="3010482"/>
                </a:cubicBezTo>
                <a:cubicBezTo>
                  <a:pt x="1342141" y="3011529"/>
                  <a:pt x="1340833" y="3012575"/>
                  <a:pt x="1340310" y="3013622"/>
                </a:cubicBezTo>
                <a:cubicBezTo>
                  <a:pt x="1339263" y="3013622"/>
                  <a:pt x="1337693" y="3014145"/>
                  <a:pt x="1336908" y="3013622"/>
                </a:cubicBezTo>
                <a:cubicBezTo>
                  <a:pt x="1334030" y="3011529"/>
                  <a:pt x="1334815" y="3009174"/>
                  <a:pt x="1338740" y="3007081"/>
                </a:cubicBezTo>
                <a:close/>
                <a:moveTo>
                  <a:pt x="1261817" y="2987457"/>
                </a:moveTo>
                <a:cubicBezTo>
                  <a:pt x="1266264" y="2985626"/>
                  <a:pt x="1274375" y="2989812"/>
                  <a:pt x="1274375" y="2993737"/>
                </a:cubicBezTo>
                <a:cubicBezTo>
                  <a:pt x="1274375" y="3003418"/>
                  <a:pt x="1274375" y="3012837"/>
                  <a:pt x="1274375" y="3031413"/>
                </a:cubicBezTo>
                <a:cubicBezTo>
                  <a:pt x="1274375" y="3031937"/>
                  <a:pt x="1273590" y="3041356"/>
                  <a:pt x="1271759" y="3050513"/>
                </a:cubicBezTo>
                <a:cubicBezTo>
                  <a:pt x="1271497" y="3052345"/>
                  <a:pt x="1266003" y="3054177"/>
                  <a:pt x="1262863" y="3054177"/>
                </a:cubicBezTo>
                <a:cubicBezTo>
                  <a:pt x="1259723" y="3054177"/>
                  <a:pt x="1254490" y="3051560"/>
                  <a:pt x="1254490" y="3049990"/>
                </a:cubicBezTo>
                <a:cubicBezTo>
                  <a:pt x="1253706" y="3030890"/>
                  <a:pt x="1253444" y="3012052"/>
                  <a:pt x="1253967" y="2992952"/>
                </a:cubicBezTo>
                <a:cubicBezTo>
                  <a:pt x="1253967" y="2991120"/>
                  <a:pt x="1258677" y="2989027"/>
                  <a:pt x="1261817" y="2987457"/>
                </a:cubicBezTo>
                <a:close/>
                <a:moveTo>
                  <a:pt x="1114511" y="2976207"/>
                </a:moveTo>
                <a:cubicBezTo>
                  <a:pt x="1114511" y="2976469"/>
                  <a:pt x="1114773" y="2976992"/>
                  <a:pt x="1114511" y="2977254"/>
                </a:cubicBezTo>
                <a:cubicBezTo>
                  <a:pt x="1113988" y="2977254"/>
                  <a:pt x="1113726" y="2977254"/>
                  <a:pt x="1113203" y="2977254"/>
                </a:cubicBezTo>
                <a:cubicBezTo>
                  <a:pt x="1113203" y="2976992"/>
                  <a:pt x="1113203" y="2976730"/>
                  <a:pt x="1113203" y="2976469"/>
                </a:cubicBezTo>
                <a:cubicBezTo>
                  <a:pt x="1113726" y="2976207"/>
                  <a:pt x="1113988" y="2976207"/>
                  <a:pt x="1114511" y="2976207"/>
                </a:cubicBezTo>
                <a:close/>
                <a:moveTo>
                  <a:pt x="1264171" y="2967834"/>
                </a:moveTo>
                <a:cubicBezTo>
                  <a:pt x="1266787" y="2968619"/>
                  <a:pt x="1269665" y="2969665"/>
                  <a:pt x="1272020" y="2970712"/>
                </a:cubicBezTo>
                <a:cubicBezTo>
                  <a:pt x="1272544" y="2970974"/>
                  <a:pt x="1272020" y="2973852"/>
                  <a:pt x="1271497" y="2973852"/>
                </a:cubicBezTo>
                <a:cubicBezTo>
                  <a:pt x="1265217" y="2974898"/>
                  <a:pt x="1264694" y="2971497"/>
                  <a:pt x="1264171" y="2967834"/>
                </a:cubicBezTo>
                <a:close/>
                <a:moveTo>
                  <a:pt x="1114773" y="2967834"/>
                </a:moveTo>
                <a:cubicBezTo>
                  <a:pt x="1117651" y="2968619"/>
                  <a:pt x="1121576" y="2969142"/>
                  <a:pt x="1121837" y="2970450"/>
                </a:cubicBezTo>
                <a:cubicBezTo>
                  <a:pt x="1123146" y="2975422"/>
                  <a:pt x="1118698" y="2975683"/>
                  <a:pt x="1114773" y="2976468"/>
                </a:cubicBezTo>
                <a:cubicBezTo>
                  <a:pt x="1114773" y="2973590"/>
                  <a:pt x="1114773" y="2970712"/>
                  <a:pt x="1114773" y="2967834"/>
                </a:cubicBezTo>
                <a:close/>
                <a:moveTo>
                  <a:pt x="1113465" y="2966526"/>
                </a:moveTo>
                <a:cubicBezTo>
                  <a:pt x="1113988" y="2966526"/>
                  <a:pt x="1114250" y="2966526"/>
                  <a:pt x="1114512" y="2966526"/>
                </a:cubicBezTo>
                <a:cubicBezTo>
                  <a:pt x="1114512" y="2966788"/>
                  <a:pt x="1114512" y="2967311"/>
                  <a:pt x="1114512" y="2967573"/>
                </a:cubicBezTo>
                <a:cubicBezTo>
                  <a:pt x="1114250" y="2967573"/>
                  <a:pt x="1113727" y="2967311"/>
                  <a:pt x="1113465" y="2967311"/>
                </a:cubicBezTo>
                <a:cubicBezTo>
                  <a:pt x="1113465" y="2967049"/>
                  <a:pt x="1113465" y="2966788"/>
                  <a:pt x="1113465" y="2966526"/>
                </a:cubicBezTo>
                <a:close/>
                <a:moveTo>
                  <a:pt x="1262863" y="2966264"/>
                </a:moveTo>
                <a:cubicBezTo>
                  <a:pt x="1263386" y="2966264"/>
                  <a:pt x="1263910" y="2966264"/>
                  <a:pt x="1264433" y="2966525"/>
                </a:cubicBezTo>
                <a:cubicBezTo>
                  <a:pt x="1264433" y="2967049"/>
                  <a:pt x="1264433" y="2967311"/>
                  <a:pt x="1264433" y="2967834"/>
                </a:cubicBezTo>
                <a:cubicBezTo>
                  <a:pt x="1264171" y="2967834"/>
                  <a:pt x="1263648" y="2967572"/>
                  <a:pt x="1263386" y="2967572"/>
                </a:cubicBezTo>
                <a:cubicBezTo>
                  <a:pt x="1263125" y="2967049"/>
                  <a:pt x="1263125" y="2966787"/>
                  <a:pt x="1262863" y="2966264"/>
                </a:cubicBezTo>
                <a:close/>
                <a:moveTo>
                  <a:pt x="1259461" y="2959724"/>
                </a:moveTo>
                <a:cubicBezTo>
                  <a:pt x="1261293" y="2961032"/>
                  <a:pt x="1262078" y="2963910"/>
                  <a:pt x="1262863" y="2966265"/>
                </a:cubicBezTo>
                <a:cubicBezTo>
                  <a:pt x="1259985" y="2965480"/>
                  <a:pt x="1256583" y="2964957"/>
                  <a:pt x="1255537" y="2963387"/>
                </a:cubicBezTo>
                <a:cubicBezTo>
                  <a:pt x="1253444" y="2960509"/>
                  <a:pt x="1256583" y="2957892"/>
                  <a:pt x="1259461" y="2959724"/>
                </a:cubicBezTo>
                <a:close/>
                <a:moveTo>
                  <a:pt x="1083114" y="2940885"/>
                </a:moveTo>
                <a:cubicBezTo>
                  <a:pt x="1083114" y="2940362"/>
                  <a:pt x="1086254" y="2940362"/>
                  <a:pt x="1087039" y="2940885"/>
                </a:cubicBezTo>
                <a:cubicBezTo>
                  <a:pt x="1093057" y="2945856"/>
                  <a:pt x="1099074" y="2946903"/>
                  <a:pt x="1105354" y="2941147"/>
                </a:cubicBezTo>
                <a:cubicBezTo>
                  <a:pt x="1108494" y="2938530"/>
                  <a:pt x="1112157" y="2939577"/>
                  <a:pt x="1112680" y="2944025"/>
                </a:cubicBezTo>
                <a:cubicBezTo>
                  <a:pt x="1113727" y="2951351"/>
                  <a:pt x="1113465" y="2958938"/>
                  <a:pt x="1113465" y="2966526"/>
                </a:cubicBezTo>
                <a:cubicBezTo>
                  <a:pt x="1096196" y="2969666"/>
                  <a:pt x="1086516" y="2961555"/>
                  <a:pt x="1080498" y="2949258"/>
                </a:cubicBezTo>
                <a:cubicBezTo>
                  <a:pt x="1079451" y="2947165"/>
                  <a:pt x="1081806" y="2943502"/>
                  <a:pt x="1083114" y="2940885"/>
                </a:cubicBezTo>
                <a:close/>
                <a:moveTo>
                  <a:pt x="1073695" y="2919168"/>
                </a:moveTo>
                <a:cubicBezTo>
                  <a:pt x="1074742" y="2920215"/>
                  <a:pt x="1076050" y="2921261"/>
                  <a:pt x="1076573" y="2922308"/>
                </a:cubicBezTo>
                <a:cubicBezTo>
                  <a:pt x="1076835" y="2923093"/>
                  <a:pt x="1075527" y="2924139"/>
                  <a:pt x="1075003" y="2925186"/>
                </a:cubicBezTo>
                <a:cubicBezTo>
                  <a:pt x="1073695" y="2925186"/>
                  <a:pt x="1072649" y="2924924"/>
                  <a:pt x="1071602" y="2924924"/>
                </a:cubicBezTo>
                <a:cubicBezTo>
                  <a:pt x="1072387" y="2923093"/>
                  <a:pt x="1073172" y="2921261"/>
                  <a:pt x="1073695" y="2919168"/>
                </a:cubicBezTo>
                <a:close/>
                <a:moveTo>
                  <a:pt x="1120529" y="2910273"/>
                </a:moveTo>
                <a:cubicBezTo>
                  <a:pt x="1121576" y="2911319"/>
                  <a:pt x="1123407" y="2912366"/>
                  <a:pt x="1123407" y="2913413"/>
                </a:cubicBezTo>
                <a:cubicBezTo>
                  <a:pt x="1123146" y="2914459"/>
                  <a:pt x="1121053" y="2915244"/>
                  <a:pt x="1120268" y="2916029"/>
                </a:cubicBezTo>
                <a:cubicBezTo>
                  <a:pt x="1119221" y="2915506"/>
                  <a:pt x="1118175" y="2914983"/>
                  <a:pt x="1117128" y="2914459"/>
                </a:cubicBezTo>
                <a:cubicBezTo>
                  <a:pt x="1118175" y="2913151"/>
                  <a:pt x="1119483" y="2911581"/>
                  <a:pt x="1120529" y="2910273"/>
                </a:cubicBezTo>
                <a:close/>
                <a:moveTo>
                  <a:pt x="1267834" y="2901115"/>
                </a:moveTo>
                <a:cubicBezTo>
                  <a:pt x="1269404" y="2902162"/>
                  <a:pt x="1270974" y="2903208"/>
                  <a:pt x="1272543" y="2904255"/>
                </a:cubicBezTo>
                <a:cubicBezTo>
                  <a:pt x="1271497" y="2905301"/>
                  <a:pt x="1270450" y="2906086"/>
                  <a:pt x="1269404" y="2907133"/>
                </a:cubicBezTo>
                <a:cubicBezTo>
                  <a:pt x="1268357" y="2906086"/>
                  <a:pt x="1267572" y="2905040"/>
                  <a:pt x="1266264" y="2903993"/>
                </a:cubicBezTo>
                <a:cubicBezTo>
                  <a:pt x="1266787" y="2902946"/>
                  <a:pt x="1267311" y="2902162"/>
                  <a:pt x="1267834" y="2901115"/>
                </a:cubicBezTo>
                <a:close/>
                <a:moveTo>
                  <a:pt x="1096981" y="2900330"/>
                </a:moveTo>
                <a:cubicBezTo>
                  <a:pt x="1098551" y="2903208"/>
                  <a:pt x="1101690" y="2905824"/>
                  <a:pt x="1101429" y="2908703"/>
                </a:cubicBezTo>
                <a:cubicBezTo>
                  <a:pt x="1101429" y="2911319"/>
                  <a:pt x="1098289" y="2913674"/>
                  <a:pt x="1096458" y="2916290"/>
                </a:cubicBezTo>
                <a:cubicBezTo>
                  <a:pt x="1094888" y="2913412"/>
                  <a:pt x="1093318" y="2910796"/>
                  <a:pt x="1091748" y="2907918"/>
                </a:cubicBezTo>
                <a:cubicBezTo>
                  <a:pt x="1093579" y="2905301"/>
                  <a:pt x="1095149" y="2902946"/>
                  <a:pt x="1096981" y="2900330"/>
                </a:cubicBezTo>
                <a:close/>
                <a:moveTo>
                  <a:pt x="1085469" y="2860822"/>
                </a:moveTo>
                <a:cubicBezTo>
                  <a:pt x="1085992" y="2860822"/>
                  <a:pt x="1088085" y="2862654"/>
                  <a:pt x="1088608" y="2863700"/>
                </a:cubicBezTo>
                <a:cubicBezTo>
                  <a:pt x="1088870" y="2864223"/>
                  <a:pt x="1087562" y="2865532"/>
                  <a:pt x="1087039" y="2866317"/>
                </a:cubicBezTo>
                <a:cubicBezTo>
                  <a:pt x="1085730" y="2866317"/>
                  <a:pt x="1084161" y="2866840"/>
                  <a:pt x="1083376" y="2866317"/>
                </a:cubicBezTo>
                <a:cubicBezTo>
                  <a:pt x="1080498" y="2864485"/>
                  <a:pt x="1081021" y="2862392"/>
                  <a:pt x="1085469" y="2860822"/>
                </a:cubicBezTo>
                <a:close/>
                <a:moveTo>
                  <a:pt x="1058258" y="2824977"/>
                </a:moveTo>
                <a:cubicBezTo>
                  <a:pt x="1060875" y="2820268"/>
                  <a:pt x="1063753" y="2820268"/>
                  <a:pt x="1065584" y="2825239"/>
                </a:cubicBezTo>
                <a:cubicBezTo>
                  <a:pt x="1065846" y="2826024"/>
                  <a:pt x="1062968" y="2827332"/>
                  <a:pt x="1061660" y="2828378"/>
                </a:cubicBezTo>
                <a:cubicBezTo>
                  <a:pt x="1060613" y="2827332"/>
                  <a:pt x="1057997" y="2825500"/>
                  <a:pt x="1058258" y="2824977"/>
                </a:cubicBezTo>
                <a:close/>
                <a:moveTo>
                  <a:pt x="1120006" y="2812418"/>
                </a:moveTo>
                <a:cubicBezTo>
                  <a:pt x="1121314" y="2812418"/>
                  <a:pt x="1123669" y="2814511"/>
                  <a:pt x="1123669" y="2815558"/>
                </a:cubicBezTo>
                <a:cubicBezTo>
                  <a:pt x="1123407" y="2816866"/>
                  <a:pt x="1121052" y="2817912"/>
                  <a:pt x="1119744" y="2818959"/>
                </a:cubicBezTo>
                <a:cubicBezTo>
                  <a:pt x="1118436" y="2817651"/>
                  <a:pt x="1117389" y="2816604"/>
                  <a:pt x="1116081" y="2815296"/>
                </a:cubicBezTo>
                <a:cubicBezTo>
                  <a:pt x="1117389" y="2814249"/>
                  <a:pt x="1118697" y="2812418"/>
                  <a:pt x="1120006" y="2812418"/>
                </a:cubicBezTo>
                <a:close/>
                <a:moveTo>
                  <a:pt x="1130209" y="2764276"/>
                </a:moveTo>
                <a:cubicBezTo>
                  <a:pt x="1135704" y="2764799"/>
                  <a:pt x="1137797" y="2768462"/>
                  <a:pt x="1137274" y="2772910"/>
                </a:cubicBezTo>
                <a:cubicBezTo>
                  <a:pt x="1136751" y="2776050"/>
                  <a:pt x="1137536" y="2779190"/>
                  <a:pt x="1136489" y="2782068"/>
                </a:cubicBezTo>
                <a:cubicBezTo>
                  <a:pt x="1135442" y="2784422"/>
                  <a:pt x="1132826" y="2786516"/>
                  <a:pt x="1130994" y="2788609"/>
                </a:cubicBezTo>
                <a:cubicBezTo>
                  <a:pt x="1129425" y="2785992"/>
                  <a:pt x="1127331" y="2783638"/>
                  <a:pt x="1126546" y="2780759"/>
                </a:cubicBezTo>
                <a:cubicBezTo>
                  <a:pt x="1125762" y="2777881"/>
                  <a:pt x="1126285" y="2774742"/>
                  <a:pt x="1126285" y="2771079"/>
                </a:cubicBezTo>
                <a:cubicBezTo>
                  <a:pt x="1127331" y="2768986"/>
                  <a:pt x="1129163" y="2764276"/>
                  <a:pt x="1130209" y="2764276"/>
                </a:cubicBezTo>
                <a:close/>
                <a:moveTo>
                  <a:pt x="1142769" y="2733663"/>
                </a:moveTo>
                <a:cubicBezTo>
                  <a:pt x="1143816" y="2734709"/>
                  <a:pt x="1145385" y="2735756"/>
                  <a:pt x="1145909" y="2737064"/>
                </a:cubicBezTo>
                <a:cubicBezTo>
                  <a:pt x="1147479" y="2740989"/>
                  <a:pt x="1150095" y="2745175"/>
                  <a:pt x="1143554" y="2748577"/>
                </a:cubicBezTo>
                <a:cubicBezTo>
                  <a:pt x="1141722" y="2747530"/>
                  <a:pt x="1137536" y="2745960"/>
                  <a:pt x="1137798" y="2744914"/>
                </a:cubicBezTo>
                <a:cubicBezTo>
                  <a:pt x="1138583" y="2740989"/>
                  <a:pt x="1140937" y="2737326"/>
                  <a:pt x="1142769" y="2733663"/>
                </a:cubicBezTo>
                <a:close/>
                <a:moveTo>
                  <a:pt x="1144601" y="2686044"/>
                </a:moveTo>
                <a:cubicBezTo>
                  <a:pt x="1145909" y="2688660"/>
                  <a:pt x="1148264" y="2691277"/>
                  <a:pt x="1148002" y="2693893"/>
                </a:cubicBezTo>
                <a:cubicBezTo>
                  <a:pt x="1147740" y="2696248"/>
                  <a:pt x="1144862" y="2698603"/>
                  <a:pt x="1141984" y="2702266"/>
                </a:cubicBezTo>
                <a:cubicBezTo>
                  <a:pt x="1140414" y="2697294"/>
                  <a:pt x="1138844" y="2693631"/>
                  <a:pt x="1138583" y="2689707"/>
                </a:cubicBezTo>
                <a:cubicBezTo>
                  <a:pt x="1138321" y="2688660"/>
                  <a:pt x="1142507" y="2687352"/>
                  <a:pt x="1144601" y="2686044"/>
                </a:cubicBezTo>
                <a:close/>
                <a:moveTo>
                  <a:pt x="1085468" y="2596039"/>
                </a:moveTo>
                <a:cubicBezTo>
                  <a:pt x="1085992" y="2596039"/>
                  <a:pt x="1088085" y="2597870"/>
                  <a:pt x="1088346" y="2598917"/>
                </a:cubicBezTo>
                <a:cubicBezTo>
                  <a:pt x="1088608" y="2599702"/>
                  <a:pt x="1087300" y="2601010"/>
                  <a:pt x="1086777" y="2601795"/>
                </a:cubicBezTo>
                <a:cubicBezTo>
                  <a:pt x="1085730" y="2601795"/>
                  <a:pt x="1084160" y="2602318"/>
                  <a:pt x="1083375" y="2601795"/>
                </a:cubicBezTo>
                <a:cubicBezTo>
                  <a:pt x="1080497" y="2599964"/>
                  <a:pt x="1081282" y="2597609"/>
                  <a:pt x="1085468" y="2596039"/>
                </a:cubicBezTo>
                <a:close/>
                <a:moveTo>
                  <a:pt x="1073695" y="2577201"/>
                </a:moveTo>
                <a:cubicBezTo>
                  <a:pt x="1078667" y="2575631"/>
                  <a:pt x="1083638" y="2574584"/>
                  <a:pt x="1087562" y="2579032"/>
                </a:cubicBezTo>
                <a:cubicBezTo>
                  <a:pt x="1086254" y="2580864"/>
                  <a:pt x="1084161" y="2584527"/>
                  <a:pt x="1083114" y="2584265"/>
                </a:cubicBezTo>
                <a:cubicBezTo>
                  <a:pt x="1078405" y="2583219"/>
                  <a:pt x="1073957" y="2581387"/>
                  <a:pt x="1069509" y="2579817"/>
                </a:cubicBezTo>
                <a:cubicBezTo>
                  <a:pt x="1071079" y="2579032"/>
                  <a:pt x="1072125" y="2577724"/>
                  <a:pt x="1073695" y="2577201"/>
                </a:cubicBezTo>
                <a:close/>
                <a:moveTo>
                  <a:pt x="1172596" y="2526703"/>
                </a:moveTo>
                <a:cubicBezTo>
                  <a:pt x="1186987" y="2529319"/>
                  <a:pt x="1194313" y="2537692"/>
                  <a:pt x="1194575" y="2549989"/>
                </a:cubicBezTo>
                <a:cubicBezTo>
                  <a:pt x="1195098" y="2572752"/>
                  <a:pt x="1194575" y="2595515"/>
                  <a:pt x="1195359" y="2618278"/>
                </a:cubicBezTo>
                <a:cubicBezTo>
                  <a:pt x="1195883" y="2637640"/>
                  <a:pt x="1189080" y="2657263"/>
                  <a:pt x="1202162" y="2675578"/>
                </a:cubicBezTo>
                <a:cubicBezTo>
                  <a:pt x="1203209" y="2677148"/>
                  <a:pt x="1200854" y="2681073"/>
                  <a:pt x="1199284" y="2683427"/>
                </a:cubicBezTo>
                <a:cubicBezTo>
                  <a:pt x="1193528" y="2692585"/>
                  <a:pt x="1192481" y="2702004"/>
                  <a:pt x="1200069" y="2710638"/>
                </a:cubicBezTo>
                <a:cubicBezTo>
                  <a:pt x="1207133" y="2718488"/>
                  <a:pt x="1206087" y="2725029"/>
                  <a:pt x="1199546" y="2732355"/>
                </a:cubicBezTo>
                <a:cubicBezTo>
                  <a:pt x="1193005" y="2739419"/>
                  <a:pt x="1193266" y="2748053"/>
                  <a:pt x="1197191" y="2755379"/>
                </a:cubicBezTo>
                <a:cubicBezTo>
                  <a:pt x="1200854" y="2762705"/>
                  <a:pt x="1206872" y="2768985"/>
                  <a:pt x="1205825" y="2777881"/>
                </a:cubicBezTo>
                <a:cubicBezTo>
                  <a:pt x="1204517" y="2790701"/>
                  <a:pt x="1208703" y="2805353"/>
                  <a:pt x="1202424" y="2815819"/>
                </a:cubicBezTo>
                <a:cubicBezTo>
                  <a:pt x="1193790" y="2830209"/>
                  <a:pt x="1210535" y="2838844"/>
                  <a:pt x="1206872" y="2851664"/>
                </a:cubicBezTo>
                <a:cubicBezTo>
                  <a:pt x="1203470" y="2863962"/>
                  <a:pt x="1207395" y="2877829"/>
                  <a:pt x="1206348" y="2890649"/>
                </a:cubicBezTo>
                <a:cubicBezTo>
                  <a:pt x="1205302" y="2904778"/>
                  <a:pt x="1206872" y="2918645"/>
                  <a:pt x="1198238" y="2933035"/>
                </a:cubicBezTo>
                <a:cubicBezTo>
                  <a:pt x="1191173" y="2945071"/>
                  <a:pt x="1195883" y="2961816"/>
                  <a:pt x="1194575" y="2976207"/>
                </a:cubicBezTo>
                <a:cubicBezTo>
                  <a:pt x="1193790" y="2982486"/>
                  <a:pt x="1194051" y="2991905"/>
                  <a:pt x="1189865" y="2994260"/>
                </a:cubicBezTo>
                <a:cubicBezTo>
                  <a:pt x="1169718" y="3004987"/>
                  <a:pt x="1180707" y="3018593"/>
                  <a:pt x="1182801" y="3031413"/>
                </a:cubicBezTo>
                <a:cubicBezTo>
                  <a:pt x="1184370" y="3042664"/>
                  <a:pt x="1180707" y="3054438"/>
                  <a:pt x="1188557" y="3064642"/>
                </a:cubicBezTo>
                <a:cubicBezTo>
                  <a:pt x="1196406" y="3074585"/>
                  <a:pt x="1178876" y="3080602"/>
                  <a:pt x="1183324" y="3090283"/>
                </a:cubicBezTo>
                <a:cubicBezTo>
                  <a:pt x="1184632" y="3093161"/>
                  <a:pt x="1182801" y="3097086"/>
                  <a:pt x="1183847" y="3099964"/>
                </a:cubicBezTo>
                <a:cubicBezTo>
                  <a:pt x="1185940" y="3105982"/>
                  <a:pt x="1191173" y="3112000"/>
                  <a:pt x="1191173" y="3117756"/>
                </a:cubicBezTo>
                <a:cubicBezTo>
                  <a:pt x="1191173" y="3123512"/>
                  <a:pt x="1183847" y="3128745"/>
                  <a:pt x="1183062" y="3134501"/>
                </a:cubicBezTo>
                <a:cubicBezTo>
                  <a:pt x="1181231" y="3150200"/>
                  <a:pt x="1186464" y="3166945"/>
                  <a:pt x="1173120" y="3181074"/>
                </a:cubicBezTo>
                <a:cubicBezTo>
                  <a:pt x="1171811" y="3182382"/>
                  <a:pt x="1173381" y="3187876"/>
                  <a:pt x="1175736" y="3189708"/>
                </a:cubicBezTo>
                <a:cubicBezTo>
                  <a:pt x="1186202" y="3198342"/>
                  <a:pt x="1174428" y="3203836"/>
                  <a:pt x="1172073" y="3210378"/>
                </a:cubicBezTo>
                <a:cubicBezTo>
                  <a:pt x="1171027" y="3213517"/>
                  <a:pt x="1168933" y="3216134"/>
                  <a:pt x="1167364" y="3219012"/>
                </a:cubicBezTo>
                <a:cubicBezTo>
                  <a:pt x="1165270" y="3217180"/>
                  <a:pt x="1161607" y="3215349"/>
                  <a:pt x="1161346" y="3213517"/>
                </a:cubicBezTo>
                <a:cubicBezTo>
                  <a:pt x="1160561" y="3205406"/>
                  <a:pt x="1159514" y="3197557"/>
                  <a:pt x="1152973" y="3190754"/>
                </a:cubicBezTo>
                <a:cubicBezTo>
                  <a:pt x="1146955" y="3184737"/>
                  <a:pt x="1150357" y="3178980"/>
                  <a:pt x="1154020" y="3172962"/>
                </a:cubicBezTo>
                <a:cubicBezTo>
                  <a:pt x="1156636" y="3169038"/>
                  <a:pt x="1160561" y="3162235"/>
                  <a:pt x="1158468" y="3159880"/>
                </a:cubicBezTo>
                <a:cubicBezTo>
                  <a:pt x="1141984" y="3140519"/>
                  <a:pt x="1150880" y="3119064"/>
                  <a:pt x="1149572" y="3098394"/>
                </a:cubicBezTo>
                <a:cubicBezTo>
                  <a:pt x="1148525" y="3078771"/>
                  <a:pt x="1150618" y="3059148"/>
                  <a:pt x="1149049" y="3039786"/>
                </a:cubicBezTo>
                <a:cubicBezTo>
                  <a:pt x="1148264" y="3030629"/>
                  <a:pt x="1162654" y="3024872"/>
                  <a:pt x="1153497" y="3013360"/>
                </a:cubicBezTo>
                <a:cubicBezTo>
                  <a:pt x="1147740" y="3006034"/>
                  <a:pt x="1162131" y="3001063"/>
                  <a:pt x="1166840" y="2994783"/>
                </a:cubicBezTo>
                <a:cubicBezTo>
                  <a:pt x="1169195" y="2991644"/>
                  <a:pt x="1168933" y="2989812"/>
                  <a:pt x="1165532" y="2986672"/>
                </a:cubicBezTo>
                <a:cubicBezTo>
                  <a:pt x="1159776" y="2981439"/>
                  <a:pt x="1158729" y="2974637"/>
                  <a:pt x="1160823" y="2968357"/>
                </a:cubicBezTo>
                <a:cubicBezTo>
                  <a:pt x="1164224" y="2958153"/>
                  <a:pt x="1169457" y="2948996"/>
                  <a:pt x="1161607" y="2938007"/>
                </a:cubicBezTo>
                <a:cubicBezTo>
                  <a:pt x="1158729" y="2933820"/>
                  <a:pt x="1162916" y="2925709"/>
                  <a:pt x="1164747" y="2919692"/>
                </a:cubicBezTo>
                <a:cubicBezTo>
                  <a:pt x="1166055" y="2915244"/>
                  <a:pt x="1171811" y="2909749"/>
                  <a:pt x="1170242" y="2906871"/>
                </a:cubicBezTo>
                <a:cubicBezTo>
                  <a:pt x="1163701" y="2895097"/>
                  <a:pt x="1155328" y="2884108"/>
                  <a:pt x="1170242" y="2872072"/>
                </a:cubicBezTo>
                <a:cubicBezTo>
                  <a:pt x="1171550" y="2870764"/>
                  <a:pt x="1170503" y="2865008"/>
                  <a:pt x="1168410" y="2863177"/>
                </a:cubicBezTo>
                <a:cubicBezTo>
                  <a:pt x="1157944" y="2853496"/>
                  <a:pt x="1160038" y="2841722"/>
                  <a:pt x="1160038" y="2830733"/>
                </a:cubicBezTo>
                <a:cubicBezTo>
                  <a:pt x="1159776" y="2802999"/>
                  <a:pt x="1159776" y="2775526"/>
                  <a:pt x="1161084" y="2747792"/>
                </a:cubicBezTo>
                <a:cubicBezTo>
                  <a:pt x="1161607" y="2735233"/>
                  <a:pt x="1155328" y="2721627"/>
                  <a:pt x="1167102" y="2710377"/>
                </a:cubicBezTo>
                <a:cubicBezTo>
                  <a:pt x="1163177" y="2698603"/>
                  <a:pt x="1158468" y="2687090"/>
                  <a:pt x="1160038" y="2674270"/>
                </a:cubicBezTo>
                <a:cubicBezTo>
                  <a:pt x="1161346" y="2661449"/>
                  <a:pt x="1159253" y="2648367"/>
                  <a:pt x="1160038" y="2635285"/>
                </a:cubicBezTo>
                <a:cubicBezTo>
                  <a:pt x="1161084" y="2616447"/>
                  <a:pt x="1153235" y="2596039"/>
                  <a:pt x="1170765" y="2578770"/>
                </a:cubicBezTo>
                <a:cubicBezTo>
                  <a:pt x="1171288" y="2561502"/>
                  <a:pt x="1172073" y="2543972"/>
                  <a:pt x="1172596" y="2526703"/>
                </a:cubicBezTo>
                <a:close/>
                <a:moveTo>
                  <a:pt x="1170765" y="2525395"/>
                </a:moveTo>
                <a:cubicBezTo>
                  <a:pt x="1171288" y="2525657"/>
                  <a:pt x="1171811" y="2525657"/>
                  <a:pt x="1172335" y="2525918"/>
                </a:cubicBezTo>
                <a:cubicBezTo>
                  <a:pt x="1172335" y="2526180"/>
                  <a:pt x="1172335" y="2526703"/>
                  <a:pt x="1172335" y="2527226"/>
                </a:cubicBezTo>
                <a:cubicBezTo>
                  <a:pt x="1171811" y="2526965"/>
                  <a:pt x="1171550" y="2526965"/>
                  <a:pt x="1171027" y="2526965"/>
                </a:cubicBezTo>
                <a:cubicBezTo>
                  <a:pt x="1171027" y="2526442"/>
                  <a:pt x="1170765" y="2525918"/>
                  <a:pt x="1170765" y="2525395"/>
                </a:cubicBezTo>
                <a:close/>
                <a:moveTo>
                  <a:pt x="1163700" y="2519900"/>
                </a:moveTo>
                <a:cubicBezTo>
                  <a:pt x="1169718" y="2519115"/>
                  <a:pt x="1170241" y="2522255"/>
                  <a:pt x="1170765" y="2525394"/>
                </a:cubicBezTo>
                <a:cubicBezTo>
                  <a:pt x="1168410" y="2524610"/>
                  <a:pt x="1166055" y="2523825"/>
                  <a:pt x="1163700" y="2522778"/>
                </a:cubicBezTo>
                <a:cubicBezTo>
                  <a:pt x="1163177" y="2522517"/>
                  <a:pt x="1163438" y="2519638"/>
                  <a:pt x="1163700" y="2519900"/>
                </a:cubicBezTo>
                <a:close/>
                <a:moveTo>
                  <a:pt x="1143031" y="2439314"/>
                </a:moveTo>
                <a:cubicBezTo>
                  <a:pt x="1144077" y="2439576"/>
                  <a:pt x="1145385" y="2441407"/>
                  <a:pt x="1146170" y="2442716"/>
                </a:cubicBezTo>
                <a:cubicBezTo>
                  <a:pt x="1148264" y="2446902"/>
                  <a:pt x="1149048" y="2451088"/>
                  <a:pt x="1144339" y="2454489"/>
                </a:cubicBezTo>
                <a:cubicBezTo>
                  <a:pt x="1143292" y="2454228"/>
                  <a:pt x="1141722" y="2454489"/>
                  <a:pt x="1140937" y="2453966"/>
                </a:cubicBezTo>
                <a:cubicBezTo>
                  <a:pt x="1135966" y="2451088"/>
                  <a:pt x="1138059" y="2438791"/>
                  <a:pt x="1143031" y="2439314"/>
                </a:cubicBezTo>
                <a:close/>
                <a:moveTo>
                  <a:pt x="1180184" y="2428849"/>
                </a:moveTo>
                <a:cubicBezTo>
                  <a:pt x="1183847" y="2427541"/>
                  <a:pt x="1193528" y="2431727"/>
                  <a:pt x="1193528" y="2435390"/>
                </a:cubicBezTo>
                <a:cubicBezTo>
                  <a:pt x="1193528" y="2445071"/>
                  <a:pt x="1193528" y="2454490"/>
                  <a:pt x="1193528" y="2464171"/>
                </a:cubicBezTo>
                <a:cubicBezTo>
                  <a:pt x="1193789" y="2464171"/>
                  <a:pt x="1193789" y="2464171"/>
                  <a:pt x="1194051" y="2464171"/>
                </a:cubicBezTo>
                <a:cubicBezTo>
                  <a:pt x="1194051" y="2470450"/>
                  <a:pt x="1193789" y="2476991"/>
                  <a:pt x="1194051" y="2483271"/>
                </a:cubicBezTo>
                <a:cubicBezTo>
                  <a:pt x="1194051" y="2487980"/>
                  <a:pt x="1193528" y="2491905"/>
                  <a:pt x="1188033" y="2494260"/>
                </a:cubicBezTo>
                <a:cubicBezTo>
                  <a:pt x="1186463" y="2491643"/>
                  <a:pt x="1183847" y="2489027"/>
                  <a:pt x="1183585" y="2486149"/>
                </a:cubicBezTo>
                <a:cubicBezTo>
                  <a:pt x="1183062" y="2476468"/>
                  <a:pt x="1183062" y="2467049"/>
                  <a:pt x="1183324" y="2457368"/>
                </a:cubicBezTo>
                <a:cubicBezTo>
                  <a:pt x="1183585" y="2449257"/>
                  <a:pt x="1181754" y="2441669"/>
                  <a:pt x="1175736" y="2435128"/>
                </a:cubicBezTo>
                <a:cubicBezTo>
                  <a:pt x="1173381" y="2432512"/>
                  <a:pt x="1175736" y="2430419"/>
                  <a:pt x="1180184" y="2428849"/>
                </a:cubicBezTo>
                <a:close/>
                <a:moveTo>
                  <a:pt x="1137274" y="2370240"/>
                </a:moveTo>
                <a:cubicBezTo>
                  <a:pt x="1140153" y="2370502"/>
                  <a:pt x="1143031" y="2373118"/>
                  <a:pt x="1145909" y="2374688"/>
                </a:cubicBezTo>
                <a:cubicBezTo>
                  <a:pt x="1142769" y="2375996"/>
                  <a:pt x="1139629" y="2378613"/>
                  <a:pt x="1136751" y="2378613"/>
                </a:cubicBezTo>
                <a:cubicBezTo>
                  <a:pt x="1133611" y="2378613"/>
                  <a:pt x="1130733" y="2375735"/>
                  <a:pt x="1128117" y="2374165"/>
                </a:cubicBezTo>
                <a:cubicBezTo>
                  <a:pt x="1130995" y="2372595"/>
                  <a:pt x="1134135" y="2370240"/>
                  <a:pt x="1137274" y="2370240"/>
                </a:cubicBezTo>
                <a:close/>
                <a:moveTo>
                  <a:pt x="1178614" y="2263490"/>
                </a:moveTo>
                <a:cubicBezTo>
                  <a:pt x="1179660" y="2265060"/>
                  <a:pt x="1181492" y="2266368"/>
                  <a:pt x="1181492" y="2267676"/>
                </a:cubicBezTo>
                <a:cubicBezTo>
                  <a:pt x="1182538" y="2282067"/>
                  <a:pt x="1183062" y="2296195"/>
                  <a:pt x="1183847" y="2308231"/>
                </a:cubicBezTo>
                <a:cubicBezTo>
                  <a:pt x="1183062" y="2324976"/>
                  <a:pt x="1182277" y="2339367"/>
                  <a:pt x="1181230" y="2353495"/>
                </a:cubicBezTo>
                <a:cubicBezTo>
                  <a:pt x="1181230" y="2354804"/>
                  <a:pt x="1179137" y="2355850"/>
                  <a:pt x="1177829" y="2357158"/>
                </a:cubicBezTo>
                <a:cubicBezTo>
                  <a:pt x="1176782" y="2356373"/>
                  <a:pt x="1174689" y="2355588"/>
                  <a:pt x="1174427" y="2354542"/>
                </a:cubicBezTo>
                <a:cubicBezTo>
                  <a:pt x="1171811" y="2344338"/>
                  <a:pt x="1169979" y="2333610"/>
                  <a:pt x="1162915" y="2324453"/>
                </a:cubicBezTo>
                <a:cubicBezTo>
                  <a:pt x="1179137" y="2317650"/>
                  <a:pt x="1154019" y="2304830"/>
                  <a:pt x="1168933" y="2296457"/>
                </a:cubicBezTo>
                <a:cubicBezTo>
                  <a:pt x="1175212" y="2292794"/>
                  <a:pt x="1170241" y="2284945"/>
                  <a:pt x="1165270" y="2279712"/>
                </a:cubicBezTo>
                <a:cubicBezTo>
                  <a:pt x="1159775" y="2274217"/>
                  <a:pt x="1167101" y="2271601"/>
                  <a:pt x="1169979" y="2268461"/>
                </a:cubicBezTo>
                <a:cubicBezTo>
                  <a:pt x="1172073" y="2266106"/>
                  <a:pt x="1175736" y="2265060"/>
                  <a:pt x="1178614" y="2263490"/>
                </a:cubicBezTo>
                <a:close/>
                <a:moveTo>
                  <a:pt x="1177306" y="2165112"/>
                </a:moveTo>
                <a:cubicBezTo>
                  <a:pt x="1178614" y="2166420"/>
                  <a:pt x="1180707" y="2167728"/>
                  <a:pt x="1180707" y="2168775"/>
                </a:cubicBezTo>
                <a:cubicBezTo>
                  <a:pt x="1180445" y="2169822"/>
                  <a:pt x="1178352" y="2171130"/>
                  <a:pt x="1177044" y="2172176"/>
                </a:cubicBezTo>
                <a:cubicBezTo>
                  <a:pt x="1175997" y="2171130"/>
                  <a:pt x="1174689" y="2169822"/>
                  <a:pt x="1173381" y="2168513"/>
                </a:cubicBezTo>
                <a:cubicBezTo>
                  <a:pt x="1174689" y="2167205"/>
                  <a:pt x="1175997" y="2166159"/>
                  <a:pt x="1177306" y="2165112"/>
                </a:cubicBezTo>
                <a:close/>
                <a:moveTo>
                  <a:pt x="1176783" y="2146273"/>
                </a:moveTo>
                <a:cubicBezTo>
                  <a:pt x="1177568" y="2146012"/>
                  <a:pt x="1178876" y="2147058"/>
                  <a:pt x="1179661" y="2147582"/>
                </a:cubicBezTo>
                <a:cubicBezTo>
                  <a:pt x="1179661" y="2148628"/>
                  <a:pt x="1180184" y="2149936"/>
                  <a:pt x="1179661" y="2150721"/>
                </a:cubicBezTo>
                <a:cubicBezTo>
                  <a:pt x="1177568" y="2153076"/>
                  <a:pt x="1175213" y="2152553"/>
                  <a:pt x="1173643" y="2148890"/>
                </a:cubicBezTo>
                <a:cubicBezTo>
                  <a:pt x="1173382" y="2148367"/>
                  <a:pt x="1175736" y="2146797"/>
                  <a:pt x="1176783" y="2146273"/>
                </a:cubicBezTo>
                <a:close/>
                <a:moveTo>
                  <a:pt x="1264171" y="2008126"/>
                </a:moveTo>
                <a:cubicBezTo>
                  <a:pt x="1267049" y="2008126"/>
                  <a:pt x="1270189" y="2010742"/>
                  <a:pt x="1273067" y="2012312"/>
                </a:cubicBezTo>
                <a:cubicBezTo>
                  <a:pt x="1269927" y="2013620"/>
                  <a:pt x="1266526" y="2014929"/>
                  <a:pt x="1263386" y="2016237"/>
                </a:cubicBezTo>
                <a:cubicBezTo>
                  <a:pt x="1260508" y="2014929"/>
                  <a:pt x="1257630" y="2013359"/>
                  <a:pt x="1254752" y="2012051"/>
                </a:cubicBezTo>
                <a:cubicBezTo>
                  <a:pt x="1257892" y="2010481"/>
                  <a:pt x="1261031" y="2008126"/>
                  <a:pt x="1264171" y="2008126"/>
                </a:cubicBezTo>
                <a:close/>
                <a:moveTo>
                  <a:pt x="1247688" y="1920998"/>
                </a:moveTo>
                <a:cubicBezTo>
                  <a:pt x="1248735" y="1921783"/>
                  <a:pt x="1250043" y="1922829"/>
                  <a:pt x="1251089" y="1923876"/>
                </a:cubicBezTo>
                <a:cubicBezTo>
                  <a:pt x="1249781" y="1924923"/>
                  <a:pt x="1248735" y="1925708"/>
                  <a:pt x="1247426" y="1926754"/>
                </a:cubicBezTo>
                <a:cubicBezTo>
                  <a:pt x="1246380" y="1926492"/>
                  <a:pt x="1245072" y="1925969"/>
                  <a:pt x="1244025" y="1925446"/>
                </a:cubicBezTo>
                <a:cubicBezTo>
                  <a:pt x="1245333" y="1923876"/>
                  <a:pt x="1246380" y="1922568"/>
                  <a:pt x="1247688" y="1920998"/>
                </a:cubicBezTo>
                <a:close/>
                <a:moveTo>
                  <a:pt x="1269666" y="1910533"/>
                </a:moveTo>
                <a:cubicBezTo>
                  <a:pt x="1270974" y="1911841"/>
                  <a:pt x="1273067" y="1913150"/>
                  <a:pt x="1273067" y="1914196"/>
                </a:cubicBezTo>
                <a:cubicBezTo>
                  <a:pt x="1273067" y="1915504"/>
                  <a:pt x="1270712" y="1916551"/>
                  <a:pt x="1269404" y="1917859"/>
                </a:cubicBezTo>
                <a:cubicBezTo>
                  <a:pt x="1268096" y="1916551"/>
                  <a:pt x="1267049" y="1915243"/>
                  <a:pt x="1265741" y="1913673"/>
                </a:cubicBezTo>
                <a:cubicBezTo>
                  <a:pt x="1267049" y="1912626"/>
                  <a:pt x="1268357" y="1911580"/>
                  <a:pt x="1269666" y="1910533"/>
                </a:cubicBezTo>
                <a:close/>
                <a:moveTo>
                  <a:pt x="1266264" y="1880711"/>
                </a:moveTo>
                <a:cubicBezTo>
                  <a:pt x="1271759" y="1882019"/>
                  <a:pt x="1275945" y="1884636"/>
                  <a:pt x="1274375" y="1890126"/>
                </a:cubicBezTo>
                <a:cubicBezTo>
                  <a:pt x="1273590" y="1892742"/>
                  <a:pt x="1271497" y="1895359"/>
                  <a:pt x="1269404" y="1899022"/>
                </a:cubicBezTo>
                <a:cubicBezTo>
                  <a:pt x="1264433" y="1894574"/>
                  <a:pt x="1259462" y="1890388"/>
                  <a:pt x="1255275" y="1885682"/>
                </a:cubicBezTo>
                <a:cubicBezTo>
                  <a:pt x="1252920" y="1883066"/>
                  <a:pt x="1260508" y="1879403"/>
                  <a:pt x="1266264" y="1880711"/>
                </a:cubicBezTo>
                <a:close/>
                <a:moveTo>
                  <a:pt x="1248735" y="1844341"/>
                </a:moveTo>
                <a:cubicBezTo>
                  <a:pt x="1249781" y="1846696"/>
                  <a:pt x="1251874" y="1849574"/>
                  <a:pt x="1251613" y="1851929"/>
                </a:cubicBezTo>
                <a:cubicBezTo>
                  <a:pt x="1251090" y="1854284"/>
                  <a:pt x="1248473" y="1856377"/>
                  <a:pt x="1246642" y="1858731"/>
                </a:cubicBezTo>
                <a:cubicBezTo>
                  <a:pt x="1244810" y="1854807"/>
                  <a:pt x="1242979" y="1851144"/>
                  <a:pt x="1241932" y="1847219"/>
                </a:cubicBezTo>
                <a:cubicBezTo>
                  <a:pt x="1241932" y="1846696"/>
                  <a:pt x="1246380" y="1845126"/>
                  <a:pt x="1248735" y="1844341"/>
                </a:cubicBezTo>
                <a:close/>
                <a:moveTo>
                  <a:pt x="1267573" y="1843818"/>
                </a:moveTo>
                <a:cubicBezTo>
                  <a:pt x="1269928" y="1844865"/>
                  <a:pt x="1274637" y="1846434"/>
                  <a:pt x="1274376" y="1847219"/>
                </a:cubicBezTo>
                <a:cubicBezTo>
                  <a:pt x="1273329" y="1851144"/>
                  <a:pt x="1271236" y="1854807"/>
                  <a:pt x="1269404" y="1858732"/>
                </a:cubicBezTo>
                <a:cubicBezTo>
                  <a:pt x="1267573" y="1856377"/>
                  <a:pt x="1265741" y="1854022"/>
                  <a:pt x="1263910" y="1851667"/>
                </a:cubicBezTo>
                <a:cubicBezTo>
                  <a:pt x="1265218" y="1849051"/>
                  <a:pt x="1266265" y="1846434"/>
                  <a:pt x="1267573" y="1843818"/>
                </a:cubicBezTo>
                <a:close/>
                <a:moveTo>
                  <a:pt x="1236699" y="1822101"/>
                </a:moveTo>
                <a:cubicBezTo>
                  <a:pt x="1241408" y="1822886"/>
                  <a:pt x="1245594" y="1824718"/>
                  <a:pt x="1250042" y="1826288"/>
                </a:cubicBezTo>
                <a:cubicBezTo>
                  <a:pt x="1247164" y="1827596"/>
                  <a:pt x="1244548" y="1829166"/>
                  <a:pt x="1241670" y="1830474"/>
                </a:cubicBezTo>
                <a:cubicBezTo>
                  <a:pt x="1238792" y="1829427"/>
                  <a:pt x="1235652" y="1828381"/>
                  <a:pt x="1232774" y="1827334"/>
                </a:cubicBezTo>
                <a:cubicBezTo>
                  <a:pt x="1234344" y="1825503"/>
                  <a:pt x="1236175" y="1821840"/>
                  <a:pt x="1236699" y="1822101"/>
                </a:cubicBezTo>
                <a:close/>
                <a:moveTo>
                  <a:pt x="1369875" y="1816344"/>
                </a:moveTo>
                <a:cubicBezTo>
                  <a:pt x="1372230" y="1811373"/>
                  <a:pt x="1375108" y="1811373"/>
                  <a:pt x="1376940" y="1816606"/>
                </a:cubicBezTo>
                <a:cubicBezTo>
                  <a:pt x="1376940" y="1817391"/>
                  <a:pt x="1374323" y="1818699"/>
                  <a:pt x="1373015" y="1819746"/>
                </a:cubicBezTo>
                <a:cubicBezTo>
                  <a:pt x="1371968" y="1818699"/>
                  <a:pt x="1369614" y="1817129"/>
                  <a:pt x="1369875" y="1816344"/>
                </a:cubicBezTo>
                <a:close/>
                <a:moveTo>
                  <a:pt x="1188556" y="1813726"/>
                </a:moveTo>
                <a:cubicBezTo>
                  <a:pt x="1189341" y="1813465"/>
                  <a:pt x="1190650" y="1814511"/>
                  <a:pt x="1191696" y="1815035"/>
                </a:cubicBezTo>
                <a:cubicBezTo>
                  <a:pt x="1191696" y="1815820"/>
                  <a:pt x="1191958" y="1817128"/>
                  <a:pt x="1191173" y="1818174"/>
                </a:cubicBezTo>
                <a:cubicBezTo>
                  <a:pt x="1189341" y="1820529"/>
                  <a:pt x="1186725" y="1819744"/>
                  <a:pt x="1185155" y="1816343"/>
                </a:cubicBezTo>
                <a:cubicBezTo>
                  <a:pt x="1184893" y="1815820"/>
                  <a:pt x="1187248" y="1814250"/>
                  <a:pt x="1188556" y="1813726"/>
                </a:cubicBezTo>
                <a:close/>
                <a:moveTo>
                  <a:pt x="1240362" y="1781549"/>
                </a:moveTo>
                <a:cubicBezTo>
                  <a:pt x="1240624" y="1781549"/>
                  <a:pt x="1241147" y="1781549"/>
                  <a:pt x="1241408" y="1781549"/>
                </a:cubicBezTo>
                <a:cubicBezTo>
                  <a:pt x="1241408" y="1781811"/>
                  <a:pt x="1241670" y="1782072"/>
                  <a:pt x="1241670" y="1782334"/>
                </a:cubicBezTo>
                <a:cubicBezTo>
                  <a:pt x="1241147" y="1782334"/>
                  <a:pt x="1240624" y="1782334"/>
                  <a:pt x="1240362" y="1782596"/>
                </a:cubicBezTo>
                <a:cubicBezTo>
                  <a:pt x="1240362" y="1782334"/>
                  <a:pt x="1240362" y="1781811"/>
                  <a:pt x="1240362" y="1781549"/>
                </a:cubicBezTo>
                <a:close/>
                <a:moveTo>
                  <a:pt x="1266526" y="1775008"/>
                </a:moveTo>
                <a:cubicBezTo>
                  <a:pt x="1268423" y="1773766"/>
                  <a:pt x="1270451" y="1773439"/>
                  <a:pt x="1273067" y="1776840"/>
                </a:cubicBezTo>
                <a:cubicBezTo>
                  <a:pt x="1274899" y="1778933"/>
                  <a:pt x="1275422" y="1783904"/>
                  <a:pt x="1273852" y="1785212"/>
                </a:cubicBezTo>
                <a:cubicBezTo>
                  <a:pt x="1270712" y="1788090"/>
                  <a:pt x="1265741" y="1790707"/>
                  <a:pt x="1261032" y="1791230"/>
                </a:cubicBezTo>
                <a:cubicBezTo>
                  <a:pt x="1252659" y="1792015"/>
                  <a:pt x="1243240" y="1792277"/>
                  <a:pt x="1241670" y="1782072"/>
                </a:cubicBezTo>
                <a:cubicBezTo>
                  <a:pt x="1247949" y="1781026"/>
                  <a:pt x="1254229" y="1779718"/>
                  <a:pt x="1260770" y="1778671"/>
                </a:cubicBezTo>
                <a:cubicBezTo>
                  <a:pt x="1262863" y="1778410"/>
                  <a:pt x="1264629" y="1776251"/>
                  <a:pt x="1266526" y="1775008"/>
                </a:cubicBezTo>
                <a:close/>
                <a:moveTo>
                  <a:pt x="1237222" y="1765065"/>
                </a:moveTo>
                <a:cubicBezTo>
                  <a:pt x="1238269" y="1769513"/>
                  <a:pt x="1239577" y="1773699"/>
                  <a:pt x="1240624" y="1777885"/>
                </a:cubicBezTo>
                <a:cubicBezTo>
                  <a:pt x="1240885" y="1779194"/>
                  <a:pt x="1240624" y="1780240"/>
                  <a:pt x="1240362" y="1781548"/>
                </a:cubicBezTo>
                <a:cubicBezTo>
                  <a:pt x="1237222" y="1781810"/>
                  <a:pt x="1234083" y="1782072"/>
                  <a:pt x="1230943" y="1781548"/>
                </a:cubicBezTo>
                <a:cubicBezTo>
                  <a:pt x="1227541" y="1781025"/>
                  <a:pt x="1224402" y="1779455"/>
                  <a:pt x="1221262" y="1778409"/>
                </a:cubicBezTo>
                <a:cubicBezTo>
                  <a:pt x="1222570" y="1775792"/>
                  <a:pt x="1223094" y="1772653"/>
                  <a:pt x="1225187" y="1771083"/>
                </a:cubicBezTo>
                <a:cubicBezTo>
                  <a:pt x="1228588" y="1768466"/>
                  <a:pt x="1233036" y="1766896"/>
                  <a:pt x="1237222" y="1765065"/>
                </a:cubicBezTo>
                <a:close/>
                <a:moveTo>
                  <a:pt x="1325134" y="1725816"/>
                </a:moveTo>
                <a:cubicBezTo>
                  <a:pt x="1326965" y="1726863"/>
                  <a:pt x="1328535" y="1727909"/>
                  <a:pt x="1330105" y="1728694"/>
                </a:cubicBezTo>
                <a:cubicBezTo>
                  <a:pt x="1329058" y="1729741"/>
                  <a:pt x="1327750" y="1730787"/>
                  <a:pt x="1326704" y="1731834"/>
                </a:cubicBezTo>
                <a:cubicBezTo>
                  <a:pt x="1325657" y="1730787"/>
                  <a:pt x="1324610" y="1729741"/>
                  <a:pt x="1323564" y="1728694"/>
                </a:cubicBezTo>
                <a:cubicBezTo>
                  <a:pt x="1324087" y="1727909"/>
                  <a:pt x="1324610" y="1726863"/>
                  <a:pt x="1325134" y="1725816"/>
                </a:cubicBezTo>
                <a:close/>
                <a:moveTo>
                  <a:pt x="1148002" y="1506820"/>
                </a:moveTo>
                <a:cubicBezTo>
                  <a:pt x="1148264" y="1506820"/>
                  <a:pt x="1148787" y="1507082"/>
                  <a:pt x="1149572" y="1507605"/>
                </a:cubicBezTo>
                <a:lnTo>
                  <a:pt x="1149572" y="1508772"/>
                </a:lnTo>
                <a:lnTo>
                  <a:pt x="1156898" y="1512056"/>
                </a:lnTo>
                <a:cubicBezTo>
                  <a:pt x="1158729" y="1521214"/>
                  <a:pt x="1159252" y="1530633"/>
                  <a:pt x="1160299" y="1540052"/>
                </a:cubicBezTo>
                <a:cubicBezTo>
                  <a:pt x="1160299" y="1541099"/>
                  <a:pt x="1157683" y="1543715"/>
                  <a:pt x="1156898" y="1543454"/>
                </a:cubicBezTo>
                <a:cubicBezTo>
                  <a:pt x="1154281" y="1542930"/>
                  <a:pt x="1149833" y="1541360"/>
                  <a:pt x="1149833" y="1540314"/>
                </a:cubicBezTo>
                <a:lnTo>
                  <a:pt x="1149313" y="1508809"/>
                </a:lnTo>
                <a:lnTo>
                  <a:pt x="1148264" y="1508390"/>
                </a:lnTo>
                <a:cubicBezTo>
                  <a:pt x="1148002" y="1507867"/>
                  <a:pt x="1148002" y="1507343"/>
                  <a:pt x="1148002" y="1506820"/>
                </a:cubicBezTo>
                <a:close/>
                <a:moveTo>
                  <a:pt x="1140938" y="1500802"/>
                </a:moveTo>
                <a:cubicBezTo>
                  <a:pt x="1147217" y="1500017"/>
                  <a:pt x="1147479" y="1503419"/>
                  <a:pt x="1147740" y="1506559"/>
                </a:cubicBezTo>
                <a:cubicBezTo>
                  <a:pt x="1145124" y="1505774"/>
                  <a:pt x="1142769" y="1504989"/>
                  <a:pt x="1140414" y="1503942"/>
                </a:cubicBezTo>
                <a:cubicBezTo>
                  <a:pt x="1140153" y="1503680"/>
                  <a:pt x="1140676" y="1500802"/>
                  <a:pt x="1140938" y="1500802"/>
                </a:cubicBezTo>
                <a:close/>
                <a:moveTo>
                  <a:pt x="1148525" y="1459465"/>
                </a:moveTo>
                <a:cubicBezTo>
                  <a:pt x="1151403" y="1459465"/>
                  <a:pt x="1154543" y="1461558"/>
                  <a:pt x="1157683" y="1462605"/>
                </a:cubicBezTo>
                <a:cubicBezTo>
                  <a:pt x="1157159" y="1463913"/>
                  <a:pt x="1156636" y="1465483"/>
                  <a:pt x="1155851" y="1466529"/>
                </a:cubicBezTo>
                <a:cubicBezTo>
                  <a:pt x="1152450" y="1469931"/>
                  <a:pt x="1148787" y="1473070"/>
                  <a:pt x="1144862" y="1476733"/>
                </a:cubicBezTo>
                <a:cubicBezTo>
                  <a:pt x="1142246" y="1474902"/>
                  <a:pt x="1138844" y="1473594"/>
                  <a:pt x="1138321" y="1471762"/>
                </a:cubicBezTo>
                <a:cubicBezTo>
                  <a:pt x="1136489" y="1464960"/>
                  <a:pt x="1140937" y="1459727"/>
                  <a:pt x="1148525" y="1459465"/>
                </a:cubicBezTo>
                <a:close/>
                <a:moveTo>
                  <a:pt x="1143815" y="1412369"/>
                </a:moveTo>
                <a:cubicBezTo>
                  <a:pt x="1144077" y="1412369"/>
                  <a:pt x="1147478" y="1417340"/>
                  <a:pt x="1147740" y="1419957"/>
                </a:cubicBezTo>
                <a:cubicBezTo>
                  <a:pt x="1148263" y="1424405"/>
                  <a:pt x="1147478" y="1428853"/>
                  <a:pt x="1146955" y="1433039"/>
                </a:cubicBezTo>
                <a:cubicBezTo>
                  <a:pt x="1146693" y="1434347"/>
                  <a:pt x="1144862" y="1435655"/>
                  <a:pt x="1143553" y="1436440"/>
                </a:cubicBezTo>
                <a:cubicBezTo>
                  <a:pt x="1143292" y="1436702"/>
                  <a:pt x="1141199" y="1435394"/>
                  <a:pt x="1140414" y="1434609"/>
                </a:cubicBezTo>
                <a:cubicBezTo>
                  <a:pt x="1139367" y="1433562"/>
                  <a:pt x="1138059" y="1432254"/>
                  <a:pt x="1137797" y="1430946"/>
                </a:cubicBezTo>
                <a:cubicBezTo>
                  <a:pt x="1137274" y="1428068"/>
                  <a:pt x="1137536" y="1424928"/>
                  <a:pt x="1137274" y="1421265"/>
                </a:cubicBezTo>
                <a:cubicBezTo>
                  <a:pt x="1136751" y="1417340"/>
                  <a:pt x="1138582" y="1413939"/>
                  <a:pt x="1143815" y="1412369"/>
                </a:cubicBezTo>
                <a:close/>
                <a:moveTo>
                  <a:pt x="1408075" y="1313204"/>
                </a:moveTo>
                <a:cubicBezTo>
                  <a:pt x="1409383" y="1314512"/>
                  <a:pt x="1411738" y="1315820"/>
                  <a:pt x="1411476" y="1316867"/>
                </a:cubicBezTo>
                <a:cubicBezTo>
                  <a:pt x="1411476" y="1318175"/>
                  <a:pt x="1409122" y="1319222"/>
                  <a:pt x="1407813" y="1320268"/>
                </a:cubicBezTo>
                <a:cubicBezTo>
                  <a:pt x="1406505" y="1318960"/>
                  <a:pt x="1405459" y="1317652"/>
                  <a:pt x="1404412" y="1316867"/>
                </a:cubicBezTo>
                <a:cubicBezTo>
                  <a:pt x="1405720" y="1315559"/>
                  <a:pt x="1406767" y="1314251"/>
                  <a:pt x="1408075" y="1313204"/>
                </a:cubicBezTo>
                <a:close/>
                <a:moveTo>
                  <a:pt x="1326966" y="1304051"/>
                </a:moveTo>
                <a:cubicBezTo>
                  <a:pt x="1330106" y="1305882"/>
                  <a:pt x="1333246" y="1307714"/>
                  <a:pt x="1335862" y="1310069"/>
                </a:cubicBezTo>
                <a:cubicBezTo>
                  <a:pt x="1338478" y="1312162"/>
                  <a:pt x="1342665" y="1315040"/>
                  <a:pt x="1342665" y="1317656"/>
                </a:cubicBezTo>
                <a:cubicBezTo>
                  <a:pt x="1343450" y="1344867"/>
                  <a:pt x="1361765" y="1369985"/>
                  <a:pt x="1355224" y="1397981"/>
                </a:cubicBezTo>
                <a:cubicBezTo>
                  <a:pt x="1353130" y="1407400"/>
                  <a:pt x="1360718" y="1418651"/>
                  <a:pt x="1352084" y="1426238"/>
                </a:cubicBezTo>
                <a:cubicBezTo>
                  <a:pt x="1340048" y="1436966"/>
                  <a:pt x="1357840" y="1442722"/>
                  <a:pt x="1356009" y="1451880"/>
                </a:cubicBezTo>
                <a:cubicBezTo>
                  <a:pt x="1354177" y="1461299"/>
                  <a:pt x="1356009" y="1471503"/>
                  <a:pt x="1356009" y="1481184"/>
                </a:cubicBezTo>
                <a:cubicBezTo>
                  <a:pt x="1356270" y="1505517"/>
                  <a:pt x="1356532" y="1530111"/>
                  <a:pt x="1356793" y="1554444"/>
                </a:cubicBezTo>
                <a:cubicBezTo>
                  <a:pt x="1357055" y="1567526"/>
                  <a:pt x="1354962" y="1580608"/>
                  <a:pt x="1365428" y="1591859"/>
                </a:cubicBezTo>
                <a:cubicBezTo>
                  <a:pt x="1367259" y="1593952"/>
                  <a:pt x="1366998" y="1598138"/>
                  <a:pt x="1366474" y="1601278"/>
                </a:cubicBezTo>
                <a:cubicBezTo>
                  <a:pt x="1364120" y="1612790"/>
                  <a:pt x="1358625" y="1623518"/>
                  <a:pt x="1365689" y="1636600"/>
                </a:cubicBezTo>
                <a:cubicBezTo>
                  <a:pt x="1370922" y="1646019"/>
                  <a:pt x="1367521" y="1658840"/>
                  <a:pt x="1367521" y="1670352"/>
                </a:cubicBezTo>
                <a:cubicBezTo>
                  <a:pt x="1367521" y="1683173"/>
                  <a:pt x="1367783" y="1696255"/>
                  <a:pt x="1366998" y="1709337"/>
                </a:cubicBezTo>
                <a:cubicBezTo>
                  <a:pt x="1366474" y="1716663"/>
                  <a:pt x="1370922" y="1725297"/>
                  <a:pt x="1361241" y="1730792"/>
                </a:cubicBezTo>
                <a:cubicBezTo>
                  <a:pt x="1354439" y="1725820"/>
                  <a:pt x="1355485" y="1718756"/>
                  <a:pt x="1356793" y="1712738"/>
                </a:cubicBezTo>
                <a:cubicBezTo>
                  <a:pt x="1359933" y="1698609"/>
                  <a:pt x="1342665" y="1690237"/>
                  <a:pt x="1344496" y="1676108"/>
                </a:cubicBezTo>
                <a:cubicBezTo>
                  <a:pt x="1346066" y="1665119"/>
                  <a:pt x="1343973" y="1653607"/>
                  <a:pt x="1343711" y="1642094"/>
                </a:cubicBezTo>
                <a:cubicBezTo>
                  <a:pt x="1325658" y="1625349"/>
                  <a:pt x="1336124" y="1604941"/>
                  <a:pt x="1333507" y="1586103"/>
                </a:cubicBezTo>
                <a:cubicBezTo>
                  <a:pt x="1331937" y="1575114"/>
                  <a:pt x="1334292" y="1563863"/>
                  <a:pt x="1325135" y="1553659"/>
                </a:cubicBezTo>
                <a:cubicBezTo>
                  <a:pt x="1321210" y="1549473"/>
                  <a:pt x="1321995" y="1541623"/>
                  <a:pt x="1321995" y="1535344"/>
                </a:cubicBezTo>
                <a:cubicBezTo>
                  <a:pt x="1321995" y="1499499"/>
                  <a:pt x="1321995" y="1463654"/>
                  <a:pt x="1321995" y="1427808"/>
                </a:cubicBezTo>
                <a:cubicBezTo>
                  <a:pt x="1321733" y="1427808"/>
                  <a:pt x="1321472" y="1427808"/>
                  <a:pt x="1321210" y="1427808"/>
                </a:cubicBezTo>
                <a:cubicBezTo>
                  <a:pt x="1321210" y="1388824"/>
                  <a:pt x="1321210" y="1349577"/>
                  <a:pt x="1321210" y="1310854"/>
                </a:cubicBezTo>
                <a:cubicBezTo>
                  <a:pt x="1321210" y="1308499"/>
                  <a:pt x="1324873" y="1306406"/>
                  <a:pt x="1326966" y="1304051"/>
                </a:cubicBezTo>
                <a:close/>
                <a:moveTo>
                  <a:pt x="1407813" y="1294101"/>
                </a:moveTo>
                <a:cubicBezTo>
                  <a:pt x="1408336" y="1293840"/>
                  <a:pt x="1410168" y="1295933"/>
                  <a:pt x="1410691" y="1296980"/>
                </a:cubicBezTo>
                <a:cubicBezTo>
                  <a:pt x="1410953" y="1297503"/>
                  <a:pt x="1409645" y="1298549"/>
                  <a:pt x="1409121" y="1299596"/>
                </a:cubicBezTo>
                <a:cubicBezTo>
                  <a:pt x="1408075" y="1299596"/>
                  <a:pt x="1406767" y="1299858"/>
                  <a:pt x="1405982" y="1299334"/>
                </a:cubicBezTo>
                <a:cubicBezTo>
                  <a:pt x="1403365" y="1297503"/>
                  <a:pt x="1404150" y="1295410"/>
                  <a:pt x="1407813" y="1294101"/>
                </a:cubicBezTo>
                <a:close/>
                <a:moveTo>
                  <a:pt x="1327227" y="1283639"/>
                </a:moveTo>
                <a:cubicBezTo>
                  <a:pt x="1328274" y="1284685"/>
                  <a:pt x="1329582" y="1285470"/>
                  <a:pt x="1330105" y="1286779"/>
                </a:cubicBezTo>
                <a:cubicBezTo>
                  <a:pt x="1330367" y="1287564"/>
                  <a:pt x="1329059" y="1288610"/>
                  <a:pt x="1328535" y="1289657"/>
                </a:cubicBezTo>
                <a:cubicBezTo>
                  <a:pt x="1327489" y="1289657"/>
                  <a:pt x="1326442" y="1289657"/>
                  <a:pt x="1325134" y="1289395"/>
                </a:cubicBezTo>
                <a:cubicBezTo>
                  <a:pt x="1325919" y="1287564"/>
                  <a:pt x="1326442" y="1285470"/>
                  <a:pt x="1327227" y="1283639"/>
                </a:cubicBezTo>
                <a:close/>
                <a:moveTo>
                  <a:pt x="1349467" y="1274743"/>
                </a:moveTo>
                <a:cubicBezTo>
                  <a:pt x="1350252" y="1274482"/>
                  <a:pt x="1351560" y="1275528"/>
                  <a:pt x="1352607" y="1276052"/>
                </a:cubicBezTo>
                <a:cubicBezTo>
                  <a:pt x="1352607" y="1277098"/>
                  <a:pt x="1353130" y="1278406"/>
                  <a:pt x="1352607" y="1279191"/>
                </a:cubicBezTo>
                <a:cubicBezTo>
                  <a:pt x="1350514" y="1281808"/>
                  <a:pt x="1347897" y="1281023"/>
                  <a:pt x="1345804" y="1277360"/>
                </a:cubicBezTo>
                <a:cubicBezTo>
                  <a:pt x="1345542" y="1276836"/>
                  <a:pt x="1347897" y="1275267"/>
                  <a:pt x="1349467" y="1274743"/>
                </a:cubicBezTo>
                <a:close/>
                <a:moveTo>
                  <a:pt x="1333245" y="1262182"/>
                </a:moveTo>
                <a:cubicBezTo>
                  <a:pt x="1333245" y="1262707"/>
                  <a:pt x="1333245" y="1262972"/>
                  <a:pt x="1333245" y="1263233"/>
                </a:cubicBezTo>
                <a:cubicBezTo>
                  <a:pt x="1332983" y="1263233"/>
                  <a:pt x="1332722" y="1262972"/>
                  <a:pt x="1332460" y="1262972"/>
                </a:cubicBezTo>
                <a:cubicBezTo>
                  <a:pt x="1332460" y="1262707"/>
                  <a:pt x="1332460" y="1262707"/>
                  <a:pt x="1332460" y="1262447"/>
                </a:cubicBezTo>
                <a:cubicBezTo>
                  <a:pt x="1332722" y="1262447"/>
                  <a:pt x="1332983" y="1262182"/>
                  <a:pt x="1333245" y="1262182"/>
                </a:cubicBezTo>
                <a:close/>
                <a:moveTo>
                  <a:pt x="1314930" y="1254594"/>
                </a:moveTo>
                <a:cubicBezTo>
                  <a:pt x="1316500" y="1255381"/>
                  <a:pt x="1318070" y="1256168"/>
                  <a:pt x="1319378" y="1257210"/>
                </a:cubicBezTo>
                <a:cubicBezTo>
                  <a:pt x="1323826" y="1259307"/>
                  <a:pt x="1328012" y="1261134"/>
                  <a:pt x="1332460" y="1263233"/>
                </a:cubicBezTo>
                <a:cubicBezTo>
                  <a:pt x="1331937" y="1270036"/>
                  <a:pt x="1328274" y="1273961"/>
                  <a:pt x="1319378" y="1272129"/>
                </a:cubicBezTo>
                <a:cubicBezTo>
                  <a:pt x="1313622" y="1270821"/>
                  <a:pt x="1309697" y="1267943"/>
                  <a:pt x="1311005" y="1262443"/>
                </a:cubicBezTo>
                <a:cubicBezTo>
                  <a:pt x="1311529" y="1259567"/>
                  <a:pt x="1313622" y="1257210"/>
                  <a:pt x="1314930" y="1254594"/>
                </a:cubicBezTo>
                <a:close/>
                <a:moveTo>
                  <a:pt x="1320948" y="1224246"/>
                </a:moveTo>
                <a:cubicBezTo>
                  <a:pt x="1321210" y="1227125"/>
                  <a:pt x="1321471" y="1229738"/>
                  <a:pt x="1321210" y="1232618"/>
                </a:cubicBezTo>
                <a:cubicBezTo>
                  <a:pt x="1320948" y="1236544"/>
                  <a:pt x="1321471" y="1242297"/>
                  <a:pt x="1313622" y="1239684"/>
                </a:cubicBezTo>
                <a:cubicBezTo>
                  <a:pt x="1311529" y="1238897"/>
                  <a:pt x="1310220" y="1234186"/>
                  <a:pt x="1310482" y="1231572"/>
                </a:cubicBezTo>
                <a:cubicBezTo>
                  <a:pt x="1311267" y="1226599"/>
                  <a:pt x="1315453" y="1224506"/>
                  <a:pt x="1320948" y="1224246"/>
                </a:cubicBezTo>
                <a:close/>
                <a:moveTo>
                  <a:pt x="1320948" y="1223459"/>
                </a:moveTo>
                <a:cubicBezTo>
                  <a:pt x="1321210" y="1223459"/>
                  <a:pt x="1321733" y="1223720"/>
                  <a:pt x="1321995" y="1223720"/>
                </a:cubicBezTo>
                <a:cubicBezTo>
                  <a:pt x="1321995" y="1223982"/>
                  <a:pt x="1321995" y="1223982"/>
                  <a:pt x="1321995" y="1224246"/>
                </a:cubicBezTo>
                <a:cubicBezTo>
                  <a:pt x="1321733" y="1224246"/>
                  <a:pt x="1321210" y="1224246"/>
                  <a:pt x="1320948" y="1224246"/>
                </a:cubicBezTo>
                <a:cubicBezTo>
                  <a:pt x="1320948" y="1223982"/>
                  <a:pt x="1320948" y="1223459"/>
                  <a:pt x="1320948" y="1223459"/>
                </a:cubicBezTo>
                <a:close/>
                <a:moveTo>
                  <a:pt x="1304987" y="1206451"/>
                </a:moveTo>
                <a:cubicBezTo>
                  <a:pt x="1306034" y="1207501"/>
                  <a:pt x="1307080" y="1208282"/>
                  <a:pt x="1308127" y="1209330"/>
                </a:cubicBezTo>
                <a:cubicBezTo>
                  <a:pt x="1307080" y="1210115"/>
                  <a:pt x="1305772" y="1211161"/>
                  <a:pt x="1304726" y="1211948"/>
                </a:cubicBezTo>
                <a:cubicBezTo>
                  <a:pt x="1303679" y="1211422"/>
                  <a:pt x="1302632" y="1211161"/>
                  <a:pt x="1301586" y="1210637"/>
                </a:cubicBezTo>
                <a:cubicBezTo>
                  <a:pt x="1302632" y="1209068"/>
                  <a:pt x="1303941" y="1207762"/>
                  <a:pt x="1304987" y="1206451"/>
                </a:cubicBezTo>
                <a:close/>
                <a:moveTo>
                  <a:pt x="1281701" y="1186305"/>
                </a:moveTo>
                <a:cubicBezTo>
                  <a:pt x="1283271" y="1188920"/>
                  <a:pt x="1286149" y="1191799"/>
                  <a:pt x="1286149" y="1194417"/>
                </a:cubicBezTo>
                <a:cubicBezTo>
                  <a:pt x="1285888" y="1197031"/>
                  <a:pt x="1282748" y="1199390"/>
                  <a:pt x="1280917" y="1202004"/>
                </a:cubicBezTo>
                <a:cubicBezTo>
                  <a:pt x="1279347" y="1199390"/>
                  <a:pt x="1277777" y="1196510"/>
                  <a:pt x="1276207" y="1193892"/>
                </a:cubicBezTo>
                <a:cubicBezTo>
                  <a:pt x="1278038" y="1191278"/>
                  <a:pt x="1279870" y="1188920"/>
                  <a:pt x="1281701" y="1186305"/>
                </a:cubicBezTo>
                <a:close/>
                <a:moveTo>
                  <a:pt x="1325658" y="1167208"/>
                </a:moveTo>
                <a:cubicBezTo>
                  <a:pt x="1328798" y="1167991"/>
                  <a:pt x="1332199" y="1169037"/>
                  <a:pt x="1334292" y="1170868"/>
                </a:cubicBezTo>
                <a:cubicBezTo>
                  <a:pt x="1337955" y="1174274"/>
                  <a:pt x="1341357" y="1178195"/>
                  <a:pt x="1343450" y="1182380"/>
                </a:cubicBezTo>
                <a:cubicBezTo>
                  <a:pt x="1347636" y="1190754"/>
                  <a:pt x="1328536" y="1196772"/>
                  <a:pt x="1340833" y="1207502"/>
                </a:cubicBezTo>
                <a:cubicBezTo>
                  <a:pt x="1345805" y="1211948"/>
                  <a:pt x="1343973" y="1222674"/>
                  <a:pt x="1343973" y="1230525"/>
                </a:cubicBezTo>
                <a:cubicBezTo>
                  <a:pt x="1343973" y="1239944"/>
                  <a:pt x="1343188" y="1249362"/>
                  <a:pt x="1341880" y="1258781"/>
                </a:cubicBezTo>
                <a:cubicBezTo>
                  <a:pt x="1341618" y="1260354"/>
                  <a:pt x="1336647" y="1261136"/>
                  <a:pt x="1333507" y="1262182"/>
                </a:cubicBezTo>
                <a:cubicBezTo>
                  <a:pt x="1333246" y="1253288"/>
                  <a:pt x="1332984" y="1244390"/>
                  <a:pt x="1333246" y="1235498"/>
                </a:cubicBezTo>
                <a:cubicBezTo>
                  <a:pt x="1333246" y="1228432"/>
                  <a:pt x="1329321" y="1225028"/>
                  <a:pt x="1321995" y="1223459"/>
                </a:cubicBezTo>
                <a:cubicBezTo>
                  <a:pt x="1321995" y="1206191"/>
                  <a:pt x="1321995" y="1188660"/>
                  <a:pt x="1322257" y="1171394"/>
                </a:cubicBezTo>
                <a:cubicBezTo>
                  <a:pt x="1322257" y="1170083"/>
                  <a:pt x="1324873" y="1167468"/>
                  <a:pt x="1325658" y="1167208"/>
                </a:cubicBezTo>
                <a:close/>
                <a:moveTo>
                  <a:pt x="1327489" y="1136855"/>
                </a:moveTo>
                <a:cubicBezTo>
                  <a:pt x="1328535" y="1138166"/>
                  <a:pt x="1330105" y="1139213"/>
                  <a:pt x="1330628" y="1140519"/>
                </a:cubicBezTo>
                <a:cubicBezTo>
                  <a:pt x="1332198" y="1144705"/>
                  <a:pt x="1335076" y="1149413"/>
                  <a:pt x="1328012" y="1152557"/>
                </a:cubicBezTo>
                <a:cubicBezTo>
                  <a:pt x="1326180" y="1151510"/>
                  <a:pt x="1321994" y="1149937"/>
                  <a:pt x="1322256" y="1148631"/>
                </a:cubicBezTo>
                <a:cubicBezTo>
                  <a:pt x="1323302" y="1144705"/>
                  <a:pt x="1325657" y="1140779"/>
                  <a:pt x="1327489" y="1136855"/>
                </a:cubicBezTo>
                <a:close/>
                <a:moveTo>
                  <a:pt x="1286149" y="1116970"/>
                </a:moveTo>
                <a:cubicBezTo>
                  <a:pt x="1290597" y="1115403"/>
                  <a:pt x="1293475" y="1116709"/>
                  <a:pt x="1295568" y="1120375"/>
                </a:cubicBezTo>
                <a:cubicBezTo>
                  <a:pt x="1299493" y="1127701"/>
                  <a:pt x="1300801" y="1135286"/>
                  <a:pt x="1294784" y="1142091"/>
                </a:cubicBezTo>
                <a:cubicBezTo>
                  <a:pt x="1293214" y="1143920"/>
                  <a:pt x="1288504" y="1143658"/>
                  <a:pt x="1285103" y="1144445"/>
                </a:cubicBezTo>
                <a:cubicBezTo>
                  <a:pt x="1282225" y="1142612"/>
                  <a:pt x="1277253" y="1141305"/>
                  <a:pt x="1276992" y="1139213"/>
                </a:cubicBezTo>
                <a:cubicBezTo>
                  <a:pt x="1275945" y="1133193"/>
                  <a:pt x="1276207" y="1126914"/>
                  <a:pt x="1277515" y="1120896"/>
                </a:cubicBezTo>
                <a:cubicBezTo>
                  <a:pt x="1277777" y="1119325"/>
                  <a:pt x="1283010" y="1118017"/>
                  <a:pt x="1286149" y="1116970"/>
                </a:cubicBezTo>
                <a:close/>
                <a:moveTo>
                  <a:pt x="1317547" y="1106766"/>
                </a:moveTo>
                <a:cubicBezTo>
                  <a:pt x="1323826" y="1104673"/>
                  <a:pt x="1331675" y="1110430"/>
                  <a:pt x="1331414" y="1116709"/>
                </a:cubicBezTo>
                <a:cubicBezTo>
                  <a:pt x="1331152" y="1122203"/>
                  <a:pt x="1328274" y="1124821"/>
                  <a:pt x="1321733" y="1125343"/>
                </a:cubicBezTo>
                <a:cubicBezTo>
                  <a:pt x="1314407" y="1126129"/>
                  <a:pt x="1312575" y="1122203"/>
                  <a:pt x="1310744" y="1118017"/>
                </a:cubicBezTo>
                <a:cubicBezTo>
                  <a:pt x="1310221" y="1113045"/>
                  <a:pt x="1312314" y="1108859"/>
                  <a:pt x="1317547" y="1106766"/>
                </a:cubicBezTo>
                <a:close/>
                <a:moveTo>
                  <a:pt x="1292167" y="1058885"/>
                </a:moveTo>
                <a:cubicBezTo>
                  <a:pt x="1297400" y="1059147"/>
                  <a:pt x="1297138" y="1062286"/>
                  <a:pt x="1293475" y="1065950"/>
                </a:cubicBezTo>
                <a:cubicBezTo>
                  <a:pt x="1283533" y="1075368"/>
                  <a:pt x="1286934" y="1087142"/>
                  <a:pt x="1286149" y="1098394"/>
                </a:cubicBezTo>
                <a:cubicBezTo>
                  <a:pt x="1285887" y="1100487"/>
                  <a:pt x="1282224" y="1102318"/>
                  <a:pt x="1280131" y="1104151"/>
                </a:cubicBezTo>
                <a:cubicBezTo>
                  <a:pt x="1278561" y="1102579"/>
                  <a:pt x="1276730" y="1101534"/>
                  <a:pt x="1275945" y="1100225"/>
                </a:cubicBezTo>
                <a:cubicBezTo>
                  <a:pt x="1272805" y="1094732"/>
                  <a:pt x="1267049" y="1088713"/>
                  <a:pt x="1267572" y="1083221"/>
                </a:cubicBezTo>
                <a:cubicBezTo>
                  <a:pt x="1268096" y="1075895"/>
                  <a:pt x="1272544" y="1068305"/>
                  <a:pt x="1277777" y="1062286"/>
                </a:cubicBezTo>
                <a:cubicBezTo>
                  <a:pt x="1279870" y="1059671"/>
                  <a:pt x="1287457" y="1058624"/>
                  <a:pt x="1292167" y="1058885"/>
                </a:cubicBezTo>
                <a:close/>
                <a:moveTo>
                  <a:pt x="1189865" y="1019899"/>
                </a:moveTo>
                <a:cubicBezTo>
                  <a:pt x="1190911" y="1020948"/>
                  <a:pt x="1192219" y="1021992"/>
                  <a:pt x="1193266" y="1023039"/>
                </a:cubicBezTo>
                <a:cubicBezTo>
                  <a:pt x="1191958" y="1023824"/>
                  <a:pt x="1190650" y="1024870"/>
                  <a:pt x="1189341" y="1025656"/>
                </a:cubicBezTo>
                <a:cubicBezTo>
                  <a:pt x="1188295" y="1025132"/>
                  <a:pt x="1186987" y="1024610"/>
                  <a:pt x="1185940" y="1024085"/>
                </a:cubicBezTo>
                <a:cubicBezTo>
                  <a:pt x="1187248" y="1022778"/>
                  <a:pt x="1188556" y="1021209"/>
                  <a:pt x="1189865" y="1019899"/>
                </a:cubicBezTo>
                <a:close/>
                <a:moveTo>
                  <a:pt x="1274899" y="1017545"/>
                </a:moveTo>
                <a:lnTo>
                  <a:pt x="1275422" y="1017545"/>
                </a:lnTo>
                <a:lnTo>
                  <a:pt x="1275945" y="1018593"/>
                </a:lnTo>
                <a:cubicBezTo>
                  <a:pt x="1275684" y="1018593"/>
                  <a:pt x="1275422" y="1018593"/>
                  <a:pt x="1275161" y="1018593"/>
                </a:cubicBezTo>
                <a:cubicBezTo>
                  <a:pt x="1275161" y="1018071"/>
                  <a:pt x="1274899" y="1017811"/>
                  <a:pt x="1274899" y="1017545"/>
                </a:cubicBezTo>
                <a:close/>
                <a:moveTo>
                  <a:pt x="1263386" y="968358"/>
                </a:moveTo>
                <a:cubicBezTo>
                  <a:pt x="1263648" y="968358"/>
                  <a:pt x="1263909" y="968618"/>
                  <a:pt x="1264694" y="968618"/>
                </a:cubicBezTo>
                <a:cubicBezTo>
                  <a:pt x="1264433" y="968879"/>
                  <a:pt x="1264433" y="969140"/>
                  <a:pt x="1264171" y="969404"/>
                </a:cubicBezTo>
                <a:cubicBezTo>
                  <a:pt x="1263909" y="969664"/>
                  <a:pt x="1263648" y="969664"/>
                  <a:pt x="1263386" y="969664"/>
                </a:cubicBezTo>
                <a:cubicBezTo>
                  <a:pt x="1263386" y="969140"/>
                  <a:pt x="1263386" y="968879"/>
                  <a:pt x="1263386" y="968358"/>
                </a:cubicBezTo>
                <a:close/>
                <a:moveTo>
                  <a:pt x="1282487" y="953181"/>
                </a:moveTo>
                <a:cubicBezTo>
                  <a:pt x="1292168" y="956060"/>
                  <a:pt x="1285103" y="967572"/>
                  <a:pt x="1286673" y="975160"/>
                </a:cubicBezTo>
                <a:cubicBezTo>
                  <a:pt x="1286935" y="976730"/>
                  <a:pt x="1286673" y="978303"/>
                  <a:pt x="1286411" y="979870"/>
                </a:cubicBezTo>
                <a:cubicBezTo>
                  <a:pt x="1283010" y="997922"/>
                  <a:pt x="1283533" y="997660"/>
                  <a:pt x="1293737" y="1010481"/>
                </a:cubicBezTo>
                <a:cubicBezTo>
                  <a:pt x="1300017" y="1018330"/>
                  <a:pt x="1290336" y="1016760"/>
                  <a:pt x="1286150" y="1017545"/>
                </a:cubicBezTo>
                <a:lnTo>
                  <a:pt x="1275422" y="1017545"/>
                </a:lnTo>
                <a:lnTo>
                  <a:pt x="1263649" y="997401"/>
                </a:lnTo>
                <a:cubicBezTo>
                  <a:pt x="1254753" y="987456"/>
                  <a:pt x="1258939" y="978563"/>
                  <a:pt x="1264172" y="969404"/>
                </a:cubicBezTo>
                <a:cubicBezTo>
                  <a:pt x="1265742" y="969145"/>
                  <a:pt x="1267311" y="968618"/>
                  <a:pt x="1268881" y="968358"/>
                </a:cubicBezTo>
                <a:cubicBezTo>
                  <a:pt x="1278300" y="966265"/>
                  <a:pt x="1271759" y="950042"/>
                  <a:pt x="1282487" y="953181"/>
                </a:cubicBezTo>
                <a:close/>
                <a:moveTo>
                  <a:pt x="1249258" y="950303"/>
                </a:moveTo>
                <a:cubicBezTo>
                  <a:pt x="1253967" y="951348"/>
                  <a:pt x="1260247" y="952660"/>
                  <a:pt x="1262340" y="955800"/>
                </a:cubicBezTo>
                <a:cubicBezTo>
                  <a:pt x="1264433" y="959199"/>
                  <a:pt x="1263386" y="963908"/>
                  <a:pt x="1263125" y="968358"/>
                </a:cubicBezTo>
                <a:cubicBezTo>
                  <a:pt x="1253706" y="967312"/>
                  <a:pt x="1248734" y="961033"/>
                  <a:pt x="1243763" y="955014"/>
                </a:cubicBezTo>
                <a:cubicBezTo>
                  <a:pt x="1243501" y="954753"/>
                  <a:pt x="1247949" y="950041"/>
                  <a:pt x="1249258" y="950303"/>
                </a:cubicBezTo>
                <a:close/>
                <a:moveTo>
                  <a:pt x="1197975" y="923354"/>
                </a:moveTo>
                <a:cubicBezTo>
                  <a:pt x="1200592" y="923878"/>
                  <a:pt x="1203993" y="923878"/>
                  <a:pt x="1206086" y="925185"/>
                </a:cubicBezTo>
                <a:cubicBezTo>
                  <a:pt x="1208964" y="926758"/>
                  <a:pt x="1210796" y="929372"/>
                  <a:pt x="1213412" y="931990"/>
                </a:cubicBezTo>
                <a:cubicBezTo>
                  <a:pt x="1214459" y="933296"/>
                  <a:pt x="1215244" y="934605"/>
                  <a:pt x="1216029" y="935916"/>
                </a:cubicBezTo>
                <a:cubicBezTo>
                  <a:pt x="1212889" y="936959"/>
                  <a:pt x="1209749" y="938269"/>
                  <a:pt x="1206871" y="939316"/>
                </a:cubicBezTo>
                <a:cubicBezTo>
                  <a:pt x="1200330" y="939575"/>
                  <a:pt x="1196929" y="936436"/>
                  <a:pt x="1196144" y="931726"/>
                </a:cubicBezTo>
                <a:cubicBezTo>
                  <a:pt x="1195620" y="929111"/>
                  <a:pt x="1197190" y="926232"/>
                  <a:pt x="1197975" y="923354"/>
                </a:cubicBezTo>
                <a:close/>
                <a:moveTo>
                  <a:pt x="1200331" y="892743"/>
                </a:moveTo>
                <a:cubicBezTo>
                  <a:pt x="1205040" y="891170"/>
                  <a:pt x="1210011" y="889343"/>
                  <a:pt x="1213674" y="894311"/>
                </a:cubicBezTo>
                <a:cubicBezTo>
                  <a:pt x="1214198" y="895096"/>
                  <a:pt x="1214459" y="896929"/>
                  <a:pt x="1213674" y="897188"/>
                </a:cubicBezTo>
                <a:cubicBezTo>
                  <a:pt x="1210796" y="898235"/>
                  <a:pt x="1207657" y="899022"/>
                  <a:pt x="1204517" y="899808"/>
                </a:cubicBezTo>
                <a:cubicBezTo>
                  <a:pt x="1201900" y="898496"/>
                  <a:pt x="1199022" y="896929"/>
                  <a:pt x="1196406" y="895618"/>
                </a:cubicBezTo>
                <a:cubicBezTo>
                  <a:pt x="1197714" y="894572"/>
                  <a:pt x="1198761" y="893264"/>
                  <a:pt x="1200331" y="892743"/>
                </a:cubicBezTo>
                <a:close/>
                <a:moveTo>
                  <a:pt x="1205039" y="871811"/>
                </a:moveTo>
                <a:cubicBezTo>
                  <a:pt x="1204255" y="874166"/>
                  <a:pt x="1203731" y="876780"/>
                  <a:pt x="1201900" y="877827"/>
                </a:cubicBezTo>
                <a:cubicBezTo>
                  <a:pt x="1199022" y="879658"/>
                  <a:pt x="1196144" y="877305"/>
                  <a:pt x="1198237" y="874687"/>
                </a:cubicBezTo>
                <a:cubicBezTo>
                  <a:pt x="1199545" y="873119"/>
                  <a:pt x="1202423" y="872594"/>
                  <a:pt x="1205039" y="871811"/>
                </a:cubicBezTo>
                <a:close/>
                <a:moveTo>
                  <a:pt x="1220738" y="862129"/>
                </a:moveTo>
                <a:cubicBezTo>
                  <a:pt x="1222831" y="862394"/>
                  <a:pt x="1224401" y="865530"/>
                  <a:pt x="1225709" y="867627"/>
                </a:cubicBezTo>
                <a:cubicBezTo>
                  <a:pt x="1225971" y="867887"/>
                  <a:pt x="1223355" y="870240"/>
                  <a:pt x="1221785" y="870501"/>
                </a:cubicBezTo>
                <a:lnTo>
                  <a:pt x="1206874" y="870766"/>
                </a:lnTo>
                <a:lnTo>
                  <a:pt x="1207133" y="870766"/>
                </a:lnTo>
                <a:cubicBezTo>
                  <a:pt x="1206872" y="871026"/>
                  <a:pt x="1206872" y="871286"/>
                  <a:pt x="1206872" y="871548"/>
                </a:cubicBezTo>
                <a:cubicBezTo>
                  <a:pt x="1206348" y="871813"/>
                  <a:pt x="1205825" y="871813"/>
                  <a:pt x="1205302" y="872072"/>
                </a:cubicBezTo>
                <a:cubicBezTo>
                  <a:pt x="1205564" y="871548"/>
                  <a:pt x="1205564" y="871286"/>
                  <a:pt x="1205825" y="870766"/>
                </a:cubicBezTo>
                <a:lnTo>
                  <a:pt x="1206871" y="870766"/>
                </a:lnTo>
                <a:close/>
                <a:moveTo>
                  <a:pt x="1203994" y="832825"/>
                </a:moveTo>
                <a:cubicBezTo>
                  <a:pt x="1207133" y="832305"/>
                  <a:pt x="1211058" y="833352"/>
                  <a:pt x="1213674" y="834918"/>
                </a:cubicBezTo>
                <a:cubicBezTo>
                  <a:pt x="1214459" y="835445"/>
                  <a:pt x="1213413" y="839891"/>
                  <a:pt x="1211843" y="841724"/>
                </a:cubicBezTo>
                <a:cubicBezTo>
                  <a:pt x="1209750" y="844077"/>
                  <a:pt x="1206610" y="845646"/>
                  <a:pt x="1203994" y="847738"/>
                </a:cubicBezTo>
                <a:cubicBezTo>
                  <a:pt x="1200331" y="851143"/>
                  <a:pt x="1197714" y="850882"/>
                  <a:pt x="1196144" y="846432"/>
                </a:cubicBezTo>
                <a:cubicBezTo>
                  <a:pt x="1193528" y="840151"/>
                  <a:pt x="1196406" y="834133"/>
                  <a:pt x="1203994" y="832825"/>
                </a:cubicBezTo>
                <a:close/>
                <a:moveTo>
                  <a:pt x="1199283" y="794365"/>
                </a:moveTo>
                <a:cubicBezTo>
                  <a:pt x="1200853" y="795151"/>
                  <a:pt x="1202423" y="795411"/>
                  <a:pt x="1203731" y="796457"/>
                </a:cubicBezTo>
                <a:cubicBezTo>
                  <a:pt x="1210534" y="801951"/>
                  <a:pt x="1217337" y="806923"/>
                  <a:pt x="1223355" y="812682"/>
                </a:cubicBezTo>
                <a:cubicBezTo>
                  <a:pt x="1224924" y="814248"/>
                  <a:pt x="1225709" y="818696"/>
                  <a:pt x="1224663" y="819481"/>
                </a:cubicBezTo>
                <a:cubicBezTo>
                  <a:pt x="1222046" y="821054"/>
                  <a:pt x="1218383" y="821314"/>
                  <a:pt x="1214982" y="822100"/>
                </a:cubicBezTo>
                <a:cubicBezTo>
                  <a:pt x="1197190" y="821836"/>
                  <a:pt x="1193527" y="818696"/>
                  <a:pt x="1194835" y="802476"/>
                </a:cubicBezTo>
                <a:cubicBezTo>
                  <a:pt x="1195097" y="799597"/>
                  <a:pt x="1197714" y="796979"/>
                  <a:pt x="1199283" y="794365"/>
                </a:cubicBezTo>
                <a:close/>
                <a:moveTo>
                  <a:pt x="1200330" y="775002"/>
                </a:moveTo>
                <a:cubicBezTo>
                  <a:pt x="1205563" y="773171"/>
                  <a:pt x="1210534" y="772127"/>
                  <a:pt x="1214721" y="776834"/>
                </a:cubicBezTo>
                <a:cubicBezTo>
                  <a:pt x="1213412" y="778667"/>
                  <a:pt x="1211319" y="782593"/>
                  <a:pt x="1210273" y="782328"/>
                </a:cubicBezTo>
                <a:cubicBezTo>
                  <a:pt x="1205302" y="781546"/>
                  <a:pt x="1200854" y="779450"/>
                  <a:pt x="1196144" y="777880"/>
                </a:cubicBezTo>
                <a:cubicBezTo>
                  <a:pt x="1197452" y="776834"/>
                  <a:pt x="1198760" y="775528"/>
                  <a:pt x="1200330" y="775002"/>
                </a:cubicBezTo>
                <a:close/>
                <a:moveTo>
                  <a:pt x="1200069" y="755902"/>
                </a:moveTo>
                <a:cubicBezTo>
                  <a:pt x="1200854" y="755639"/>
                  <a:pt x="1202162" y="756685"/>
                  <a:pt x="1203209" y="757210"/>
                </a:cubicBezTo>
                <a:cubicBezTo>
                  <a:pt x="1203209" y="758257"/>
                  <a:pt x="1202947" y="759042"/>
                  <a:pt x="1202947" y="760089"/>
                </a:cubicBezTo>
                <a:cubicBezTo>
                  <a:pt x="1200854" y="759563"/>
                  <a:pt x="1198499" y="759042"/>
                  <a:pt x="1196406" y="758517"/>
                </a:cubicBezTo>
                <a:cubicBezTo>
                  <a:pt x="1197714" y="757470"/>
                  <a:pt x="1198761" y="756424"/>
                  <a:pt x="1200069" y="755902"/>
                </a:cubicBezTo>
                <a:close/>
                <a:moveTo>
                  <a:pt x="1138059" y="752763"/>
                </a:moveTo>
                <a:cubicBezTo>
                  <a:pt x="1137797" y="753284"/>
                  <a:pt x="1137797" y="753810"/>
                  <a:pt x="1137536" y="754331"/>
                </a:cubicBezTo>
                <a:cubicBezTo>
                  <a:pt x="1137274" y="754331"/>
                  <a:pt x="1137012" y="754070"/>
                  <a:pt x="1136751" y="754070"/>
                </a:cubicBezTo>
                <a:cubicBezTo>
                  <a:pt x="1136751" y="753810"/>
                  <a:pt x="1136489" y="753547"/>
                  <a:pt x="1136489" y="753284"/>
                </a:cubicBezTo>
                <a:cubicBezTo>
                  <a:pt x="1137012" y="753024"/>
                  <a:pt x="1137536" y="752763"/>
                  <a:pt x="1138059" y="752763"/>
                </a:cubicBezTo>
                <a:close/>
                <a:moveTo>
                  <a:pt x="1141199" y="746745"/>
                </a:moveTo>
                <a:cubicBezTo>
                  <a:pt x="1144338" y="744912"/>
                  <a:pt x="1147216" y="747266"/>
                  <a:pt x="1145123" y="749884"/>
                </a:cubicBezTo>
                <a:cubicBezTo>
                  <a:pt x="1143815" y="751453"/>
                  <a:pt x="1140675" y="751978"/>
                  <a:pt x="1138059" y="752763"/>
                </a:cubicBezTo>
                <a:cubicBezTo>
                  <a:pt x="1138844" y="750406"/>
                  <a:pt x="1139367" y="747791"/>
                  <a:pt x="1141199" y="746745"/>
                </a:cubicBezTo>
                <a:close/>
                <a:moveTo>
                  <a:pt x="13777" y="726335"/>
                </a:moveTo>
                <a:cubicBezTo>
                  <a:pt x="15085" y="726335"/>
                  <a:pt x="16131" y="728167"/>
                  <a:pt x="17440" y="729214"/>
                </a:cubicBezTo>
                <a:cubicBezTo>
                  <a:pt x="16131" y="730260"/>
                  <a:pt x="14562" y="731045"/>
                  <a:pt x="13253" y="732092"/>
                </a:cubicBezTo>
                <a:cubicBezTo>
                  <a:pt x="12207" y="731045"/>
                  <a:pt x="10899" y="729998"/>
                  <a:pt x="9852" y="728952"/>
                </a:cubicBezTo>
                <a:cubicBezTo>
                  <a:pt x="11160" y="728167"/>
                  <a:pt x="12730" y="726074"/>
                  <a:pt x="13777" y="726335"/>
                </a:cubicBezTo>
                <a:close/>
                <a:moveTo>
                  <a:pt x="1131256" y="588710"/>
                </a:moveTo>
                <a:cubicBezTo>
                  <a:pt x="1132303" y="589757"/>
                  <a:pt x="1133611" y="590541"/>
                  <a:pt x="1133873" y="591850"/>
                </a:cubicBezTo>
                <a:cubicBezTo>
                  <a:pt x="1134134" y="592373"/>
                  <a:pt x="1132826" y="593420"/>
                  <a:pt x="1132303" y="594466"/>
                </a:cubicBezTo>
                <a:cubicBezTo>
                  <a:pt x="1131256" y="594466"/>
                  <a:pt x="1130209" y="594204"/>
                  <a:pt x="1129163" y="594204"/>
                </a:cubicBezTo>
                <a:cubicBezTo>
                  <a:pt x="1129948" y="592373"/>
                  <a:pt x="1130471" y="590541"/>
                  <a:pt x="1131256" y="588710"/>
                </a:cubicBezTo>
                <a:close/>
                <a:moveTo>
                  <a:pt x="1372492" y="540568"/>
                </a:moveTo>
                <a:cubicBezTo>
                  <a:pt x="1373277" y="540307"/>
                  <a:pt x="1374585" y="541353"/>
                  <a:pt x="1375632" y="541877"/>
                </a:cubicBezTo>
                <a:cubicBezTo>
                  <a:pt x="1375632" y="542923"/>
                  <a:pt x="1375370" y="543708"/>
                  <a:pt x="1375370" y="544755"/>
                </a:cubicBezTo>
                <a:cubicBezTo>
                  <a:pt x="1373277" y="543970"/>
                  <a:pt x="1371184" y="543446"/>
                  <a:pt x="1368829" y="542923"/>
                </a:cubicBezTo>
                <a:cubicBezTo>
                  <a:pt x="1370137" y="542138"/>
                  <a:pt x="1371184" y="541092"/>
                  <a:pt x="1372492" y="540568"/>
                </a:cubicBezTo>
                <a:close/>
                <a:moveTo>
                  <a:pt x="977410" y="440882"/>
                </a:moveTo>
                <a:cubicBezTo>
                  <a:pt x="980288" y="441144"/>
                  <a:pt x="982905" y="444022"/>
                  <a:pt x="985783" y="445592"/>
                </a:cubicBezTo>
                <a:cubicBezTo>
                  <a:pt x="982905" y="446900"/>
                  <a:pt x="980288" y="449255"/>
                  <a:pt x="977149" y="449778"/>
                </a:cubicBezTo>
                <a:cubicBezTo>
                  <a:pt x="970346" y="450563"/>
                  <a:pt x="964590" y="446377"/>
                  <a:pt x="967991" y="444022"/>
                </a:cubicBezTo>
                <a:cubicBezTo>
                  <a:pt x="970084" y="441930"/>
                  <a:pt x="974271" y="440621"/>
                  <a:pt x="977410" y="440882"/>
                </a:cubicBezTo>
                <a:close/>
                <a:moveTo>
                  <a:pt x="130209" y="433817"/>
                </a:moveTo>
                <a:cubicBezTo>
                  <a:pt x="132040" y="434864"/>
                  <a:pt x="132825" y="437480"/>
                  <a:pt x="133610" y="439573"/>
                </a:cubicBezTo>
                <a:cubicBezTo>
                  <a:pt x="130994" y="438788"/>
                  <a:pt x="128116" y="438527"/>
                  <a:pt x="126807" y="436957"/>
                </a:cubicBezTo>
                <a:cubicBezTo>
                  <a:pt x="124714" y="434340"/>
                  <a:pt x="127331" y="431986"/>
                  <a:pt x="130209" y="433817"/>
                </a:cubicBezTo>
                <a:close/>
                <a:moveTo>
                  <a:pt x="965898" y="401112"/>
                </a:moveTo>
                <a:cubicBezTo>
                  <a:pt x="967468" y="400851"/>
                  <a:pt x="969561" y="401112"/>
                  <a:pt x="974270" y="401112"/>
                </a:cubicBezTo>
                <a:cubicBezTo>
                  <a:pt x="976364" y="401897"/>
                  <a:pt x="981073" y="403467"/>
                  <a:pt x="985783" y="405299"/>
                </a:cubicBezTo>
                <a:cubicBezTo>
                  <a:pt x="982381" y="408700"/>
                  <a:pt x="978980" y="412363"/>
                  <a:pt x="975579" y="415764"/>
                </a:cubicBezTo>
                <a:cubicBezTo>
                  <a:pt x="970607" y="420736"/>
                  <a:pt x="966159" y="417857"/>
                  <a:pt x="963020" y="414456"/>
                </a:cubicBezTo>
                <a:cubicBezTo>
                  <a:pt x="960142" y="411579"/>
                  <a:pt x="958572" y="407653"/>
                  <a:pt x="956217" y="403990"/>
                </a:cubicBezTo>
                <a:cubicBezTo>
                  <a:pt x="959357" y="402944"/>
                  <a:pt x="962496" y="401897"/>
                  <a:pt x="965898" y="401112"/>
                </a:cubicBezTo>
                <a:close/>
                <a:moveTo>
                  <a:pt x="970869" y="373901"/>
                </a:moveTo>
                <a:cubicBezTo>
                  <a:pt x="971916" y="374686"/>
                  <a:pt x="973224" y="375732"/>
                  <a:pt x="974270" y="376779"/>
                </a:cubicBezTo>
                <a:cubicBezTo>
                  <a:pt x="972962" y="377564"/>
                  <a:pt x="971654" y="378611"/>
                  <a:pt x="970607" y="379657"/>
                </a:cubicBezTo>
                <a:cubicBezTo>
                  <a:pt x="969561" y="379134"/>
                  <a:pt x="968253" y="378611"/>
                  <a:pt x="967206" y="378087"/>
                </a:cubicBezTo>
                <a:cubicBezTo>
                  <a:pt x="968514" y="376779"/>
                  <a:pt x="969561" y="375209"/>
                  <a:pt x="970869" y="373901"/>
                </a:cubicBezTo>
                <a:close/>
                <a:moveTo>
                  <a:pt x="138580" y="355586"/>
                </a:moveTo>
                <a:cubicBezTo>
                  <a:pt x="139365" y="355063"/>
                  <a:pt x="141197" y="355325"/>
                  <a:pt x="141982" y="355848"/>
                </a:cubicBezTo>
                <a:cubicBezTo>
                  <a:pt x="147215" y="360296"/>
                  <a:pt x="146953" y="374163"/>
                  <a:pt x="141459" y="378088"/>
                </a:cubicBezTo>
                <a:cubicBezTo>
                  <a:pt x="139365" y="376779"/>
                  <a:pt x="135441" y="375471"/>
                  <a:pt x="135179" y="373640"/>
                </a:cubicBezTo>
                <a:cubicBezTo>
                  <a:pt x="134133" y="368930"/>
                  <a:pt x="134656" y="363959"/>
                  <a:pt x="134917" y="359249"/>
                </a:cubicBezTo>
                <a:cubicBezTo>
                  <a:pt x="135179" y="357942"/>
                  <a:pt x="137011" y="356633"/>
                  <a:pt x="138580" y="355586"/>
                </a:cubicBezTo>
                <a:close/>
                <a:moveTo>
                  <a:pt x="106137" y="354016"/>
                </a:moveTo>
                <a:cubicBezTo>
                  <a:pt x="107969" y="358464"/>
                  <a:pt x="110585" y="362650"/>
                  <a:pt x="111370" y="367098"/>
                </a:cubicBezTo>
                <a:cubicBezTo>
                  <a:pt x="111893" y="369976"/>
                  <a:pt x="110323" y="373378"/>
                  <a:pt x="109277" y="376256"/>
                </a:cubicBezTo>
                <a:cubicBezTo>
                  <a:pt x="108754" y="377564"/>
                  <a:pt x="106922" y="378611"/>
                  <a:pt x="105614" y="379919"/>
                </a:cubicBezTo>
                <a:cubicBezTo>
                  <a:pt x="104567" y="378349"/>
                  <a:pt x="102997" y="377302"/>
                  <a:pt x="102474" y="375732"/>
                </a:cubicBezTo>
                <a:cubicBezTo>
                  <a:pt x="101428" y="372593"/>
                  <a:pt x="101166" y="369453"/>
                  <a:pt x="100381" y="364482"/>
                </a:cubicBezTo>
                <a:cubicBezTo>
                  <a:pt x="101951" y="361865"/>
                  <a:pt x="104044" y="357942"/>
                  <a:pt x="106137" y="354016"/>
                </a:cubicBezTo>
                <a:close/>
                <a:moveTo>
                  <a:pt x="1102999" y="343289"/>
                </a:moveTo>
                <a:cubicBezTo>
                  <a:pt x="1105615" y="344074"/>
                  <a:pt x="1108232" y="345120"/>
                  <a:pt x="1110587" y="346167"/>
                </a:cubicBezTo>
                <a:cubicBezTo>
                  <a:pt x="1111110" y="346429"/>
                  <a:pt x="1110587" y="349307"/>
                  <a:pt x="1110063" y="349307"/>
                </a:cubicBezTo>
                <a:cubicBezTo>
                  <a:pt x="1103784" y="350092"/>
                  <a:pt x="1103261" y="346690"/>
                  <a:pt x="1102999" y="343289"/>
                </a:cubicBezTo>
                <a:close/>
                <a:moveTo>
                  <a:pt x="1102999" y="341719"/>
                </a:moveTo>
                <a:cubicBezTo>
                  <a:pt x="1102999" y="342242"/>
                  <a:pt x="1102999" y="342504"/>
                  <a:pt x="1102999" y="343027"/>
                </a:cubicBezTo>
                <a:cubicBezTo>
                  <a:pt x="1102737" y="343027"/>
                  <a:pt x="1102475" y="342766"/>
                  <a:pt x="1101952" y="342504"/>
                </a:cubicBezTo>
                <a:cubicBezTo>
                  <a:pt x="1101952" y="342242"/>
                  <a:pt x="1101952" y="342242"/>
                  <a:pt x="1101952" y="341981"/>
                </a:cubicBezTo>
                <a:cubicBezTo>
                  <a:pt x="1102475" y="341981"/>
                  <a:pt x="1102737" y="341981"/>
                  <a:pt x="1102999" y="341719"/>
                </a:cubicBezTo>
                <a:close/>
                <a:moveTo>
                  <a:pt x="86775" y="283896"/>
                </a:moveTo>
                <a:cubicBezTo>
                  <a:pt x="97764" y="283896"/>
                  <a:pt x="102735" y="291222"/>
                  <a:pt x="108491" y="297501"/>
                </a:cubicBezTo>
                <a:cubicBezTo>
                  <a:pt x="109015" y="298025"/>
                  <a:pt x="107968" y="300118"/>
                  <a:pt x="107183" y="300903"/>
                </a:cubicBezTo>
                <a:cubicBezTo>
                  <a:pt x="105875" y="301688"/>
                  <a:pt x="103782" y="302734"/>
                  <a:pt x="102212" y="302473"/>
                </a:cubicBezTo>
                <a:cubicBezTo>
                  <a:pt x="92008" y="301164"/>
                  <a:pt x="83635" y="296193"/>
                  <a:pt x="80234" y="289391"/>
                </a:cubicBezTo>
                <a:cubicBezTo>
                  <a:pt x="80757" y="288082"/>
                  <a:pt x="81019" y="286512"/>
                  <a:pt x="82066" y="285727"/>
                </a:cubicBezTo>
                <a:cubicBezTo>
                  <a:pt x="83374" y="284681"/>
                  <a:pt x="85205" y="283896"/>
                  <a:pt x="86775" y="283896"/>
                </a:cubicBezTo>
                <a:close/>
                <a:moveTo>
                  <a:pt x="81543" y="266627"/>
                </a:moveTo>
                <a:cubicBezTo>
                  <a:pt x="83112" y="267674"/>
                  <a:pt x="84682" y="268720"/>
                  <a:pt x="85990" y="269767"/>
                </a:cubicBezTo>
                <a:cubicBezTo>
                  <a:pt x="84944" y="270813"/>
                  <a:pt x="83636" y="271598"/>
                  <a:pt x="82589" y="272645"/>
                </a:cubicBezTo>
                <a:cubicBezTo>
                  <a:pt x="81543" y="271598"/>
                  <a:pt x="80758" y="270552"/>
                  <a:pt x="79711" y="269505"/>
                </a:cubicBezTo>
                <a:cubicBezTo>
                  <a:pt x="80496" y="268459"/>
                  <a:pt x="81019" y="267674"/>
                  <a:pt x="81543" y="266627"/>
                </a:cubicBezTo>
                <a:close/>
                <a:moveTo>
                  <a:pt x="1265185" y="254756"/>
                </a:moveTo>
                <a:cubicBezTo>
                  <a:pt x="1267246" y="255050"/>
                  <a:pt x="1269012" y="255638"/>
                  <a:pt x="1269404" y="256423"/>
                </a:cubicBezTo>
                <a:cubicBezTo>
                  <a:pt x="1274637" y="268198"/>
                  <a:pt x="1286150" y="277094"/>
                  <a:pt x="1286934" y="290961"/>
                </a:cubicBezTo>
                <a:cubicBezTo>
                  <a:pt x="1287719" y="305089"/>
                  <a:pt x="1281440" y="320265"/>
                  <a:pt x="1293214" y="333346"/>
                </a:cubicBezTo>
                <a:cubicBezTo>
                  <a:pt x="1304203" y="345644"/>
                  <a:pt x="1290859" y="363174"/>
                  <a:pt x="1305773" y="374424"/>
                </a:cubicBezTo>
                <a:cubicBezTo>
                  <a:pt x="1301325" y="382535"/>
                  <a:pt x="1300802" y="390385"/>
                  <a:pt x="1305511" y="398496"/>
                </a:cubicBezTo>
                <a:cubicBezTo>
                  <a:pt x="1291382" y="411054"/>
                  <a:pt x="1301587" y="426492"/>
                  <a:pt x="1298447" y="440359"/>
                </a:cubicBezTo>
                <a:cubicBezTo>
                  <a:pt x="1314669" y="453440"/>
                  <a:pt x="1287719" y="474111"/>
                  <a:pt x="1309174" y="486408"/>
                </a:cubicBezTo>
                <a:cubicBezTo>
                  <a:pt x="1309174" y="501060"/>
                  <a:pt x="1308389" y="515713"/>
                  <a:pt x="1309436" y="530364"/>
                </a:cubicBezTo>
                <a:cubicBezTo>
                  <a:pt x="1310221" y="544493"/>
                  <a:pt x="1308128" y="558098"/>
                  <a:pt x="1317808" y="572489"/>
                </a:cubicBezTo>
                <a:cubicBezTo>
                  <a:pt x="1325658" y="584002"/>
                  <a:pt x="1324350" y="601007"/>
                  <a:pt x="1316239" y="614351"/>
                </a:cubicBezTo>
                <a:cubicBezTo>
                  <a:pt x="1309436" y="625603"/>
                  <a:pt x="1306296" y="635284"/>
                  <a:pt x="1315192" y="646011"/>
                </a:cubicBezTo>
                <a:cubicBezTo>
                  <a:pt x="1326443" y="659615"/>
                  <a:pt x="1314407" y="678455"/>
                  <a:pt x="1329582" y="691013"/>
                </a:cubicBezTo>
                <a:cubicBezTo>
                  <a:pt x="1311529" y="716654"/>
                  <a:pt x="1323826" y="744652"/>
                  <a:pt x="1321733" y="771601"/>
                </a:cubicBezTo>
                <a:cubicBezTo>
                  <a:pt x="1321210" y="780234"/>
                  <a:pt x="1328013" y="781542"/>
                  <a:pt x="1335600" y="783639"/>
                </a:cubicBezTo>
                <a:cubicBezTo>
                  <a:pt x="1342926" y="785733"/>
                  <a:pt x="1340833" y="791225"/>
                  <a:pt x="1334815" y="792012"/>
                </a:cubicBezTo>
                <a:cubicBezTo>
                  <a:pt x="1321471" y="793840"/>
                  <a:pt x="1321210" y="801690"/>
                  <a:pt x="1322256" y="809802"/>
                </a:cubicBezTo>
                <a:cubicBezTo>
                  <a:pt x="1323041" y="814248"/>
                  <a:pt x="1326966" y="818696"/>
                  <a:pt x="1327751" y="823147"/>
                </a:cubicBezTo>
                <a:cubicBezTo>
                  <a:pt x="1331676" y="845384"/>
                  <a:pt x="1357317" y="866316"/>
                  <a:pt x="1333245" y="890124"/>
                </a:cubicBezTo>
                <a:cubicBezTo>
                  <a:pt x="1332984" y="909748"/>
                  <a:pt x="1332460" y="929111"/>
                  <a:pt x="1332460" y="948735"/>
                </a:cubicBezTo>
                <a:cubicBezTo>
                  <a:pt x="1332460" y="956846"/>
                  <a:pt x="1333769" y="964958"/>
                  <a:pt x="1325658" y="971237"/>
                </a:cubicBezTo>
                <a:cubicBezTo>
                  <a:pt x="1320687" y="975160"/>
                  <a:pt x="1320425" y="980916"/>
                  <a:pt x="1323826" y="984316"/>
                </a:cubicBezTo>
                <a:cubicBezTo>
                  <a:pt x="1340833" y="1001586"/>
                  <a:pt x="1330106" y="1021732"/>
                  <a:pt x="1332460" y="1040570"/>
                </a:cubicBezTo>
                <a:cubicBezTo>
                  <a:pt x="1332722" y="1042667"/>
                  <a:pt x="1327751" y="1046587"/>
                  <a:pt x="1324873" y="1046853"/>
                </a:cubicBezTo>
                <a:cubicBezTo>
                  <a:pt x="1311529" y="1047634"/>
                  <a:pt x="1297923" y="1047634"/>
                  <a:pt x="1284580" y="1047373"/>
                </a:cubicBezTo>
                <a:cubicBezTo>
                  <a:pt x="1276730" y="1047113"/>
                  <a:pt x="1265480" y="1035861"/>
                  <a:pt x="1264433" y="1026442"/>
                </a:cubicBezTo>
                <a:cubicBezTo>
                  <a:pt x="1263910" y="1021210"/>
                  <a:pt x="1268881" y="1018857"/>
                  <a:pt x="1274899" y="1018592"/>
                </a:cubicBezTo>
                <a:cubicBezTo>
                  <a:pt x="1276730" y="1026969"/>
                  <a:pt x="1284841" y="1031150"/>
                  <a:pt x="1291644" y="1036123"/>
                </a:cubicBezTo>
                <a:cubicBezTo>
                  <a:pt x="1297400" y="1040047"/>
                  <a:pt x="1308128" y="1035601"/>
                  <a:pt x="1308651" y="1029322"/>
                </a:cubicBezTo>
                <a:cubicBezTo>
                  <a:pt x="1309174" y="1024350"/>
                  <a:pt x="1309436" y="1019638"/>
                  <a:pt x="1309436" y="1014671"/>
                </a:cubicBezTo>
                <a:cubicBezTo>
                  <a:pt x="1309697" y="998183"/>
                  <a:pt x="1309697" y="981963"/>
                  <a:pt x="1309697" y="965739"/>
                </a:cubicBezTo>
                <a:cubicBezTo>
                  <a:pt x="1309697" y="952661"/>
                  <a:pt x="1309174" y="939837"/>
                  <a:pt x="1308913" y="926758"/>
                </a:cubicBezTo>
                <a:cubicBezTo>
                  <a:pt x="1293999" y="919432"/>
                  <a:pt x="1312576" y="906348"/>
                  <a:pt x="1302110" y="897975"/>
                </a:cubicBezTo>
                <a:cubicBezTo>
                  <a:pt x="1300017" y="896142"/>
                  <a:pt x="1299232" y="892223"/>
                  <a:pt x="1299232" y="889078"/>
                </a:cubicBezTo>
                <a:cubicBezTo>
                  <a:pt x="1298970" y="845123"/>
                  <a:pt x="1298708" y="801170"/>
                  <a:pt x="1299232" y="757210"/>
                </a:cubicBezTo>
                <a:cubicBezTo>
                  <a:pt x="1299232" y="750146"/>
                  <a:pt x="1306558" y="742559"/>
                  <a:pt x="1304988" y="736277"/>
                </a:cubicBezTo>
                <a:cubicBezTo>
                  <a:pt x="1303418" y="730521"/>
                  <a:pt x="1296615" y="725026"/>
                  <a:pt x="1298447" y="718486"/>
                </a:cubicBezTo>
                <a:cubicBezTo>
                  <a:pt x="1302110" y="704358"/>
                  <a:pt x="1290074" y="694415"/>
                  <a:pt x="1286673" y="682118"/>
                </a:cubicBezTo>
                <a:cubicBezTo>
                  <a:pt x="1283010" y="669296"/>
                  <a:pt x="1298447" y="663017"/>
                  <a:pt x="1298185" y="650458"/>
                </a:cubicBezTo>
                <a:cubicBezTo>
                  <a:pt x="1297400" y="624556"/>
                  <a:pt x="1300017" y="598653"/>
                  <a:pt x="1280132" y="576676"/>
                </a:cubicBezTo>
                <a:cubicBezTo>
                  <a:pt x="1272544" y="568302"/>
                  <a:pt x="1278300" y="562807"/>
                  <a:pt x="1282487" y="555220"/>
                </a:cubicBezTo>
                <a:cubicBezTo>
                  <a:pt x="1291644" y="538476"/>
                  <a:pt x="1286673" y="520684"/>
                  <a:pt x="1284056" y="503153"/>
                </a:cubicBezTo>
                <a:cubicBezTo>
                  <a:pt x="1266526" y="490071"/>
                  <a:pt x="1282225" y="467570"/>
                  <a:pt x="1265218" y="453964"/>
                </a:cubicBezTo>
                <a:cubicBezTo>
                  <a:pt x="1263387" y="452394"/>
                  <a:pt x="1267311" y="445330"/>
                  <a:pt x="1268881" y="440883"/>
                </a:cubicBezTo>
                <a:cubicBezTo>
                  <a:pt x="1269928" y="438004"/>
                  <a:pt x="1274376" y="434341"/>
                  <a:pt x="1273329" y="432509"/>
                </a:cubicBezTo>
                <a:cubicBezTo>
                  <a:pt x="1260247" y="409746"/>
                  <a:pt x="1264695" y="385151"/>
                  <a:pt x="1263125" y="361343"/>
                </a:cubicBezTo>
                <a:cubicBezTo>
                  <a:pt x="1243502" y="332823"/>
                  <a:pt x="1255537" y="301165"/>
                  <a:pt x="1251613" y="271075"/>
                </a:cubicBezTo>
                <a:cubicBezTo>
                  <a:pt x="1251351" y="267936"/>
                  <a:pt x="1251089" y="264273"/>
                  <a:pt x="1252398" y="261394"/>
                </a:cubicBezTo>
                <a:cubicBezTo>
                  <a:pt x="1253706" y="258779"/>
                  <a:pt x="1256584" y="255638"/>
                  <a:pt x="1259200" y="254854"/>
                </a:cubicBezTo>
                <a:cubicBezTo>
                  <a:pt x="1260770" y="254461"/>
                  <a:pt x="1263125" y="254461"/>
                  <a:pt x="1265185" y="254756"/>
                </a:cubicBezTo>
                <a:close/>
                <a:moveTo>
                  <a:pt x="82851" y="245696"/>
                </a:moveTo>
                <a:cubicBezTo>
                  <a:pt x="83897" y="246743"/>
                  <a:pt x="85205" y="247527"/>
                  <a:pt x="85729" y="248836"/>
                </a:cubicBezTo>
                <a:cubicBezTo>
                  <a:pt x="85990" y="249621"/>
                  <a:pt x="84944" y="250667"/>
                  <a:pt x="84420" y="251452"/>
                </a:cubicBezTo>
                <a:cubicBezTo>
                  <a:pt x="83112" y="251452"/>
                  <a:pt x="82066" y="251452"/>
                  <a:pt x="81019" y="251452"/>
                </a:cubicBezTo>
                <a:cubicBezTo>
                  <a:pt x="81804" y="249621"/>
                  <a:pt x="82327" y="247527"/>
                  <a:pt x="82851" y="245696"/>
                </a:cubicBezTo>
                <a:close/>
                <a:moveTo>
                  <a:pt x="107184" y="237585"/>
                </a:moveTo>
                <a:cubicBezTo>
                  <a:pt x="108231" y="240463"/>
                  <a:pt x="110585" y="243341"/>
                  <a:pt x="110324" y="245958"/>
                </a:cubicBezTo>
                <a:cubicBezTo>
                  <a:pt x="110324" y="248051"/>
                  <a:pt x="106922" y="250144"/>
                  <a:pt x="104568" y="252499"/>
                </a:cubicBezTo>
                <a:cubicBezTo>
                  <a:pt x="102998" y="248574"/>
                  <a:pt x="100905" y="245434"/>
                  <a:pt x="101166" y="242818"/>
                </a:cubicBezTo>
                <a:cubicBezTo>
                  <a:pt x="101428" y="240725"/>
                  <a:pt x="105091" y="239155"/>
                  <a:pt x="107184" y="237585"/>
                </a:cubicBezTo>
                <a:close/>
                <a:moveTo>
                  <a:pt x="1246641" y="236015"/>
                </a:moveTo>
                <a:cubicBezTo>
                  <a:pt x="1247950" y="237323"/>
                  <a:pt x="1250043" y="238631"/>
                  <a:pt x="1250043" y="239678"/>
                </a:cubicBezTo>
                <a:cubicBezTo>
                  <a:pt x="1249781" y="240986"/>
                  <a:pt x="1247426" y="242033"/>
                  <a:pt x="1246118" y="243079"/>
                </a:cubicBezTo>
                <a:cubicBezTo>
                  <a:pt x="1244810" y="241771"/>
                  <a:pt x="1242717" y="240463"/>
                  <a:pt x="1242978" y="239416"/>
                </a:cubicBezTo>
                <a:cubicBezTo>
                  <a:pt x="1243240" y="238370"/>
                  <a:pt x="1245333" y="237323"/>
                  <a:pt x="1246641" y="236015"/>
                </a:cubicBezTo>
                <a:close/>
                <a:moveTo>
                  <a:pt x="1159775" y="195985"/>
                </a:moveTo>
                <a:cubicBezTo>
                  <a:pt x="1171549" y="194415"/>
                  <a:pt x="1175997" y="203311"/>
                  <a:pt x="1181230" y="209590"/>
                </a:cubicBezTo>
                <a:cubicBezTo>
                  <a:pt x="1184108" y="213252"/>
                  <a:pt x="1184893" y="220578"/>
                  <a:pt x="1178614" y="222149"/>
                </a:cubicBezTo>
                <a:cubicBezTo>
                  <a:pt x="1166317" y="225550"/>
                  <a:pt x="1157944" y="229736"/>
                  <a:pt x="1160299" y="242034"/>
                </a:cubicBezTo>
                <a:cubicBezTo>
                  <a:pt x="1161607" y="249097"/>
                  <a:pt x="1156374" y="259040"/>
                  <a:pt x="1169456" y="262180"/>
                </a:cubicBezTo>
                <a:cubicBezTo>
                  <a:pt x="1178352" y="264273"/>
                  <a:pt x="1182800" y="257731"/>
                  <a:pt x="1189079" y="254331"/>
                </a:cubicBezTo>
                <a:cubicBezTo>
                  <a:pt x="1194312" y="251452"/>
                  <a:pt x="1196929" y="241248"/>
                  <a:pt x="1206348" y="248575"/>
                </a:cubicBezTo>
                <a:cubicBezTo>
                  <a:pt x="1213936" y="254593"/>
                  <a:pt x="1230419" y="252237"/>
                  <a:pt x="1229373" y="266366"/>
                </a:cubicBezTo>
                <a:cubicBezTo>
                  <a:pt x="1228849" y="272908"/>
                  <a:pt x="1229896" y="279448"/>
                  <a:pt x="1230157" y="285990"/>
                </a:cubicBezTo>
                <a:cubicBezTo>
                  <a:pt x="1230419" y="295671"/>
                  <a:pt x="1230157" y="305612"/>
                  <a:pt x="1230681" y="315294"/>
                </a:cubicBezTo>
                <a:cubicBezTo>
                  <a:pt x="1231204" y="324712"/>
                  <a:pt x="1228326" y="334393"/>
                  <a:pt x="1235914" y="343552"/>
                </a:cubicBezTo>
                <a:cubicBezTo>
                  <a:pt x="1241147" y="350092"/>
                  <a:pt x="1228849" y="359773"/>
                  <a:pt x="1239577" y="368145"/>
                </a:cubicBezTo>
                <a:cubicBezTo>
                  <a:pt x="1243763" y="371286"/>
                  <a:pt x="1240885" y="380442"/>
                  <a:pt x="1241408" y="386983"/>
                </a:cubicBezTo>
                <a:cubicBezTo>
                  <a:pt x="1242193" y="396664"/>
                  <a:pt x="1238530" y="409485"/>
                  <a:pt x="1244548" y="415241"/>
                </a:cubicBezTo>
                <a:cubicBezTo>
                  <a:pt x="1254229" y="424660"/>
                  <a:pt x="1239053" y="432509"/>
                  <a:pt x="1246641" y="439836"/>
                </a:cubicBezTo>
                <a:cubicBezTo>
                  <a:pt x="1255799" y="448731"/>
                  <a:pt x="1234344" y="456320"/>
                  <a:pt x="1244286" y="464953"/>
                </a:cubicBezTo>
                <a:cubicBezTo>
                  <a:pt x="1255275" y="474373"/>
                  <a:pt x="1252659" y="486147"/>
                  <a:pt x="1253182" y="497135"/>
                </a:cubicBezTo>
                <a:cubicBezTo>
                  <a:pt x="1253705" y="506817"/>
                  <a:pt x="1253444" y="516760"/>
                  <a:pt x="1253444" y="526440"/>
                </a:cubicBezTo>
                <a:cubicBezTo>
                  <a:pt x="1253444" y="534551"/>
                  <a:pt x="1255014" y="541877"/>
                  <a:pt x="1259200" y="549726"/>
                </a:cubicBezTo>
                <a:cubicBezTo>
                  <a:pt x="1261816" y="554958"/>
                  <a:pt x="1251351" y="565687"/>
                  <a:pt x="1254490" y="570134"/>
                </a:cubicBezTo>
                <a:cubicBezTo>
                  <a:pt x="1261816" y="580861"/>
                  <a:pt x="1268358" y="589235"/>
                  <a:pt x="1256060" y="599962"/>
                </a:cubicBezTo>
                <a:cubicBezTo>
                  <a:pt x="1253967" y="601793"/>
                  <a:pt x="1252659" y="607027"/>
                  <a:pt x="1254229" y="608858"/>
                </a:cubicBezTo>
                <a:cubicBezTo>
                  <a:pt x="1269666" y="626388"/>
                  <a:pt x="1262340" y="646272"/>
                  <a:pt x="1264171" y="665111"/>
                </a:cubicBezTo>
                <a:cubicBezTo>
                  <a:pt x="1265741" y="679240"/>
                  <a:pt x="1259200" y="694676"/>
                  <a:pt x="1272805" y="706974"/>
                </a:cubicBezTo>
                <a:cubicBezTo>
                  <a:pt x="1269927" y="714038"/>
                  <a:pt x="1264695" y="721103"/>
                  <a:pt x="1264695" y="728168"/>
                </a:cubicBezTo>
                <a:cubicBezTo>
                  <a:pt x="1263910" y="768989"/>
                  <a:pt x="1264171" y="809802"/>
                  <a:pt x="1264433" y="850618"/>
                </a:cubicBezTo>
                <a:cubicBezTo>
                  <a:pt x="1264433" y="855589"/>
                  <a:pt x="1263386" y="861608"/>
                  <a:pt x="1266003" y="865009"/>
                </a:cubicBezTo>
                <a:cubicBezTo>
                  <a:pt x="1279085" y="881753"/>
                  <a:pt x="1280916" y="897716"/>
                  <a:pt x="1266526" y="914459"/>
                </a:cubicBezTo>
                <a:cubicBezTo>
                  <a:pt x="1266003" y="914982"/>
                  <a:pt x="1267311" y="917075"/>
                  <a:pt x="1268358" y="918122"/>
                </a:cubicBezTo>
                <a:cubicBezTo>
                  <a:pt x="1280131" y="932512"/>
                  <a:pt x="1264956" y="928591"/>
                  <a:pt x="1258415" y="929898"/>
                </a:cubicBezTo>
                <a:cubicBezTo>
                  <a:pt x="1244548" y="929637"/>
                  <a:pt x="1244286" y="929372"/>
                  <a:pt x="1250042" y="916813"/>
                </a:cubicBezTo>
                <a:cubicBezTo>
                  <a:pt x="1252397" y="912106"/>
                  <a:pt x="1253967" y="906870"/>
                  <a:pt x="1249258" y="903995"/>
                </a:cubicBezTo>
                <a:cubicBezTo>
                  <a:pt x="1240623" y="898762"/>
                  <a:pt x="1217075" y="896143"/>
                  <a:pt x="1247688" y="888293"/>
                </a:cubicBezTo>
                <a:cubicBezTo>
                  <a:pt x="1249781" y="887771"/>
                  <a:pt x="1252136" y="882801"/>
                  <a:pt x="1251612" y="880185"/>
                </a:cubicBezTo>
                <a:cubicBezTo>
                  <a:pt x="1250042" y="872333"/>
                  <a:pt x="1237222" y="864747"/>
                  <a:pt x="1250827" y="856115"/>
                </a:cubicBezTo>
                <a:cubicBezTo>
                  <a:pt x="1241931" y="848524"/>
                  <a:pt x="1240885" y="839105"/>
                  <a:pt x="1241408" y="829162"/>
                </a:cubicBezTo>
                <a:cubicBezTo>
                  <a:pt x="1241670" y="819221"/>
                  <a:pt x="1244548" y="808231"/>
                  <a:pt x="1240100" y="800124"/>
                </a:cubicBezTo>
                <a:cubicBezTo>
                  <a:pt x="1234605" y="790705"/>
                  <a:pt x="1233036" y="784421"/>
                  <a:pt x="1239838" y="775263"/>
                </a:cubicBezTo>
                <a:cubicBezTo>
                  <a:pt x="1245594" y="767415"/>
                  <a:pt x="1223616" y="759830"/>
                  <a:pt x="1237745" y="750146"/>
                </a:cubicBezTo>
                <a:cubicBezTo>
                  <a:pt x="1238007" y="750146"/>
                  <a:pt x="1234605" y="744652"/>
                  <a:pt x="1232774" y="744392"/>
                </a:cubicBezTo>
                <a:cubicBezTo>
                  <a:pt x="1221262" y="743605"/>
                  <a:pt x="1209749" y="743605"/>
                  <a:pt x="1198237" y="743346"/>
                </a:cubicBezTo>
                <a:cubicBezTo>
                  <a:pt x="1189079" y="743346"/>
                  <a:pt x="1185155" y="739160"/>
                  <a:pt x="1184632" y="731568"/>
                </a:cubicBezTo>
                <a:cubicBezTo>
                  <a:pt x="1183847" y="720580"/>
                  <a:pt x="1185940" y="707497"/>
                  <a:pt x="1179922" y="698602"/>
                </a:cubicBezTo>
                <a:cubicBezTo>
                  <a:pt x="1171026" y="685781"/>
                  <a:pt x="1179922" y="686304"/>
                  <a:pt x="1189079" y="684211"/>
                </a:cubicBezTo>
                <a:cubicBezTo>
                  <a:pt x="1194574" y="682902"/>
                  <a:pt x="1193004" y="680810"/>
                  <a:pt x="1191173" y="676885"/>
                </a:cubicBezTo>
                <a:cubicBezTo>
                  <a:pt x="1186725" y="667465"/>
                  <a:pt x="1188556" y="665373"/>
                  <a:pt x="1196667" y="665373"/>
                </a:cubicBezTo>
                <a:cubicBezTo>
                  <a:pt x="1204516" y="665373"/>
                  <a:pt x="1211843" y="665634"/>
                  <a:pt x="1218122" y="670343"/>
                </a:cubicBezTo>
                <a:cubicBezTo>
                  <a:pt x="1223355" y="674531"/>
                  <a:pt x="1227541" y="673484"/>
                  <a:pt x="1228849" y="667465"/>
                </a:cubicBezTo>
                <a:cubicBezTo>
                  <a:pt x="1230157" y="661972"/>
                  <a:pt x="1226495" y="658047"/>
                  <a:pt x="1220738" y="656739"/>
                </a:cubicBezTo>
                <a:cubicBezTo>
                  <a:pt x="1215244" y="655692"/>
                  <a:pt x="1209226" y="656216"/>
                  <a:pt x="1203470" y="656216"/>
                </a:cubicBezTo>
                <a:cubicBezTo>
                  <a:pt x="1189603" y="656477"/>
                  <a:pt x="1179660" y="654906"/>
                  <a:pt x="1193789" y="641563"/>
                </a:cubicBezTo>
                <a:cubicBezTo>
                  <a:pt x="1175997" y="624818"/>
                  <a:pt x="1186725" y="604149"/>
                  <a:pt x="1183847" y="585572"/>
                </a:cubicBezTo>
                <a:cubicBezTo>
                  <a:pt x="1182015" y="574582"/>
                  <a:pt x="1184108" y="563331"/>
                  <a:pt x="1174689" y="553390"/>
                </a:cubicBezTo>
                <a:cubicBezTo>
                  <a:pt x="1168933" y="547634"/>
                  <a:pt x="1175212" y="541877"/>
                  <a:pt x="1179660" y="536382"/>
                </a:cubicBezTo>
                <a:cubicBezTo>
                  <a:pt x="1185155" y="529318"/>
                  <a:pt x="1173904" y="526440"/>
                  <a:pt x="1172073" y="520684"/>
                </a:cubicBezTo>
                <a:cubicBezTo>
                  <a:pt x="1169456" y="512050"/>
                  <a:pt x="1188818" y="506554"/>
                  <a:pt x="1175474" y="495565"/>
                </a:cubicBezTo>
                <a:cubicBezTo>
                  <a:pt x="1169980" y="491118"/>
                  <a:pt x="1173119" y="479605"/>
                  <a:pt x="1168671" y="473064"/>
                </a:cubicBezTo>
                <a:cubicBezTo>
                  <a:pt x="1164485" y="466523"/>
                  <a:pt x="1162130" y="462599"/>
                  <a:pt x="1168671" y="456581"/>
                </a:cubicBezTo>
                <a:cubicBezTo>
                  <a:pt x="1170765" y="454488"/>
                  <a:pt x="1172334" y="448994"/>
                  <a:pt x="1170765" y="447686"/>
                </a:cubicBezTo>
                <a:cubicBezTo>
                  <a:pt x="1159252" y="436957"/>
                  <a:pt x="1157944" y="424137"/>
                  <a:pt x="1160299" y="411316"/>
                </a:cubicBezTo>
                <a:cubicBezTo>
                  <a:pt x="1163177" y="395619"/>
                  <a:pt x="1146693" y="385414"/>
                  <a:pt x="1148001" y="369978"/>
                </a:cubicBezTo>
                <a:cubicBezTo>
                  <a:pt x="1149048" y="356109"/>
                  <a:pt x="1152449" y="340412"/>
                  <a:pt x="1139106" y="328115"/>
                </a:cubicBezTo>
                <a:cubicBezTo>
                  <a:pt x="1136751" y="307182"/>
                  <a:pt x="1131780" y="285205"/>
                  <a:pt x="1142507" y="266366"/>
                </a:cubicBezTo>
                <a:cubicBezTo>
                  <a:pt x="1150880" y="251452"/>
                  <a:pt x="1138321" y="255115"/>
                  <a:pt x="1131780" y="252500"/>
                </a:cubicBezTo>
                <a:cubicBezTo>
                  <a:pt x="1126285" y="250405"/>
                  <a:pt x="1126023" y="247267"/>
                  <a:pt x="1131780" y="245957"/>
                </a:cubicBezTo>
                <a:cubicBezTo>
                  <a:pt x="1141722" y="243604"/>
                  <a:pt x="1149571" y="240726"/>
                  <a:pt x="1148525" y="230259"/>
                </a:cubicBezTo>
                <a:cubicBezTo>
                  <a:pt x="1148001" y="225289"/>
                  <a:pt x="1148001" y="220578"/>
                  <a:pt x="1148525" y="215607"/>
                </a:cubicBezTo>
                <a:cubicBezTo>
                  <a:pt x="1149310" y="208019"/>
                  <a:pt x="1145123" y="198077"/>
                  <a:pt x="1159775" y="195985"/>
                </a:cubicBezTo>
                <a:close/>
                <a:moveTo>
                  <a:pt x="784840" y="178191"/>
                </a:moveTo>
                <a:cubicBezTo>
                  <a:pt x="785364" y="177930"/>
                  <a:pt x="786672" y="178976"/>
                  <a:pt x="787719" y="179500"/>
                </a:cubicBezTo>
                <a:cubicBezTo>
                  <a:pt x="787719" y="180284"/>
                  <a:pt x="787980" y="181593"/>
                  <a:pt x="787457" y="182378"/>
                </a:cubicBezTo>
                <a:cubicBezTo>
                  <a:pt x="785625" y="184471"/>
                  <a:pt x="783271" y="183947"/>
                  <a:pt x="781439" y="180808"/>
                </a:cubicBezTo>
                <a:cubicBezTo>
                  <a:pt x="781177" y="180284"/>
                  <a:pt x="783532" y="178715"/>
                  <a:pt x="784840" y="178191"/>
                </a:cubicBezTo>
                <a:close/>
                <a:moveTo>
                  <a:pt x="1258938" y="177668"/>
                </a:moveTo>
                <a:cubicBezTo>
                  <a:pt x="1259723" y="178715"/>
                  <a:pt x="1261555" y="179761"/>
                  <a:pt x="1261555" y="180808"/>
                </a:cubicBezTo>
                <a:cubicBezTo>
                  <a:pt x="1261555" y="181593"/>
                  <a:pt x="1259462" y="182639"/>
                  <a:pt x="1258415" y="183424"/>
                </a:cubicBezTo>
                <a:cubicBezTo>
                  <a:pt x="1257368" y="183163"/>
                  <a:pt x="1256322" y="182639"/>
                  <a:pt x="1255537" y="181854"/>
                </a:cubicBezTo>
                <a:cubicBezTo>
                  <a:pt x="1256584" y="180546"/>
                  <a:pt x="1257892" y="178976"/>
                  <a:pt x="1258938" y="177668"/>
                </a:cubicBezTo>
                <a:close/>
                <a:moveTo>
                  <a:pt x="1148264" y="175314"/>
                </a:moveTo>
                <a:lnTo>
                  <a:pt x="1149048" y="175314"/>
                </a:lnTo>
                <a:lnTo>
                  <a:pt x="1149310" y="175314"/>
                </a:lnTo>
                <a:cubicBezTo>
                  <a:pt x="1149049" y="175576"/>
                  <a:pt x="1149049" y="175837"/>
                  <a:pt x="1149310" y="176099"/>
                </a:cubicBezTo>
                <a:cubicBezTo>
                  <a:pt x="1148787" y="175837"/>
                  <a:pt x="1148525" y="175837"/>
                  <a:pt x="1148002" y="175576"/>
                </a:cubicBezTo>
                <a:cubicBezTo>
                  <a:pt x="1148002" y="175576"/>
                  <a:pt x="1148264" y="175314"/>
                  <a:pt x="1148264" y="175314"/>
                </a:cubicBezTo>
                <a:close/>
                <a:moveTo>
                  <a:pt x="1157682" y="166418"/>
                </a:moveTo>
                <a:cubicBezTo>
                  <a:pt x="1164747" y="165895"/>
                  <a:pt x="1172596" y="164063"/>
                  <a:pt x="1178614" y="169296"/>
                </a:cubicBezTo>
                <a:cubicBezTo>
                  <a:pt x="1179399" y="169820"/>
                  <a:pt x="1180184" y="171651"/>
                  <a:pt x="1179660" y="172174"/>
                </a:cubicBezTo>
                <a:cubicBezTo>
                  <a:pt x="1178614" y="173221"/>
                  <a:pt x="1177044" y="175052"/>
                  <a:pt x="1175474" y="175052"/>
                </a:cubicBezTo>
                <a:cubicBezTo>
                  <a:pt x="1166578" y="175314"/>
                  <a:pt x="1157944" y="175314"/>
                  <a:pt x="1149048" y="175314"/>
                </a:cubicBezTo>
                <a:cubicBezTo>
                  <a:pt x="1149048" y="170605"/>
                  <a:pt x="1152449" y="166942"/>
                  <a:pt x="1157682" y="166418"/>
                </a:cubicBezTo>
                <a:close/>
                <a:moveTo>
                  <a:pt x="785364" y="157522"/>
                </a:moveTo>
                <a:cubicBezTo>
                  <a:pt x="786672" y="158830"/>
                  <a:pt x="788765" y="160138"/>
                  <a:pt x="788765" y="161185"/>
                </a:cubicBezTo>
                <a:cubicBezTo>
                  <a:pt x="788765" y="162493"/>
                  <a:pt x="786149" y="163540"/>
                  <a:pt x="784841" y="164586"/>
                </a:cubicBezTo>
                <a:cubicBezTo>
                  <a:pt x="783794" y="163540"/>
                  <a:pt x="781439" y="162232"/>
                  <a:pt x="781701" y="160923"/>
                </a:cubicBezTo>
                <a:cubicBezTo>
                  <a:pt x="781701" y="159615"/>
                  <a:pt x="784056" y="158569"/>
                  <a:pt x="785364" y="157522"/>
                </a:cubicBezTo>
                <a:close/>
                <a:moveTo>
                  <a:pt x="1124453" y="152812"/>
                </a:moveTo>
                <a:cubicBezTo>
                  <a:pt x="1128116" y="164063"/>
                  <a:pt x="1134919" y="171913"/>
                  <a:pt x="1147740" y="175837"/>
                </a:cubicBezTo>
                <a:cubicBezTo>
                  <a:pt x="1145646" y="179762"/>
                  <a:pt x="1144077" y="184210"/>
                  <a:pt x="1140675" y="187349"/>
                </a:cubicBezTo>
                <a:cubicBezTo>
                  <a:pt x="1132564" y="195460"/>
                  <a:pt x="1129686" y="195722"/>
                  <a:pt x="1125762" y="187611"/>
                </a:cubicBezTo>
                <a:cubicBezTo>
                  <a:pt x="1122622" y="181070"/>
                  <a:pt x="1118436" y="178192"/>
                  <a:pt x="1111894" y="174790"/>
                </a:cubicBezTo>
                <a:cubicBezTo>
                  <a:pt x="1099597" y="168249"/>
                  <a:pt x="1100121" y="163540"/>
                  <a:pt x="1112418" y="153074"/>
                </a:cubicBezTo>
                <a:cubicBezTo>
                  <a:pt x="1115819" y="150197"/>
                  <a:pt x="1121837" y="145487"/>
                  <a:pt x="1124453" y="152812"/>
                </a:cubicBezTo>
                <a:close/>
                <a:moveTo>
                  <a:pt x="659251" y="148103"/>
                </a:moveTo>
                <a:cubicBezTo>
                  <a:pt x="660821" y="150458"/>
                  <a:pt x="663437" y="152813"/>
                  <a:pt x="663699" y="155691"/>
                </a:cubicBezTo>
                <a:cubicBezTo>
                  <a:pt x="664746" y="161185"/>
                  <a:pt x="660036" y="165633"/>
                  <a:pt x="657158" y="163017"/>
                </a:cubicBezTo>
                <a:cubicBezTo>
                  <a:pt x="655065" y="160924"/>
                  <a:pt x="653757" y="157522"/>
                  <a:pt x="654018" y="155167"/>
                </a:cubicBezTo>
                <a:cubicBezTo>
                  <a:pt x="654280" y="152551"/>
                  <a:pt x="657420" y="150458"/>
                  <a:pt x="659251" y="148103"/>
                </a:cubicBezTo>
                <a:close/>
                <a:moveTo>
                  <a:pt x="971916" y="147579"/>
                </a:moveTo>
                <a:cubicBezTo>
                  <a:pt x="976364" y="148364"/>
                  <a:pt x="980811" y="150196"/>
                  <a:pt x="985259" y="151504"/>
                </a:cubicBezTo>
                <a:cubicBezTo>
                  <a:pt x="983951" y="152551"/>
                  <a:pt x="982905" y="153859"/>
                  <a:pt x="981596" y="154382"/>
                </a:cubicBezTo>
                <a:cubicBezTo>
                  <a:pt x="976887" y="155690"/>
                  <a:pt x="971916" y="157522"/>
                  <a:pt x="967991" y="152289"/>
                </a:cubicBezTo>
                <a:cubicBezTo>
                  <a:pt x="969037" y="150719"/>
                  <a:pt x="970869" y="147318"/>
                  <a:pt x="971916" y="147579"/>
                </a:cubicBezTo>
                <a:close/>
                <a:moveTo>
                  <a:pt x="1026861" y="138945"/>
                </a:moveTo>
                <a:cubicBezTo>
                  <a:pt x="1027908" y="138684"/>
                  <a:pt x="1029216" y="139730"/>
                  <a:pt x="1030262" y="140254"/>
                </a:cubicBezTo>
                <a:cubicBezTo>
                  <a:pt x="1030262" y="141300"/>
                  <a:pt x="1030001" y="142085"/>
                  <a:pt x="1030001" y="143132"/>
                </a:cubicBezTo>
                <a:cubicBezTo>
                  <a:pt x="1027908" y="142608"/>
                  <a:pt x="1025553" y="142085"/>
                  <a:pt x="1023198" y="141300"/>
                </a:cubicBezTo>
                <a:cubicBezTo>
                  <a:pt x="1024506" y="140515"/>
                  <a:pt x="1025553" y="139207"/>
                  <a:pt x="1026861" y="138945"/>
                </a:cubicBezTo>
                <a:close/>
                <a:moveTo>
                  <a:pt x="421941" y="78767"/>
                </a:moveTo>
                <a:cubicBezTo>
                  <a:pt x="423773" y="78506"/>
                  <a:pt x="426913" y="78244"/>
                  <a:pt x="426913" y="78767"/>
                </a:cubicBezTo>
                <a:cubicBezTo>
                  <a:pt x="436593" y="91850"/>
                  <a:pt x="448367" y="104409"/>
                  <a:pt x="455170" y="118799"/>
                </a:cubicBezTo>
                <a:cubicBezTo>
                  <a:pt x="461449" y="131882"/>
                  <a:pt x="451769" y="148103"/>
                  <a:pt x="465636" y="160663"/>
                </a:cubicBezTo>
                <a:cubicBezTo>
                  <a:pt x="466682" y="161709"/>
                  <a:pt x="459618" y="167989"/>
                  <a:pt x="458048" y="172437"/>
                </a:cubicBezTo>
                <a:cubicBezTo>
                  <a:pt x="455693" y="179239"/>
                  <a:pt x="461973" y="184471"/>
                  <a:pt x="470084" y="185257"/>
                </a:cubicBezTo>
                <a:cubicBezTo>
                  <a:pt x="489445" y="187088"/>
                  <a:pt x="500173" y="174790"/>
                  <a:pt x="513517" y="167204"/>
                </a:cubicBezTo>
                <a:cubicBezTo>
                  <a:pt x="518226" y="164586"/>
                  <a:pt x="512732" y="148627"/>
                  <a:pt x="505667" y="147057"/>
                </a:cubicBezTo>
                <a:cubicBezTo>
                  <a:pt x="488660" y="143393"/>
                  <a:pt x="489445" y="135544"/>
                  <a:pt x="497556" y="126386"/>
                </a:cubicBezTo>
                <a:cubicBezTo>
                  <a:pt x="502528" y="120631"/>
                  <a:pt x="497556" y="118276"/>
                  <a:pt x="495725" y="114351"/>
                </a:cubicBezTo>
                <a:cubicBezTo>
                  <a:pt x="493632" y="109904"/>
                  <a:pt x="492062" y="105193"/>
                  <a:pt x="491538" y="100485"/>
                </a:cubicBezTo>
                <a:cubicBezTo>
                  <a:pt x="490754" y="92635"/>
                  <a:pt x="496771" y="86879"/>
                  <a:pt x="504097" y="87925"/>
                </a:cubicBezTo>
                <a:cubicBezTo>
                  <a:pt x="510638" y="88972"/>
                  <a:pt x="513778" y="91850"/>
                  <a:pt x="513778" y="97345"/>
                </a:cubicBezTo>
                <a:cubicBezTo>
                  <a:pt x="513778" y="100485"/>
                  <a:pt x="513778" y="103885"/>
                  <a:pt x="513778" y="107026"/>
                </a:cubicBezTo>
                <a:cubicBezTo>
                  <a:pt x="513517" y="117491"/>
                  <a:pt x="514563" y="126649"/>
                  <a:pt x="530785" y="127695"/>
                </a:cubicBezTo>
                <a:cubicBezTo>
                  <a:pt x="533140" y="127957"/>
                  <a:pt x="535756" y="135283"/>
                  <a:pt x="537064" y="139730"/>
                </a:cubicBezTo>
                <a:cubicBezTo>
                  <a:pt x="541774" y="154906"/>
                  <a:pt x="546745" y="158569"/>
                  <a:pt x="563229" y="155690"/>
                </a:cubicBezTo>
                <a:cubicBezTo>
                  <a:pt x="569508" y="154645"/>
                  <a:pt x="571078" y="150458"/>
                  <a:pt x="566107" y="146010"/>
                </a:cubicBezTo>
                <a:cubicBezTo>
                  <a:pt x="560612" y="140778"/>
                  <a:pt x="564275" y="137637"/>
                  <a:pt x="570032" y="136591"/>
                </a:cubicBezTo>
                <a:cubicBezTo>
                  <a:pt x="582067" y="134760"/>
                  <a:pt x="592533" y="137376"/>
                  <a:pt x="600644" y="146010"/>
                </a:cubicBezTo>
                <a:cubicBezTo>
                  <a:pt x="603784" y="149150"/>
                  <a:pt x="605092" y="150982"/>
                  <a:pt x="602737" y="153597"/>
                </a:cubicBezTo>
                <a:cubicBezTo>
                  <a:pt x="595673" y="161186"/>
                  <a:pt x="585469" y="166156"/>
                  <a:pt x="583114" y="176883"/>
                </a:cubicBezTo>
                <a:cubicBezTo>
                  <a:pt x="580759" y="187611"/>
                  <a:pt x="569770" y="184733"/>
                  <a:pt x="561397" y="185780"/>
                </a:cubicBezTo>
                <a:cubicBezTo>
                  <a:pt x="562444" y="191798"/>
                  <a:pt x="563229" y="197815"/>
                  <a:pt x="565060" y="203572"/>
                </a:cubicBezTo>
                <a:cubicBezTo>
                  <a:pt x="569508" y="217439"/>
                  <a:pt x="581805" y="227643"/>
                  <a:pt x="584945" y="242557"/>
                </a:cubicBezTo>
                <a:cubicBezTo>
                  <a:pt x="588608" y="259564"/>
                  <a:pt x="596458" y="262704"/>
                  <a:pt x="616866" y="263488"/>
                </a:cubicBezTo>
                <a:cubicBezTo>
                  <a:pt x="624715" y="263750"/>
                  <a:pt x="632303" y="264273"/>
                  <a:pt x="639890" y="263750"/>
                </a:cubicBezTo>
                <a:cubicBezTo>
                  <a:pt x="643292" y="263488"/>
                  <a:pt x="646693" y="261394"/>
                  <a:pt x="650094" y="260348"/>
                </a:cubicBezTo>
                <a:cubicBezTo>
                  <a:pt x="648525" y="257731"/>
                  <a:pt x="647740" y="254593"/>
                  <a:pt x="645385" y="252761"/>
                </a:cubicBezTo>
                <a:cubicBezTo>
                  <a:pt x="641460" y="249621"/>
                  <a:pt x="636751" y="246482"/>
                  <a:pt x="631779" y="244650"/>
                </a:cubicBezTo>
                <a:cubicBezTo>
                  <a:pt x="627331" y="243079"/>
                  <a:pt x="620267" y="244127"/>
                  <a:pt x="622622" y="237585"/>
                </a:cubicBezTo>
                <a:cubicBezTo>
                  <a:pt x="623407" y="235754"/>
                  <a:pt x="629163" y="235493"/>
                  <a:pt x="632564" y="233922"/>
                </a:cubicBezTo>
                <a:cubicBezTo>
                  <a:pt x="643292" y="228951"/>
                  <a:pt x="644077" y="221886"/>
                  <a:pt x="634657" y="216392"/>
                </a:cubicBezTo>
                <a:cubicBezTo>
                  <a:pt x="631779" y="214822"/>
                  <a:pt x="626808" y="215083"/>
                  <a:pt x="624192" y="213252"/>
                </a:cubicBezTo>
                <a:cubicBezTo>
                  <a:pt x="613988" y="205404"/>
                  <a:pt x="617912" y="186565"/>
                  <a:pt x="629948" y="186827"/>
                </a:cubicBezTo>
                <a:cubicBezTo>
                  <a:pt x="644862" y="187088"/>
                  <a:pt x="653757" y="177146"/>
                  <a:pt x="666578" y="175838"/>
                </a:cubicBezTo>
                <a:cubicBezTo>
                  <a:pt x="675736" y="175053"/>
                  <a:pt x="685678" y="174268"/>
                  <a:pt x="687509" y="185257"/>
                </a:cubicBezTo>
                <a:cubicBezTo>
                  <a:pt x="688033" y="185257"/>
                  <a:pt x="688294" y="184995"/>
                  <a:pt x="688818" y="184995"/>
                </a:cubicBezTo>
                <a:cubicBezTo>
                  <a:pt x="688818" y="185257"/>
                  <a:pt x="688818" y="185780"/>
                  <a:pt x="688818" y="186041"/>
                </a:cubicBezTo>
                <a:cubicBezTo>
                  <a:pt x="693266" y="186565"/>
                  <a:pt x="697975" y="186565"/>
                  <a:pt x="696405" y="192060"/>
                </a:cubicBezTo>
                <a:cubicBezTo>
                  <a:pt x="695882" y="193367"/>
                  <a:pt x="691957" y="193890"/>
                  <a:pt x="688818" y="194675"/>
                </a:cubicBezTo>
                <a:cubicBezTo>
                  <a:pt x="688818" y="194938"/>
                  <a:pt x="688818" y="195460"/>
                  <a:pt x="688818" y="195722"/>
                </a:cubicBezTo>
                <a:cubicBezTo>
                  <a:pt x="688556" y="195722"/>
                  <a:pt x="688294" y="195460"/>
                  <a:pt x="688033" y="195460"/>
                </a:cubicBezTo>
                <a:cubicBezTo>
                  <a:pt x="692481" y="205665"/>
                  <a:pt x="702685" y="214037"/>
                  <a:pt x="699807" y="226073"/>
                </a:cubicBezTo>
                <a:cubicBezTo>
                  <a:pt x="697714" y="234708"/>
                  <a:pt x="695359" y="243342"/>
                  <a:pt x="693004" y="251975"/>
                </a:cubicBezTo>
                <a:cubicBezTo>
                  <a:pt x="702162" y="254331"/>
                  <a:pt x="710796" y="257209"/>
                  <a:pt x="716552" y="264011"/>
                </a:cubicBezTo>
                <a:cubicBezTo>
                  <a:pt x="721261" y="269506"/>
                  <a:pt x="725448" y="275261"/>
                  <a:pt x="718383" y="281019"/>
                </a:cubicBezTo>
                <a:cubicBezTo>
                  <a:pt x="711057" y="287035"/>
                  <a:pt x="712627" y="291222"/>
                  <a:pt x="719692" y="296194"/>
                </a:cubicBezTo>
                <a:cubicBezTo>
                  <a:pt x="728849" y="302734"/>
                  <a:pt x="730681" y="301949"/>
                  <a:pt x="738007" y="295409"/>
                </a:cubicBezTo>
                <a:cubicBezTo>
                  <a:pt x="745594" y="288867"/>
                  <a:pt x="746379" y="281542"/>
                  <a:pt x="745594" y="273168"/>
                </a:cubicBezTo>
                <a:cubicBezTo>
                  <a:pt x="744809" y="264534"/>
                  <a:pt x="746379" y="256946"/>
                  <a:pt x="755014" y="251452"/>
                </a:cubicBezTo>
                <a:cubicBezTo>
                  <a:pt x="765479" y="244650"/>
                  <a:pt x="769404" y="237585"/>
                  <a:pt x="758415" y="228167"/>
                </a:cubicBezTo>
                <a:cubicBezTo>
                  <a:pt x="756583" y="226334"/>
                  <a:pt x="757892" y="221886"/>
                  <a:pt x="757630" y="218746"/>
                </a:cubicBezTo>
                <a:cubicBezTo>
                  <a:pt x="757107" y="210374"/>
                  <a:pt x="762078" y="205665"/>
                  <a:pt x="769927" y="206188"/>
                </a:cubicBezTo>
                <a:cubicBezTo>
                  <a:pt x="776468" y="206711"/>
                  <a:pt x="779608" y="209590"/>
                  <a:pt x="780131" y="215083"/>
                </a:cubicBezTo>
                <a:cubicBezTo>
                  <a:pt x="780655" y="219793"/>
                  <a:pt x="780916" y="224503"/>
                  <a:pt x="782224" y="229212"/>
                </a:cubicBezTo>
                <a:cubicBezTo>
                  <a:pt x="783533" y="233660"/>
                  <a:pt x="786411" y="233660"/>
                  <a:pt x="790597" y="230259"/>
                </a:cubicBezTo>
                <a:cubicBezTo>
                  <a:pt x="798446" y="223719"/>
                  <a:pt x="804202" y="229212"/>
                  <a:pt x="808389" y="234183"/>
                </a:cubicBezTo>
                <a:cubicBezTo>
                  <a:pt x="811529" y="237847"/>
                  <a:pt x="814407" y="243079"/>
                  <a:pt x="813883" y="247267"/>
                </a:cubicBezTo>
                <a:cubicBezTo>
                  <a:pt x="811267" y="266889"/>
                  <a:pt x="824872" y="280756"/>
                  <a:pt x="835338" y="295671"/>
                </a:cubicBezTo>
                <a:cubicBezTo>
                  <a:pt x="840571" y="303258"/>
                  <a:pt x="844234" y="303258"/>
                  <a:pt x="852345" y="295409"/>
                </a:cubicBezTo>
                <a:cubicBezTo>
                  <a:pt x="855746" y="292007"/>
                  <a:pt x="857839" y="287559"/>
                  <a:pt x="860456" y="283634"/>
                </a:cubicBezTo>
                <a:cubicBezTo>
                  <a:pt x="847374" y="279709"/>
                  <a:pt x="838478" y="272646"/>
                  <a:pt x="838216" y="259824"/>
                </a:cubicBezTo>
                <a:cubicBezTo>
                  <a:pt x="837955" y="250405"/>
                  <a:pt x="837431" y="240725"/>
                  <a:pt x="838216" y="231045"/>
                </a:cubicBezTo>
                <a:cubicBezTo>
                  <a:pt x="838478" y="226858"/>
                  <a:pt x="842402" y="226334"/>
                  <a:pt x="845804" y="227643"/>
                </a:cubicBezTo>
                <a:cubicBezTo>
                  <a:pt x="852345" y="230259"/>
                  <a:pt x="858886" y="233922"/>
                  <a:pt x="865950" y="234708"/>
                </a:cubicBezTo>
                <a:cubicBezTo>
                  <a:pt x="894731" y="238370"/>
                  <a:pt x="894993" y="238108"/>
                  <a:pt x="895254" y="257994"/>
                </a:cubicBezTo>
                <a:cubicBezTo>
                  <a:pt x="895516" y="267675"/>
                  <a:pt x="895516" y="277356"/>
                  <a:pt x="894993" y="287035"/>
                </a:cubicBezTo>
                <a:cubicBezTo>
                  <a:pt x="894731" y="293839"/>
                  <a:pt x="895516" y="300119"/>
                  <a:pt x="902319" y="304305"/>
                </a:cubicBezTo>
                <a:cubicBezTo>
                  <a:pt x="915663" y="312677"/>
                  <a:pt x="920372" y="323928"/>
                  <a:pt x="918541" y="338056"/>
                </a:cubicBezTo>
                <a:cubicBezTo>
                  <a:pt x="917494" y="345906"/>
                  <a:pt x="918541" y="354017"/>
                  <a:pt x="918541" y="361865"/>
                </a:cubicBezTo>
                <a:cubicBezTo>
                  <a:pt x="921680" y="363174"/>
                  <a:pt x="926652" y="364482"/>
                  <a:pt x="926652" y="366053"/>
                </a:cubicBezTo>
                <a:cubicBezTo>
                  <a:pt x="927437" y="398234"/>
                  <a:pt x="946275" y="428062"/>
                  <a:pt x="942089" y="460768"/>
                </a:cubicBezTo>
                <a:cubicBezTo>
                  <a:pt x="941304" y="466786"/>
                  <a:pt x="949676" y="470972"/>
                  <a:pt x="959095" y="469402"/>
                </a:cubicBezTo>
                <a:cubicBezTo>
                  <a:pt x="964590" y="468355"/>
                  <a:pt x="969823" y="466786"/>
                  <a:pt x="975056" y="465216"/>
                </a:cubicBezTo>
                <a:cubicBezTo>
                  <a:pt x="988661" y="461290"/>
                  <a:pt x="996511" y="466786"/>
                  <a:pt x="992063" y="480391"/>
                </a:cubicBezTo>
                <a:cubicBezTo>
                  <a:pt x="988923" y="489810"/>
                  <a:pt x="997819" y="490856"/>
                  <a:pt x="1001743" y="495304"/>
                </a:cubicBezTo>
                <a:cubicBezTo>
                  <a:pt x="1004098" y="498183"/>
                  <a:pt x="1007761" y="497658"/>
                  <a:pt x="1010639" y="493996"/>
                </a:cubicBezTo>
                <a:cubicBezTo>
                  <a:pt x="1013517" y="490333"/>
                  <a:pt x="1018488" y="486408"/>
                  <a:pt x="1018488" y="482745"/>
                </a:cubicBezTo>
                <a:cubicBezTo>
                  <a:pt x="1018488" y="478559"/>
                  <a:pt x="1012471" y="474635"/>
                  <a:pt x="1011686" y="470187"/>
                </a:cubicBezTo>
                <a:cubicBezTo>
                  <a:pt x="1010378" y="462076"/>
                  <a:pt x="1025030" y="455272"/>
                  <a:pt x="1012732" y="444806"/>
                </a:cubicBezTo>
                <a:cubicBezTo>
                  <a:pt x="1007761" y="440621"/>
                  <a:pt x="1009854" y="429369"/>
                  <a:pt x="1010639" y="421520"/>
                </a:cubicBezTo>
                <a:cubicBezTo>
                  <a:pt x="1011686" y="411054"/>
                  <a:pt x="1005406" y="403206"/>
                  <a:pt x="1000435" y="394572"/>
                </a:cubicBezTo>
                <a:cubicBezTo>
                  <a:pt x="997295" y="389339"/>
                  <a:pt x="1000174" y="381750"/>
                  <a:pt x="999650" y="375209"/>
                </a:cubicBezTo>
                <a:cubicBezTo>
                  <a:pt x="997819" y="351401"/>
                  <a:pt x="1003052" y="327328"/>
                  <a:pt x="989184" y="304042"/>
                </a:cubicBezTo>
                <a:cubicBezTo>
                  <a:pt x="982905" y="293315"/>
                  <a:pt x="988400" y="278140"/>
                  <a:pt x="986830" y="265319"/>
                </a:cubicBezTo>
                <a:cubicBezTo>
                  <a:pt x="985783" y="254331"/>
                  <a:pt x="973747" y="245697"/>
                  <a:pt x="976364" y="233398"/>
                </a:cubicBezTo>
                <a:cubicBezTo>
                  <a:pt x="977672" y="227119"/>
                  <a:pt x="976102" y="220578"/>
                  <a:pt x="976887" y="214037"/>
                </a:cubicBezTo>
                <a:cubicBezTo>
                  <a:pt x="977410" y="209067"/>
                  <a:pt x="981074" y="205404"/>
                  <a:pt x="987876" y="205142"/>
                </a:cubicBezTo>
                <a:cubicBezTo>
                  <a:pt x="995464" y="204880"/>
                  <a:pt x="1003575" y="206188"/>
                  <a:pt x="1010639" y="204357"/>
                </a:cubicBezTo>
                <a:cubicBezTo>
                  <a:pt x="1017180" y="202525"/>
                  <a:pt x="1022675" y="197554"/>
                  <a:pt x="1028431" y="193630"/>
                </a:cubicBezTo>
                <a:cubicBezTo>
                  <a:pt x="1029739" y="192845"/>
                  <a:pt x="1030524" y="191013"/>
                  <a:pt x="1029478" y="191536"/>
                </a:cubicBezTo>
                <a:cubicBezTo>
                  <a:pt x="1026076" y="190228"/>
                  <a:pt x="1022675" y="188134"/>
                  <a:pt x="1019273" y="188134"/>
                </a:cubicBezTo>
                <a:cubicBezTo>
                  <a:pt x="1008023" y="188657"/>
                  <a:pt x="1001220" y="200694"/>
                  <a:pt x="988138" y="197292"/>
                </a:cubicBezTo>
                <a:cubicBezTo>
                  <a:pt x="984475" y="196507"/>
                  <a:pt x="979242" y="196507"/>
                  <a:pt x="977934" y="194415"/>
                </a:cubicBezTo>
                <a:cubicBezTo>
                  <a:pt x="974794" y="189442"/>
                  <a:pt x="980289" y="186041"/>
                  <a:pt x="983952" y="183425"/>
                </a:cubicBezTo>
                <a:cubicBezTo>
                  <a:pt x="987876" y="180809"/>
                  <a:pt x="994941" y="176883"/>
                  <a:pt x="998342" y="178193"/>
                </a:cubicBezTo>
                <a:cubicBezTo>
                  <a:pt x="1015349" y="183948"/>
                  <a:pt x="1028954" y="166156"/>
                  <a:pt x="1045438" y="174530"/>
                </a:cubicBezTo>
                <a:cubicBezTo>
                  <a:pt x="1049101" y="176361"/>
                  <a:pt x="1051456" y="175575"/>
                  <a:pt x="1053810" y="171652"/>
                </a:cubicBezTo>
                <a:cubicBezTo>
                  <a:pt x="1056950" y="165895"/>
                  <a:pt x="1060090" y="160138"/>
                  <a:pt x="1064015" y="154906"/>
                </a:cubicBezTo>
                <a:cubicBezTo>
                  <a:pt x="1065584" y="152552"/>
                  <a:pt x="1069771" y="151767"/>
                  <a:pt x="1072910" y="150720"/>
                </a:cubicBezTo>
                <a:cubicBezTo>
                  <a:pt x="1073434" y="150458"/>
                  <a:pt x="1076050" y="153075"/>
                  <a:pt x="1076050" y="154383"/>
                </a:cubicBezTo>
                <a:cubicBezTo>
                  <a:pt x="1076573" y="165634"/>
                  <a:pt x="1077097" y="177146"/>
                  <a:pt x="1076573" y="188397"/>
                </a:cubicBezTo>
                <a:cubicBezTo>
                  <a:pt x="1076312" y="193106"/>
                  <a:pt x="1072387" y="196769"/>
                  <a:pt x="1065323" y="197030"/>
                </a:cubicBezTo>
                <a:cubicBezTo>
                  <a:pt x="1062183" y="197292"/>
                  <a:pt x="1059043" y="199909"/>
                  <a:pt x="1055904" y="201479"/>
                </a:cubicBezTo>
                <a:cubicBezTo>
                  <a:pt x="1058520" y="203309"/>
                  <a:pt x="1060613" y="205926"/>
                  <a:pt x="1063753" y="206711"/>
                </a:cubicBezTo>
                <a:cubicBezTo>
                  <a:pt x="1067416" y="207497"/>
                  <a:pt x="1071602" y="207234"/>
                  <a:pt x="1075265" y="206973"/>
                </a:cubicBezTo>
                <a:cubicBezTo>
                  <a:pt x="1082330" y="206449"/>
                  <a:pt x="1087301" y="210897"/>
                  <a:pt x="1087039" y="215083"/>
                </a:cubicBezTo>
                <a:cubicBezTo>
                  <a:pt x="1085993" y="239155"/>
                  <a:pt x="1096197" y="263750"/>
                  <a:pt x="1081806" y="286775"/>
                </a:cubicBezTo>
                <a:cubicBezTo>
                  <a:pt x="1079190" y="290699"/>
                  <a:pt x="1077882" y="292792"/>
                  <a:pt x="1083638" y="293576"/>
                </a:cubicBezTo>
                <a:cubicBezTo>
                  <a:pt x="1099336" y="295409"/>
                  <a:pt x="1100383" y="304828"/>
                  <a:pt x="1100121" y="315031"/>
                </a:cubicBezTo>
                <a:cubicBezTo>
                  <a:pt x="1100121" y="324450"/>
                  <a:pt x="1099860" y="334132"/>
                  <a:pt x="1099598" y="343812"/>
                </a:cubicBezTo>
                <a:cubicBezTo>
                  <a:pt x="1096720" y="344860"/>
                  <a:pt x="1093057" y="345906"/>
                  <a:pt x="1091487" y="347998"/>
                </a:cubicBezTo>
                <a:cubicBezTo>
                  <a:pt x="1089656" y="350354"/>
                  <a:pt x="1088347" y="355586"/>
                  <a:pt x="1089917" y="356634"/>
                </a:cubicBezTo>
                <a:cubicBezTo>
                  <a:pt x="1099336" y="364221"/>
                  <a:pt x="1095673" y="372071"/>
                  <a:pt x="1093319" y="380442"/>
                </a:cubicBezTo>
                <a:cubicBezTo>
                  <a:pt x="1093319" y="380705"/>
                  <a:pt x="1100121" y="382275"/>
                  <a:pt x="1103261" y="383582"/>
                </a:cubicBezTo>
                <a:cubicBezTo>
                  <a:pt x="1109802" y="386460"/>
                  <a:pt x="1109279" y="389600"/>
                  <a:pt x="1103261" y="392479"/>
                </a:cubicBezTo>
                <a:cubicBezTo>
                  <a:pt x="1098813" y="394834"/>
                  <a:pt x="1091749" y="396403"/>
                  <a:pt x="1090440" y="399543"/>
                </a:cubicBezTo>
                <a:cubicBezTo>
                  <a:pt x="1089132" y="403206"/>
                  <a:pt x="1092010" y="408701"/>
                  <a:pt x="1094627" y="412364"/>
                </a:cubicBezTo>
                <a:cubicBezTo>
                  <a:pt x="1100645" y="421260"/>
                  <a:pt x="1103523" y="432771"/>
                  <a:pt x="1118698" y="435650"/>
                </a:cubicBezTo>
                <a:cubicBezTo>
                  <a:pt x="1120791" y="436173"/>
                  <a:pt x="1121838" y="444023"/>
                  <a:pt x="1122361" y="448470"/>
                </a:cubicBezTo>
                <a:cubicBezTo>
                  <a:pt x="1123408" y="455534"/>
                  <a:pt x="1120006" y="460243"/>
                  <a:pt x="1111634" y="461813"/>
                </a:cubicBezTo>
                <a:cubicBezTo>
                  <a:pt x="1109279" y="465738"/>
                  <a:pt x="1106662" y="469402"/>
                  <a:pt x="1104308" y="473326"/>
                </a:cubicBezTo>
                <a:cubicBezTo>
                  <a:pt x="1098813" y="482222"/>
                  <a:pt x="1099336" y="484054"/>
                  <a:pt x="1111634" y="491118"/>
                </a:cubicBezTo>
                <a:cubicBezTo>
                  <a:pt x="1123408" y="497920"/>
                  <a:pt x="1127594" y="518853"/>
                  <a:pt x="1118175" y="527747"/>
                </a:cubicBezTo>
                <a:cubicBezTo>
                  <a:pt x="1117128" y="528794"/>
                  <a:pt x="1109279" y="524346"/>
                  <a:pt x="1104569" y="522515"/>
                </a:cubicBezTo>
                <a:cubicBezTo>
                  <a:pt x="1103261" y="526964"/>
                  <a:pt x="1100906" y="531411"/>
                  <a:pt x="1100645" y="535859"/>
                </a:cubicBezTo>
                <a:cubicBezTo>
                  <a:pt x="1100121" y="542399"/>
                  <a:pt x="1102214" y="547110"/>
                  <a:pt x="1111634" y="549988"/>
                </a:cubicBezTo>
                <a:cubicBezTo>
                  <a:pt x="1122099" y="553128"/>
                  <a:pt x="1121576" y="554435"/>
                  <a:pt x="1112942" y="559406"/>
                </a:cubicBezTo>
                <a:cubicBezTo>
                  <a:pt x="1103261" y="564902"/>
                  <a:pt x="1096720" y="575106"/>
                  <a:pt x="1101168" y="582169"/>
                </a:cubicBezTo>
                <a:cubicBezTo>
                  <a:pt x="1107447" y="592113"/>
                  <a:pt x="1117913" y="600747"/>
                  <a:pt x="1103261" y="611213"/>
                </a:cubicBezTo>
                <a:cubicBezTo>
                  <a:pt x="1114773" y="626911"/>
                  <a:pt x="1109541" y="644702"/>
                  <a:pt x="1113727" y="661187"/>
                </a:cubicBezTo>
                <a:cubicBezTo>
                  <a:pt x="1115297" y="666681"/>
                  <a:pt x="1122361" y="674007"/>
                  <a:pt x="1128379" y="675054"/>
                </a:cubicBezTo>
                <a:cubicBezTo>
                  <a:pt x="1144601" y="677931"/>
                  <a:pt x="1146432" y="681333"/>
                  <a:pt x="1135967" y="692584"/>
                </a:cubicBezTo>
                <a:cubicBezTo>
                  <a:pt x="1129425" y="699648"/>
                  <a:pt x="1126286" y="709329"/>
                  <a:pt x="1123408" y="718225"/>
                </a:cubicBezTo>
                <a:cubicBezTo>
                  <a:pt x="1121576" y="723719"/>
                  <a:pt x="1109279" y="727381"/>
                  <a:pt x="1116867" y="733924"/>
                </a:cubicBezTo>
                <a:cubicBezTo>
                  <a:pt x="1124454" y="740206"/>
                  <a:pt x="1120268" y="753551"/>
                  <a:pt x="1134397" y="755379"/>
                </a:cubicBezTo>
                <a:cubicBezTo>
                  <a:pt x="1135967" y="763229"/>
                  <a:pt x="1149834" y="769508"/>
                  <a:pt x="1137275" y="779713"/>
                </a:cubicBezTo>
                <a:cubicBezTo>
                  <a:pt x="1133350" y="782853"/>
                  <a:pt x="1132827" y="794105"/>
                  <a:pt x="1136490" y="797765"/>
                </a:cubicBezTo>
                <a:cubicBezTo>
                  <a:pt x="1147740" y="809016"/>
                  <a:pt x="1146171" y="821836"/>
                  <a:pt x="1146432" y="834658"/>
                </a:cubicBezTo>
                <a:cubicBezTo>
                  <a:pt x="1146694" y="858990"/>
                  <a:pt x="1147217" y="883584"/>
                  <a:pt x="1146432" y="907917"/>
                </a:cubicBezTo>
                <a:cubicBezTo>
                  <a:pt x="1145909" y="924665"/>
                  <a:pt x="1146171" y="940362"/>
                  <a:pt x="1163962" y="951614"/>
                </a:cubicBezTo>
                <a:cubicBezTo>
                  <a:pt x="1174690" y="958415"/>
                  <a:pt x="1164486" y="971237"/>
                  <a:pt x="1173643" y="978303"/>
                </a:cubicBezTo>
                <a:cubicBezTo>
                  <a:pt x="1184894" y="986935"/>
                  <a:pt x="1171027" y="991643"/>
                  <a:pt x="1169980" y="998447"/>
                </a:cubicBezTo>
                <a:cubicBezTo>
                  <a:pt x="1168149" y="1009174"/>
                  <a:pt x="1173905" y="1021470"/>
                  <a:pt x="1162392" y="1030629"/>
                </a:cubicBezTo>
                <a:cubicBezTo>
                  <a:pt x="1158991" y="1033248"/>
                  <a:pt x="1160299" y="1035337"/>
                  <a:pt x="1163701" y="1038481"/>
                </a:cubicBezTo>
                <a:cubicBezTo>
                  <a:pt x="1174166" y="1048159"/>
                  <a:pt x="1167102" y="1060458"/>
                  <a:pt x="1170503" y="1071182"/>
                </a:cubicBezTo>
                <a:cubicBezTo>
                  <a:pt x="1171027" y="1072756"/>
                  <a:pt x="1174951" y="1074062"/>
                  <a:pt x="1177568" y="1074584"/>
                </a:cubicBezTo>
                <a:cubicBezTo>
                  <a:pt x="1178353" y="1074584"/>
                  <a:pt x="1180708" y="1072229"/>
                  <a:pt x="1180969" y="1070923"/>
                </a:cubicBezTo>
                <a:cubicBezTo>
                  <a:pt x="1181493" y="1065950"/>
                  <a:pt x="1180708" y="1060978"/>
                  <a:pt x="1181754" y="1056271"/>
                </a:cubicBezTo>
                <a:cubicBezTo>
                  <a:pt x="1182277" y="1054179"/>
                  <a:pt x="1185940" y="1052605"/>
                  <a:pt x="1188557" y="1051299"/>
                </a:cubicBezTo>
                <a:cubicBezTo>
                  <a:pt x="1188819" y="1051039"/>
                  <a:pt x="1191958" y="1053392"/>
                  <a:pt x="1192220" y="1054699"/>
                </a:cubicBezTo>
                <a:cubicBezTo>
                  <a:pt x="1192743" y="1059411"/>
                  <a:pt x="1193005" y="1064118"/>
                  <a:pt x="1199284" y="1065690"/>
                </a:cubicBezTo>
                <a:cubicBezTo>
                  <a:pt x="1199807" y="1065690"/>
                  <a:pt x="1203471" y="1060718"/>
                  <a:pt x="1203732" y="1057839"/>
                </a:cubicBezTo>
                <a:cubicBezTo>
                  <a:pt x="1204255" y="1046326"/>
                  <a:pt x="1203732" y="1035076"/>
                  <a:pt x="1204255" y="1023563"/>
                </a:cubicBezTo>
                <a:cubicBezTo>
                  <a:pt x="1204779" y="1013360"/>
                  <a:pt x="1197191" y="1011527"/>
                  <a:pt x="1187772" y="1007865"/>
                </a:cubicBezTo>
                <a:cubicBezTo>
                  <a:pt x="1177829" y="1003941"/>
                  <a:pt x="1187772" y="1000540"/>
                  <a:pt x="1191697" y="1000016"/>
                </a:cubicBezTo>
                <a:cubicBezTo>
                  <a:pt x="1203209" y="998708"/>
                  <a:pt x="1203471" y="994783"/>
                  <a:pt x="1197191" y="987982"/>
                </a:cubicBezTo>
                <a:cubicBezTo>
                  <a:pt x="1191173" y="981443"/>
                  <a:pt x="1205564" y="976991"/>
                  <a:pt x="1197976" y="967834"/>
                </a:cubicBezTo>
                <a:cubicBezTo>
                  <a:pt x="1188557" y="956321"/>
                  <a:pt x="1194836" y="950303"/>
                  <a:pt x="1210535" y="950303"/>
                </a:cubicBezTo>
                <a:cubicBezTo>
                  <a:pt x="1214198" y="950303"/>
                  <a:pt x="1217861" y="951349"/>
                  <a:pt x="1221524" y="952135"/>
                </a:cubicBezTo>
                <a:cubicBezTo>
                  <a:pt x="1227018" y="953442"/>
                  <a:pt x="1226757" y="955536"/>
                  <a:pt x="1222832" y="959200"/>
                </a:cubicBezTo>
                <a:cubicBezTo>
                  <a:pt x="1217599" y="964172"/>
                  <a:pt x="1213413" y="970451"/>
                  <a:pt x="1218908" y="976470"/>
                </a:cubicBezTo>
                <a:cubicBezTo>
                  <a:pt x="1224402" y="982223"/>
                  <a:pt x="1224925" y="986149"/>
                  <a:pt x="1219954" y="992954"/>
                </a:cubicBezTo>
                <a:cubicBezTo>
                  <a:pt x="1216553" y="997922"/>
                  <a:pt x="1214460" y="1006559"/>
                  <a:pt x="1217338" y="1011266"/>
                </a:cubicBezTo>
                <a:cubicBezTo>
                  <a:pt x="1222571" y="1019904"/>
                  <a:pt x="1225710" y="1027229"/>
                  <a:pt x="1219431" y="1035861"/>
                </a:cubicBezTo>
                <a:cubicBezTo>
                  <a:pt x="1229112" y="1044495"/>
                  <a:pt x="1229373" y="1052868"/>
                  <a:pt x="1219431" y="1061244"/>
                </a:cubicBezTo>
                <a:cubicBezTo>
                  <a:pt x="1235653" y="1100226"/>
                  <a:pt x="1224140" y="1140519"/>
                  <a:pt x="1227803" y="1180289"/>
                </a:cubicBezTo>
                <a:cubicBezTo>
                  <a:pt x="1228588" y="1187091"/>
                  <a:pt x="1230681" y="1192846"/>
                  <a:pt x="1235653" y="1198079"/>
                </a:cubicBezTo>
                <a:cubicBezTo>
                  <a:pt x="1241671" y="1204362"/>
                  <a:pt x="1238531" y="1210115"/>
                  <a:pt x="1233821" y="1215610"/>
                </a:cubicBezTo>
                <a:cubicBezTo>
                  <a:pt x="1229112" y="1221107"/>
                  <a:pt x="1226757" y="1227125"/>
                  <a:pt x="1232513" y="1233141"/>
                </a:cubicBezTo>
                <a:cubicBezTo>
                  <a:pt x="1241932" y="1243083"/>
                  <a:pt x="1236699" y="1255122"/>
                  <a:pt x="1240101" y="1265851"/>
                </a:cubicBezTo>
                <a:cubicBezTo>
                  <a:pt x="1243502" y="1276578"/>
                  <a:pt x="1227803" y="1283643"/>
                  <a:pt x="1233560" y="1291754"/>
                </a:cubicBezTo>
                <a:cubicBezTo>
                  <a:pt x="1241409" y="1302743"/>
                  <a:pt x="1239316" y="1313732"/>
                  <a:pt x="1240101" y="1324721"/>
                </a:cubicBezTo>
                <a:cubicBezTo>
                  <a:pt x="1240886" y="1334402"/>
                  <a:pt x="1240101" y="1344344"/>
                  <a:pt x="1240101" y="1354025"/>
                </a:cubicBezTo>
                <a:cubicBezTo>
                  <a:pt x="1240362" y="1365275"/>
                  <a:pt x="1239577" y="1376788"/>
                  <a:pt x="1248996" y="1386469"/>
                </a:cubicBezTo>
                <a:cubicBezTo>
                  <a:pt x="1250828" y="1388562"/>
                  <a:pt x="1251613" y="1393795"/>
                  <a:pt x="1249781" y="1395626"/>
                </a:cubicBezTo>
                <a:cubicBezTo>
                  <a:pt x="1235653" y="1410801"/>
                  <a:pt x="1240624" y="1424930"/>
                  <a:pt x="1250043" y="1440367"/>
                </a:cubicBezTo>
                <a:cubicBezTo>
                  <a:pt x="1253183" y="1445600"/>
                  <a:pt x="1250828" y="1453188"/>
                  <a:pt x="1251090" y="1459729"/>
                </a:cubicBezTo>
                <a:cubicBezTo>
                  <a:pt x="1251351" y="1468886"/>
                  <a:pt x="1234606" y="1475427"/>
                  <a:pt x="1243764" y="1485893"/>
                </a:cubicBezTo>
                <a:cubicBezTo>
                  <a:pt x="1249781" y="1492958"/>
                  <a:pt x="1248996" y="1501330"/>
                  <a:pt x="1252398" y="1508395"/>
                </a:cubicBezTo>
                <a:cubicBezTo>
                  <a:pt x="1257107" y="1518337"/>
                  <a:pt x="1253444" y="1528803"/>
                  <a:pt x="1257631" y="1537699"/>
                </a:cubicBezTo>
                <a:cubicBezTo>
                  <a:pt x="1261555" y="1546071"/>
                  <a:pt x="1251875" y="1553397"/>
                  <a:pt x="1259462" y="1563078"/>
                </a:cubicBezTo>
                <a:cubicBezTo>
                  <a:pt x="1265742" y="1571189"/>
                  <a:pt x="1262079" y="1585056"/>
                  <a:pt x="1262340" y="1596307"/>
                </a:cubicBezTo>
                <a:cubicBezTo>
                  <a:pt x="1262602" y="1605988"/>
                  <a:pt x="1262079" y="1615930"/>
                  <a:pt x="1262340" y="1625611"/>
                </a:cubicBezTo>
                <a:cubicBezTo>
                  <a:pt x="1262602" y="1644711"/>
                  <a:pt x="1267573" y="1665119"/>
                  <a:pt x="1244025" y="1678463"/>
                </a:cubicBezTo>
                <a:cubicBezTo>
                  <a:pt x="1240886" y="1680294"/>
                  <a:pt x="1243240" y="1683696"/>
                  <a:pt x="1248212" y="1684481"/>
                </a:cubicBezTo>
                <a:cubicBezTo>
                  <a:pt x="1256061" y="1685789"/>
                  <a:pt x="1264172" y="1687882"/>
                  <a:pt x="1262340" y="1696255"/>
                </a:cubicBezTo>
                <a:cubicBezTo>
                  <a:pt x="1259201" y="1711953"/>
                  <a:pt x="1270451" y="1723727"/>
                  <a:pt x="1274376" y="1737594"/>
                </a:cubicBezTo>
                <a:cubicBezTo>
                  <a:pt x="1275946" y="1742827"/>
                  <a:pt x="1290075" y="1748583"/>
                  <a:pt x="1278301" y="1751985"/>
                </a:cubicBezTo>
                <a:cubicBezTo>
                  <a:pt x="1269928" y="1754340"/>
                  <a:pt x="1262340" y="1767422"/>
                  <a:pt x="1249520" y="1757479"/>
                </a:cubicBezTo>
                <a:cubicBezTo>
                  <a:pt x="1245595" y="1754601"/>
                  <a:pt x="1238531" y="1755124"/>
                  <a:pt x="1234083" y="1752508"/>
                </a:cubicBezTo>
                <a:cubicBezTo>
                  <a:pt x="1224402" y="1747013"/>
                  <a:pt x="1216553" y="1740472"/>
                  <a:pt x="1216814" y="1728960"/>
                </a:cubicBezTo>
                <a:cubicBezTo>
                  <a:pt x="1217338" y="1704627"/>
                  <a:pt x="1216553" y="1680033"/>
                  <a:pt x="1216291" y="1655700"/>
                </a:cubicBezTo>
                <a:cubicBezTo>
                  <a:pt x="1216029" y="1644449"/>
                  <a:pt x="1217338" y="1633198"/>
                  <a:pt x="1208965" y="1622733"/>
                </a:cubicBezTo>
                <a:cubicBezTo>
                  <a:pt x="1205302" y="1618023"/>
                  <a:pt x="1206872" y="1610174"/>
                  <a:pt x="1205825" y="1603894"/>
                </a:cubicBezTo>
                <a:cubicBezTo>
                  <a:pt x="1201377" y="1573805"/>
                  <a:pt x="1213413" y="1542408"/>
                  <a:pt x="1196144" y="1513104"/>
                </a:cubicBezTo>
                <a:cubicBezTo>
                  <a:pt x="1195360" y="1511796"/>
                  <a:pt x="1200854" y="1508133"/>
                  <a:pt x="1202424" y="1505255"/>
                </a:cubicBezTo>
                <a:cubicBezTo>
                  <a:pt x="1205825" y="1498714"/>
                  <a:pt x="1205040" y="1492696"/>
                  <a:pt x="1196144" y="1489818"/>
                </a:cubicBezTo>
                <a:cubicBezTo>
                  <a:pt x="1191697" y="1488510"/>
                  <a:pt x="1184894" y="1489033"/>
                  <a:pt x="1186725" y="1482753"/>
                </a:cubicBezTo>
                <a:cubicBezTo>
                  <a:pt x="1187249" y="1481184"/>
                  <a:pt x="1193266" y="1480660"/>
                  <a:pt x="1196406" y="1479352"/>
                </a:cubicBezTo>
                <a:cubicBezTo>
                  <a:pt x="1202424" y="1476736"/>
                  <a:pt x="1204779" y="1473073"/>
                  <a:pt x="1197714" y="1470195"/>
                </a:cubicBezTo>
                <a:cubicBezTo>
                  <a:pt x="1191958" y="1467840"/>
                  <a:pt x="1181493" y="1470195"/>
                  <a:pt x="1188819" y="1459729"/>
                </a:cubicBezTo>
                <a:cubicBezTo>
                  <a:pt x="1191435" y="1456066"/>
                  <a:pt x="1195098" y="1449263"/>
                  <a:pt x="1193266" y="1446908"/>
                </a:cubicBezTo>
                <a:cubicBezTo>
                  <a:pt x="1175998" y="1426238"/>
                  <a:pt x="1184894" y="1402952"/>
                  <a:pt x="1182801" y="1380974"/>
                </a:cubicBezTo>
                <a:cubicBezTo>
                  <a:pt x="1192481" y="1371293"/>
                  <a:pt x="1187772" y="1361612"/>
                  <a:pt x="1183324" y="1351408"/>
                </a:cubicBezTo>
                <a:cubicBezTo>
                  <a:pt x="1181754" y="1347484"/>
                  <a:pt x="1182277" y="1340681"/>
                  <a:pt x="1185156" y="1337541"/>
                </a:cubicBezTo>
                <a:cubicBezTo>
                  <a:pt x="1192743" y="1329430"/>
                  <a:pt x="1191173" y="1323413"/>
                  <a:pt x="1182016" y="1317918"/>
                </a:cubicBezTo>
                <a:cubicBezTo>
                  <a:pt x="1172073" y="1312162"/>
                  <a:pt x="1171812" y="1305882"/>
                  <a:pt x="1179661" y="1298556"/>
                </a:cubicBezTo>
                <a:cubicBezTo>
                  <a:pt x="1179923" y="1298295"/>
                  <a:pt x="1178091" y="1295678"/>
                  <a:pt x="1176783" y="1295417"/>
                </a:cubicBezTo>
                <a:cubicBezTo>
                  <a:pt x="1167102" y="1293062"/>
                  <a:pt x="1159776" y="1289922"/>
                  <a:pt x="1160038" y="1279456"/>
                </a:cubicBezTo>
                <a:cubicBezTo>
                  <a:pt x="1160561" y="1266636"/>
                  <a:pt x="1159776" y="1253548"/>
                  <a:pt x="1159514" y="1240466"/>
                </a:cubicBezTo>
                <a:cubicBezTo>
                  <a:pt x="1159253" y="1230786"/>
                  <a:pt x="1159776" y="1221628"/>
                  <a:pt x="1151927" y="1212735"/>
                </a:cubicBezTo>
                <a:cubicBezTo>
                  <a:pt x="1143292" y="1203051"/>
                  <a:pt x="1150095" y="1190493"/>
                  <a:pt x="1147740" y="1179506"/>
                </a:cubicBezTo>
                <a:cubicBezTo>
                  <a:pt x="1146432" y="1172701"/>
                  <a:pt x="1152188" y="1161712"/>
                  <a:pt x="1141199" y="1159882"/>
                </a:cubicBezTo>
                <a:cubicBezTo>
                  <a:pt x="1136228" y="1159096"/>
                  <a:pt x="1138845" y="1171394"/>
                  <a:pt x="1136490" y="1177149"/>
                </a:cubicBezTo>
                <a:cubicBezTo>
                  <a:pt x="1133350" y="1185260"/>
                  <a:pt x="1122884" y="1192585"/>
                  <a:pt x="1135705" y="1201743"/>
                </a:cubicBezTo>
                <a:cubicBezTo>
                  <a:pt x="1138845" y="1203836"/>
                  <a:pt x="1136751" y="1211162"/>
                  <a:pt x="1137013" y="1215874"/>
                </a:cubicBezTo>
                <a:cubicBezTo>
                  <a:pt x="1139368" y="1249362"/>
                  <a:pt x="1129687" y="1283904"/>
                  <a:pt x="1144862" y="1316871"/>
                </a:cubicBezTo>
                <a:cubicBezTo>
                  <a:pt x="1145647" y="1318965"/>
                  <a:pt x="1142508" y="1322366"/>
                  <a:pt x="1140938" y="1324982"/>
                </a:cubicBezTo>
                <a:cubicBezTo>
                  <a:pt x="1134920" y="1335971"/>
                  <a:pt x="1132827" y="1350362"/>
                  <a:pt x="1140414" y="1357426"/>
                </a:cubicBezTo>
                <a:cubicBezTo>
                  <a:pt x="1151927" y="1367630"/>
                  <a:pt x="1129949" y="1378881"/>
                  <a:pt x="1145909" y="1386730"/>
                </a:cubicBezTo>
                <a:cubicBezTo>
                  <a:pt x="1149572" y="1388562"/>
                  <a:pt x="1148787" y="1397458"/>
                  <a:pt x="1143292" y="1399028"/>
                </a:cubicBezTo>
                <a:cubicBezTo>
                  <a:pt x="1140414" y="1399812"/>
                  <a:pt x="1131257" y="1394318"/>
                  <a:pt x="1130734" y="1390917"/>
                </a:cubicBezTo>
                <a:cubicBezTo>
                  <a:pt x="1125762" y="1364229"/>
                  <a:pt x="1110064" y="1339111"/>
                  <a:pt x="1114512" y="1311115"/>
                </a:cubicBezTo>
                <a:cubicBezTo>
                  <a:pt x="1134135" y="1295678"/>
                  <a:pt x="1118436" y="1281288"/>
                  <a:pt x="1110849" y="1268206"/>
                </a:cubicBezTo>
                <a:cubicBezTo>
                  <a:pt x="1103523" y="1255642"/>
                  <a:pt x="1097505" y="1245176"/>
                  <a:pt x="1109279" y="1232879"/>
                </a:cubicBezTo>
                <a:cubicBezTo>
                  <a:pt x="1106662" y="1222413"/>
                  <a:pt x="1103523" y="1212209"/>
                  <a:pt x="1101691" y="1201743"/>
                </a:cubicBezTo>
                <a:cubicBezTo>
                  <a:pt x="1099336" y="1188660"/>
                  <a:pt x="1099860" y="1188660"/>
                  <a:pt x="1081283" y="1185260"/>
                </a:cubicBezTo>
                <a:cubicBezTo>
                  <a:pt x="1077882" y="1184478"/>
                  <a:pt x="1071602" y="1183167"/>
                  <a:pt x="1071602" y="1181859"/>
                </a:cubicBezTo>
                <a:cubicBezTo>
                  <a:pt x="1071079" y="1175841"/>
                  <a:pt x="1077358" y="1176627"/>
                  <a:pt x="1082068" y="1175320"/>
                </a:cubicBezTo>
                <a:cubicBezTo>
                  <a:pt x="1084423" y="1174793"/>
                  <a:pt x="1085993" y="1171654"/>
                  <a:pt x="1087301" y="1169561"/>
                </a:cubicBezTo>
                <a:cubicBezTo>
                  <a:pt x="1087562" y="1169301"/>
                  <a:pt x="1084684" y="1166683"/>
                  <a:pt x="1083114" y="1166683"/>
                </a:cubicBezTo>
                <a:cubicBezTo>
                  <a:pt x="1073695" y="1166161"/>
                  <a:pt x="1064015" y="1165635"/>
                  <a:pt x="1054595" y="1166421"/>
                </a:cubicBezTo>
                <a:cubicBezTo>
                  <a:pt x="1049101" y="1166948"/>
                  <a:pt x="1044653" y="1170608"/>
                  <a:pt x="1050671" y="1175580"/>
                </a:cubicBezTo>
                <a:cubicBezTo>
                  <a:pt x="1065061" y="1187878"/>
                  <a:pt x="1044391" y="1195204"/>
                  <a:pt x="1045176" y="1205405"/>
                </a:cubicBezTo>
                <a:cubicBezTo>
                  <a:pt x="1059305" y="1214301"/>
                  <a:pt x="1060352" y="1219534"/>
                  <a:pt x="1046223" y="1223199"/>
                </a:cubicBezTo>
                <a:cubicBezTo>
                  <a:pt x="1022152" y="1229219"/>
                  <a:pt x="1042560" y="1252764"/>
                  <a:pt x="1023198" y="1258781"/>
                </a:cubicBezTo>
                <a:cubicBezTo>
                  <a:pt x="1025815" y="1261401"/>
                  <a:pt x="1028169" y="1263758"/>
                  <a:pt x="1030524" y="1266374"/>
                </a:cubicBezTo>
                <a:cubicBezTo>
                  <a:pt x="1036542" y="1272392"/>
                  <a:pt x="1047269" y="1277363"/>
                  <a:pt x="1042821" y="1286259"/>
                </a:cubicBezTo>
                <a:cubicBezTo>
                  <a:pt x="1040467" y="1290969"/>
                  <a:pt x="1030786" y="1292539"/>
                  <a:pt x="1025291" y="1296463"/>
                </a:cubicBezTo>
                <a:cubicBezTo>
                  <a:pt x="1019797" y="1300126"/>
                  <a:pt x="1022675" y="1310330"/>
                  <a:pt x="1029739" y="1311900"/>
                </a:cubicBezTo>
                <a:cubicBezTo>
                  <a:pt x="1037065" y="1313470"/>
                  <a:pt x="1044653" y="1313470"/>
                  <a:pt x="1051717" y="1315302"/>
                </a:cubicBezTo>
                <a:cubicBezTo>
                  <a:pt x="1055904" y="1316348"/>
                  <a:pt x="1055380" y="1319749"/>
                  <a:pt x="1050147" y="1321581"/>
                </a:cubicBezTo>
                <a:cubicBezTo>
                  <a:pt x="1043606" y="1323674"/>
                  <a:pt x="1032879" y="1322366"/>
                  <a:pt x="1034449" y="1331523"/>
                </a:cubicBezTo>
                <a:cubicBezTo>
                  <a:pt x="1035757" y="1338849"/>
                  <a:pt x="1043345" y="1345914"/>
                  <a:pt x="1043345" y="1353240"/>
                </a:cubicBezTo>
                <a:cubicBezTo>
                  <a:pt x="1043083" y="1360566"/>
                  <a:pt x="1036804" y="1367630"/>
                  <a:pt x="1033402" y="1374956"/>
                </a:cubicBezTo>
                <a:cubicBezTo>
                  <a:pt x="1032617" y="1376264"/>
                  <a:pt x="1032879" y="1378358"/>
                  <a:pt x="1033664" y="1379666"/>
                </a:cubicBezTo>
                <a:cubicBezTo>
                  <a:pt x="1055119" y="1413156"/>
                  <a:pt x="1040728" y="1449525"/>
                  <a:pt x="1044915" y="1484585"/>
                </a:cubicBezTo>
                <a:cubicBezTo>
                  <a:pt x="1046746" y="1500545"/>
                  <a:pt x="1040205" y="1517290"/>
                  <a:pt x="1052764" y="1531942"/>
                </a:cubicBezTo>
                <a:cubicBezTo>
                  <a:pt x="1053287" y="1532466"/>
                  <a:pt x="1049362" y="1537175"/>
                  <a:pt x="1047008" y="1537437"/>
                </a:cubicBezTo>
                <a:cubicBezTo>
                  <a:pt x="1037065" y="1538483"/>
                  <a:pt x="1033664" y="1541623"/>
                  <a:pt x="1040990" y="1548949"/>
                </a:cubicBezTo>
                <a:cubicBezTo>
                  <a:pt x="1043345" y="1551566"/>
                  <a:pt x="1046484" y="1553659"/>
                  <a:pt x="1049101" y="1556014"/>
                </a:cubicBezTo>
                <a:cubicBezTo>
                  <a:pt x="1053287" y="1559677"/>
                  <a:pt x="1056950" y="1564386"/>
                  <a:pt x="1050409" y="1567526"/>
                </a:cubicBezTo>
                <a:cubicBezTo>
                  <a:pt x="1031309" y="1576422"/>
                  <a:pt x="1039420" y="1587411"/>
                  <a:pt x="1044391" y="1599446"/>
                </a:cubicBezTo>
                <a:cubicBezTo>
                  <a:pt x="1046746" y="1605203"/>
                  <a:pt x="1046223" y="1612005"/>
                  <a:pt x="1051456" y="1617238"/>
                </a:cubicBezTo>
                <a:cubicBezTo>
                  <a:pt x="1057212" y="1622994"/>
                  <a:pt x="1056950" y="1629012"/>
                  <a:pt x="1051456" y="1634768"/>
                </a:cubicBezTo>
                <a:cubicBezTo>
                  <a:pt x="1044653" y="1641833"/>
                  <a:pt x="1043345" y="1648897"/>
                  <a:pt x="1051717" y="1655961"/>
                </a:cubicBezTo>
                <a:cubicBezTo>
                  <a:pt x="1060090" y="1662764"/>
                  <a:pt x="1045438" y="1665904"/>
                  <a:pt x="1048316" y="1671660"/>
                </a:cubicBezTo>
                <a:cubicBezTo>
                  <a:pt x="1049886" y="1674800"/>
                  <a:pt x="1054072" y="1676893"/>
                  <a:pt x="1054595" y="1679771"/>
                </a:cubicBezTo>
                <a:cubicBezTo>
                  <a:pt x="1056689" y="1690760"/>
                  <a:pt x="1059043" y="1701226"/>
                  <a:pt x="1067154" y="1710907"/>
                </a:cubicBezTo>
                <a:cubicBezTo>
                  <a:pt x="1073695" y="1718494"/>
                  <a:pt x="1051194" y="1726082"/>
                  <a:pt x="1064015" y="1736024"/>
                </a:cubicBezTo>
                <a:cubicBezTo>
                  <a:pt x="1059305" y="1747798"/>
                  <a:pt x="1052502" y="1759834"/>
                  <a:pt x="1067416" y="1770038"/>
                </a:cubicBezTo>
                <a:cubicBezTo>
                  <a:pt x="1067678" y="1784690"/>
                  <a:pt x="1067939" y="1799342"/>
                  <a:pt x="1068201" y="1813994"/>
                </a:cubicBezTo>
                <a:cubicBezTo>
                  <a:pt x="1068463" y="1827076"/>
                  <a:pt x="1068463" y="1840159"/>
                  <a:pt x="1068463" y="1853241"/>
                </a:cubicBezTo>
                <a:cubicBezTo>
                  <a:pt x="1068463" y="1866323"/>
                  <a:pt x="1065584" y="1880190"/>
                  <a:pt x="1069771" y="1892223"/>
                </a:cubicBezTo>
                <a:cubicBezTo>
                  <a:pt x="1073172" y="1901903"/>
                  <a:pt x="1077097" y="1909226"/>
                  <a:pt x="1068201" y="1917599"/>
                </a:cubicBezTo>
                <a:cubicBezTo>
                  <a:pt x="1068986" y="1938268"/>
                  <a:pt x="1063491" y="1959723"/>
                  <a:pt x="1078928" y="1978561"/>
                </a:cubicBezTo>
                <a:cubicBezTo>
                  <a:pt x="1077882" y="1994783"/>
                  <a:pt x="1098813" y="2009958"/>
                  <a:pt x="1080236" y="2027750"/>
                </a:cubicBezTo>
                <a:cubicBezTo>
                  <a:pt x="1075789" y="2032198"/>
                  <a:pt x="1076312" y="2045803"/>
                  <a:pt x="1081021" y="2051036"/>
                </a:cubicBezTo>
                <a:cubicBezTo>
                  <a:pt x="1094627" y="2065950"/>
                  <a:pt x="1090964" y="2081910"/>
                  <a:pt x="1091225" y="2097870"/>
                </a:cubicBezTo>
                <a:cubicBezTo>
                  <a:pt x="1091749" y="2125081"/>
                  <a:pt x="1087301" y="2152554"/>
                  <a:pt x="1101430" y="2178457"/>
                </a:cubicBezTo>
                <a:cubicBezTo>
                  <a:pt x="1104308" y="2183951"/>
                  <a:pt x="1102738" y="2191539"/>
                  <a:pt x="1093057" y="2193894"/>
                </a:cubicBezTo>
                <a:cubicBezTo>
                  <a:pt x="1088347" y="2194940"/>
                  <a:pt x="1078928" y="2195987"/>
                  <a:pt x="1084423" y="2200958"/>
                </a:cubicBezTo>
                <a:cubicBezTo>
                  <a:pt x="1095150" y="2210377"/>
                  <a:pt x="1087039" y="2223721"/>
                  <a:pt x="1095935" y="2232878"/>
                </a:cubicBezTo>
                <a:cubicBezTo>
                  <a:pt x="1097767" y="2234972"/>
                  <a:pt x="1099336" y="2239943"/>
                  <a:pt x="1098551" y="2240466"/>
                </a:cubicBezTo>
                <a:cubicBezTo>
                  <a:pt x="1087039" y="2247531"/>
                  <a:pt x="1103784" y="2254857"/>
                  <a:pt x="1098290" y="2260351"/>
                </a:cubicBezTo>
                <a:cubicBezTo>
                  <a:pt x="1091749" y="2266892"/>
                  <a:pt x="1096982" y="2270817"/>
                  <a:pt x="1098551" y="2276573"/>
                </a:cubicBezTo>
                <a:cubicBezTo>
                  <a:pt x="1100383" y="2284161"/>
                  <a:pt x="1087039" y="2280759"/>
                  <a:pt x="1083114" y="2285992"/>
                </a:cubicBezTo>
                <a:cubicBezTo>
                  <a:pt x="1077620" y="2293318"/>
                  <a:pt x="1079452" y="2306400"/>
                  <a:pt x="1088086" y="2311371"/>
                </a:cubicBezTo>
                <a:cubicBezTo>
                  <a:pt x="1091749" y="2313465"/>
                  <a:pt x="1101953" y="2313203"/>
                  <a:pt x="1098551" y="2317913"/>
                </a:cubicBezTo>
                <a:cubicBezTo>
                  <a:pt x="1086516" y="2334396"/>
                  <a:pt x="1083638" y="2353496"/>
                  <a:pt x="1072910" y="2369980"/>
                </a:cubicBezTo>
                <a:cubicBezTo>
                  <a:pt x="1072387" y="2371026"/>
                  <a:pt x="1070032" y="2371026"/>
                  <a:pt x="1068201" y="2371288"/>
                </a:cubicBezTo>
                <a:cubicBezTo>
                  <a:pt x="1064538" y="2377567"/>
                  <a:pt x="1060613" y="2383847"/>
                  <a:pt x="1056689" y="2390126"/>
                </a:cubicBezTo>
                <a:cubicBezTo>
                  <a:pt x="1056689" y="2390126"/>
                  <a:pt x="1056950" y="2390126"/>
                  <a:pt x="1056950" y="2390126"/>
                </a:cubicBezTo>
                <a:cubicBezTo>
                  <a:pt x="1056950" y="2390388"/>
                  <a:pt x="1056950" y="2390650"/>
                  <a:pt x="1056950" y="2390911"/>
                </a:cubicBezTo>
                <a:cubicBezTo>
                  <a:pt x="1059828" y="2391696"/>
                  <a:pt x="1064538" y="2392481"/>
                  <a:pt x="1064799" y="2393789"/>
                </a:cubicBezTo>
                <a:cubicBezTo>
                  <a:pt x="1066108" y="2399022"/>
                  <a:pt x="1061398" y="2399284"/>
                  <a:pt x="1056950" y="2399807"/>
                </a:cubicBezTo>
                <a:cubicBezTo>
                  <a:pt x="1056950" y="2400330"/>
                  <a:pt x="1056950" y="2400592"/>
                  <a:pt x="1056950" y="2400854"/>
                </a:cubicBezTo>
                <a:cubicBezTo>
                  <a:pt x="1056689" y="2400854"/>
                  <a:pt x="1056165" y="2400592"/>
                  <a:pt x="1055904" y="2400592"/>
                </a:cubicBezTo>
                <a:cubicBezTo>
                  <a:pt x="1055904" y="2403470"/>
                  <a:pt x="1056165" y="2406610"/>
                  <a:pt x="1056427" y="2409750"/>
                </a:cubicBezTo>
                <a:cubicBezTo>
                  <a:pt x="1058258" y="2425710"/>
                  <a:pt x="1058258" y="2425448"/>
                  <a:pt x="1078667" y="2429896"/>
                </a:cubicBezTo>
                <a:cubicBezTo>
                  <a:pt x="1082068" y="2430681"/>
                  <a:pt x="1084946" y="2432774"/>
                  <a:pt x="1088086" y="2434344"/>
                </a:cubicBezTo>
                <a:cubicBezTo>
                  <a:pt x="1085208" y="2435914"/>
                  <a:pt x="1082591" y="2439054"/>
                  <a:pt x="1079713" y="2439054"/>
                </a:cubicBezTo>
                <a:cubicBezTo>
                  <a:pt x="1070032" y="2439577"/>
                  <a:pt x="1060613" y="2439839"/>
                  <a:pt x="1054072" y="2447165"/>
                </a:cubicBezTo>
                <a:cubicBezTo>
                  <a:pt x="1051717" y="2449781"/>
                  <a:pt x="1049362" y="2452136"/>
                  <a:pt x="1047008" y="2454752"/>
                </a:cubicBezTo>
                <a:cubicBezTo>
                  <a:pt x="1050409" y="2456061"/>
                  <a:pt x="1053549" y="2457892"/>
                  <a:pt x="1056950" y="2458677"/>
                </a:cubicBezTo>
                <a:cubicBezTo>
                  <a:pt x="1060613" y="2459462"/>
                  <a:pt x="1064799" y="2458154"/>
                  <a:pt x="1068201" y="2459200"/>
                </a:cubicBezTo>
                <a:cubicBezTo>
                  <a:pt x="1072387" y="2460508"/>
                  <a:pt x="1081545" y="2460247"/>
                  <a:pt x="1074480" y="2467573"/>
                </a:cubicBezTo>
                <a:cubicBezTo>
                  <a:pt x="1069247" y="2472806"/>
                  <a:pt x="1066631" y="2478562"/>
                  <a:pt x="1067154" y="2485364"/>
                </a:cubicBezTo>
                <a:cubicBezTo>
                  <a:pt x="1067678" y="2493476"/>
                  <a:pt x="1067416" y="2501586"/>
                  <a:pt x="1067416" y="2509697"/>
                </a:cubicBezTo>
                <a:cubicBezTo>
                  <a:pt x="1067416" y="2517808"/>
                  <a:pt x="1066369" y="2526181"/>
                  <a:pt x="1067939" y="2534030"/>
                </a:cubicBezTo>
                <a:cubicBezTo>
                  <a:pt x="1069247" y="2542664"/>
                  <a:pt x="1053810" y="2547897"/>
                  <a:pt x="1060875" y="2555223"/>
                </a:cubicBezTo>
                <a:cubicBezTo>
                  <a:pt x="1070032" y="2564904"/>
                  <a:pt x="1056165" y="2568829"/>
                  <a:pt x="1056427" y="2575893"/>
                </a:cubicBezTo>
                <a:cubicBezTo>
                  <a:pt x="1056689" y="2587144"/>
                  <a:pt x="1053287" y="2598394"/>
                  <a:pt x="1062706" y="2608599"/>
                </a:cubicBezTo>
                <a:cubicBezTo>
                  <a:pt x="1068463" y="2614878"/>
                  <a:pt x="1071602" y="2622466"/>
                  <a:pt x="1076050" y="2629530"/>
                </a:cubicBezTo>
                <a:cubicBezTo>
                  <a:pt x="1080498" y="2636594"/>
                  <a:pt x="1077358" y="2641827"/>
                  <a:pt x="1071864" y="2646799"/>
                </a:cubicBezTo>
                <a:cubicBezTo>
                  <a:pt x="1064276" y="2653601"/>
                  <a:pt x="1079975" y="2657003"/>
                  <a:pt x="1075004" y="2661974"/>
                </a:cubicBezTo>
                <a:cubicBezTo>
                  <a:pt x="1071602" y="2665114"/>
                  <a:pt x="1064799" y="2665637"/>
                  <a:pt x="1060090" y="2667992"/>
                </a:cubicBezTo>
                <a:cubicBezTo>
                  <a:pt x="1059305" y="2668515"/>
                  <a:pt x="1060352" y="2673486"/>
                  <a:pt x="1062183" y="2675056"/>
                </a:cubicBezTo>
                <a:cubicBezTo>
                  <a:pt x="1065584" y="2677934"/>
                  <a:pt x="1066369" y="2680027"/>
                  <a:pt x="1063491" y="2682905"/>
                </a:cubicBezTo>
                <a:cubicBezTo>
                  <a:pt x="1056950" y="2689447"/>
                  <a:pt x="1057473" y="2693371"/>
                  <a:pt x="1068986" y="2694679"/>
                </a:cubicBezTo>
                <a:cubicBezTo>
                  <a:pt x="1074742" y="2695203"/>
                  <a:pt x="1078928" y="2698342"/>
                  <a:pt x="1073434" y="2703837"/>
                </a:cubicBezTo>
                <a:cubicBezTo>
                  <a:pt x="1068201" y="2709070"/>
                  <a:pt x="1066369" y="2714041"/>
                  <a:pt x="1070294" y="2721105"/>
                </a:cubicBezTo>
                <a:cubicBezTo>
                  <a:pt x="1075265" y="2730525"/>
                  <a:pt x="1074480" y="2731048"/>
                  <a:pt x="1069247" y="2736281"/>
                </a:cubicBezTo>
                <a:cubicBezTo>
                  <a:pt x="1063491" y="2742298"/>
                  <a:pt x="1050671" y="2750148"/>
                  <a:pt x="1057212" y="2755904"/>
                </a:cubicBezTo>
                <a:cubicBezTo>
                  <a:pt x="1074219" y="2771079"/>
                  <a:pt x="1045699" y="2782068"/>
                  <a:pt x="1055380" y="2794889"/>
                </a:cubicBezTo>
                <a:cubicBezTo>
                  <a:pt x="1033664" y="2816344"/>
                  <a:pt x="1045961" y="2837537"/>
                  <a:pt x="1059305" y="2856637"/>
                </a:cubicBezTo>
                <a:cubicBezTo>
                  <a:pt x="1065846" y="2866056"/>
                  <a:pt x="1060875" y="2869981"/>
                  <a:pt x="1057473" y="2877045"/>
                </a:cubicBezTo>
                <a:cubicBezTo>
                  <a:pt x="1054595" y="2883324"/>
                  <a:pt x="1059567" y="2887772"/>
                  <a:pt x="1068201" y="2890912"/>
                </a:cubicBezTo>
                <a:cubicBezTo>
                  <a:pt x="1079713" y="2895360"/>
                  <a:pt x="1081021" y="2905564"/>
                  <a:pt x="1071864" y="2908181"/>
                </a:cubicBezTo>
                <a:cubicBezTo>
                  <a:pt x="1061398" y="2911059"/>
                  <a:pt x="1055642" y="2913413"/>
                  <a:pt x="1055904" y="2923879"/>
                </a:cubicBezTo>
                <a:cubicBezTo>
                  <a:pt x="1056427" y="2941671"/>
                  <a:pt x="1055904" y="2959724"/>
                  <a:pt x="1055119" y="2977516"/>
                </a:cubicBezTo>
                <a:cubicBezTo>
                  <a:pt x="1054857" y="2980133"/>
                  <a:pt x="1052241" y="2985365"/>
                  <a:pt x="1050671" y="2985365"/>
                </a:cubicBezTo>
                <a:cubicBezTo>
                  <a:pt x="1027646" y="2985627"/>
                  <a:pt x="1045699" y="3002110"/>
                  <a:pt x="1037850" y="3008128"/>
                </a:cubicBezTo>
                <a:lnTo>
                  <a:pt x="1048578" y="3053131"/>
                </a:lnTo>
                <a:cubicBezTo>
                  <a:pt x="1051979" y="3054178"/>
                  <a:pt x="1055642" y="3055224"/>
                  <a:pt x="1058782" y="3056532"/>
                </a:cubicBezTo>
                <a:cubicBezTo>
                  <a:pt x="1064799" y="3059410"/>
                  <a:pt x="1066108" y="3063335"/>
                  <a:pt x="1059043" y="3065428"/>
                </a:cubicBezTo>
                <a:cubicBezTo>
                  <a:pt x="1054072" y="3066736"/>
                  <a:pt x="1046746" y="3066736"/>
                  <a:pt x="1048054" y="3071969"/>
                </a:cubicBezTo>
                <a:cubicBezTo>
                  <a:pt x="1048839" y="3074586"/>
                  <a:pt x="1057735" y="3075371"/>
                  <a:pt x="1061921" y="3077987"/>
                </a:cubicBezTo>
                <a:cubicBezTo>
                  <a:pt x="1064276" y="3079557"/>
                  <a:pt x="1065584" y="3082435"/>
                  <a:pt x="1067154" y="3085052"/>
                </a:cubicBezTo>
                <a:cubicBezTo>
                  <a:pt x="1088609" y="3072754"/>
                  <a:pt x="1088347" y="3072754"/>
                  <a:pt x="1082330" y="3053654"/>
                </a:cubicBezTo>
                <a:cubicBezTo>
                  <a:pt x="1075789" y="3033246"/>
                  <a:pt x="1075527" y="3012315"/>
                  <a:pt x="1081806" y="2992168"/>
                </a:cubicBezTo>
                <a:cubicBezTo>
                  <a:pt x="1085469" y="2981179"/>
                  <a:pt x="1097767" y="2975685"/>
                  <a:pt x="1112680" y="2978301"/>
                </a:cubicBezTo>
                <a:cubicBezTo>
                  <a:pt x="1111895" y="2992168"/>
                  <a:pt x="1118436" y="3006820"/>
                  <a:pt x="1105616" y="3019641"/>
                </a:cubicBezTo>
                <a:cubicBezTo>
                  <a:pt x="1104046" y="3021211"/>
                  <a:pt x="1109279" y="3027228"/>
                  <a:pt x="1110587" y="3031415"/>
                </a:cubicBezTo>
                <a:cubicBezTo>
                  <a:pt x="1114250" y="3044235"/>
                  <a:pt x="1116867" y="3056532"/>
                  <a:pt x="1106139" y="3068306"/>
                </a:cubicBezTo>
                <a:cubicBezTo>
                  <a:pt x="1099598" y="3075371"/>
                  <a:pt x="1098813" y="3085837"/>
                  <a:pt x="1105093" y="3090808"/>
                </a:cubicBezTo>
                <a:cubicBezTo>
                  <a:pt x="1116082" y="3099442"/>
                  <a:pt x="1099860" y="3107814"/>
                  <a:pt x="1107971" y="3115402"/>
                </a:cubicBezTo>
                <a:cubicBezTo>
                  <a:pt x="1115035" y="3121943"/>
                  <a:pt x="1113727" y="3130316"/>
                  <a:pt x="1112942" y="3138427"/>
                </a:cubicBezTo>
                <a:cubicBezTo>
                  <a:pt x="1112157" y="3147846"/>
                  <a:pt x="1115820" y="3158050"/>
                  <a:pt x="1105877" y="3165899"/>
                </a:cubicBezTo>
                <a:cubicBezTo>
                  <a:pt x="1102999" y="3168254"/>
                  <a:pt x="1106662" y="3170609"/>
                  <a:pt x="1107447" y="3173749"/>
                </a:cubicBezTo>
                <a:cubicBezTo>
                  <a:pt x="1116082" y="3203838"/>
                  <a:pt x="1115297" y="3216920"/>
                  <a:pt x="1106139" y="3243608"/>
                </a:cubicBezTo>
                <a:cubicBezTo>
                  <a:pt x="1104046" y="3249625"/>
                  <a:pt x="1102738" y="3255905"/>
                  <a:pt x="1102214" y="3262184"/>
                </a:cubicBezTo>
                <a:cubicBezTo>
                  <a:pt x="1100906" y="3276313"/>
                  <a:pt x="1105616" y="3291227"/>
                  <a:pt x="1093319" y="3304309"/>
                </a:cubicBezTo>
                <a:cubicBezTo>
                  <a:pt x="1091225" y="3306402"/>
                  <a:pt x="1100383" y="3314775"/>
                  <a:pt x="1100383" y="3320269"/>
                </a:cubicBezTo>
                <a:cubicBezTo>
                  <a:pt x="1100121" y="3331520"/>
                  <a:pt x="1079713" y="3341986"/>
                  <a:pt x="1098813" y="3354021"/>
                </a:cubicBezTo>
                <a:cubicBezTo>
                  <a:pt x="1089132" y="3362655"/>
                  <a:pt x="1090440" y="3374429"/>
                  <a:pt x="1087039" y="3384895"/>
                </a:cubicBezTo>
                <a:cubicBezTo>
                  <a:pt x="1085993" y="3388035"/>
                  <a:pt x="1074742" y="3389605"/>
                  <a:pt x="1072387" y="3386727"/>
                </a:cubicBezTo>
                <a:cubicBezTo>
                  <a:pt x="1070294" y="3384110"/>
                  <a:pt x="1069247" y="3380970"/>
                  <a:pt x="1067154" y="3378354"/>
                </a:cubicBezTo>
                <a:cubicBezTo>
                  <a:pt x="1062706" y="3373121"/>
                  <a:pt x="1057997" y="3368412"/>
                  <a:pt x="1053287" y="3363440"/>
                </a:cubicBezTo>
                <a:cubicBezTo>
                  <a:pt x="1052241" y="3362394"/>
                  <a:pt x="1049886" y="3361086"/>
                  <a:pt x="1048839" y="3361347"/>
                </a:cubicBezTo>
                <a:cubicBezTo>
                  <a:pt x="1047531" y="3361871"/>
                  <a:pt x="1045961" y="3363964"/>
                  <a:pt x="1045699" y="3365272"/>
                </a:cubicBezTo>
                <a:cubicBezTo>
                  <a:pt x="1044130" y="3377831"/>
                  <a:pt x="1043606" y="3390651"/>
                  <a:pt x="1041775" y="3403472"/>
                </a:cubicBezTo>
                <a:cubicBezTo>
                  <a:pt x="1041252" y="3407396"/>
                  <a:pt x="1037589" y="3407135"/>
                  <a:pt x="1033402" y="3403995"/>
                </a:cubicBezTo>
                <a:cubicBezTo>
                  <a:pt x="1025553" y="3398239"/>
                  <a:pt x="1017180" y="3394837"/>
                  <a:pt x="1010378" y="3404780"/>
                </a:cubicBezTo>
                <a:cubicBezTo>
                  <a:pt x="1008023" y="3408181"/>
                  <a:pt x="1009331" y="3414199"/>
                  <a:pt x="1002528" y="3414199"/>
                </a:cubicBezTo>
                <a:cubicBezTo>
                  <a:pt x="1001220" y="3414199"/>
                  <a:pt x="998865" y="3408966"/>
                  <a:pt x="998604" y="3406088"/>
                </a:cubicBezTo>
                <a:cubicBezTo>
                  <a:pt x="998080" y="3394576"/>
                  <a:pt x="997295" y="3383064"/>
                  <a:pt x="998342" y="3371813"/>
                </a:cubicBezTo>
                <a:cubicBezTo>
                  <a:pt x="998865" y="3365010"/>
                  <a:pt x="993371" y="3353498"/>
                  <a:pt x="1005406" y="3352713"/>
                </a:cubicBezTo>
                <a:cubicBezTo>
                  <a:pt x="1011947" y="3352451"/>
                  <a:pt x="1008546" y="3363964"/>
                  <a:pt x="1010378" y="3369981"/>
                </a:cubicBezTo>
                <a:cubicBezTo>
                  <a:pt x="1011947" y="3374691"/>
                  <a:pt x="1014825" y="3377831"/>
                  <a:pt x="1020843" y="3378092"/>
                </a:cubicBezTo>
                <a:cubicBezTo>
                  <a:pt x="1021105" y="3362132"/>
                  <a:pt x="1021628" y="3346433"/>
                  <a:pt x="1021628" y="3330473"/>
                </a:cubicBezTo>
                <a:cubicBezTo>
                  <a:pt x="1021628" y="3322101"/>
                  <a:pt x="1023460" y="3314513"/>
                  <a:pt x="1029478" y="3307710"/>
                </a:cubicBezTo>
                <a:cubicBezTo>
                  <a:pt x="1035757" y="3300384"/>
                  <a:pt x="1034710" y="3291750"/>
                  <a:pt x="1030001" y="3284686"/>
                </a:cubicBezTo>
                <a:cubicBezTo>
                  <a:pt x="1026076" y="3278668"/>
                  <a:pt x="1025815" y="3275005"/>
                  <a:pt x="1028693" y="3267940"/>
                </a:cubicBezTo>
                <a:cubicBezTo>
                  <a:pt x="1033141" y="3257736"/>
                  <a:pt x="1031832" y="3245962"/>
                  <a:pt x="1033141" y="3234712"/>
                </a:cubicBezTo>
                <a:cubicBezTo>
                  <a:pt x="1016657" y="3214565"/>
                  <a:pt x="1024768" y="3191017"/>
                  <a:pt x="1021105" y="3169039"/>
                </a:cubicBezTo>
                <a:cubicBezTo>
                  <a:pt x="1020843" y="3167731"/>
                  <a:pt x="1017704" y="3165638"/>
                  <a:pt x="1017442" y="3165638"/>
                </a:cubicBezTo>
                <a:cubicBezTo>
                  <a:pt x="1014825" y="3167208"/>
                  <a:pt x="1010901" y="3169039"/>
                  <a:pt x="1010639" y="3170871"/>
                </a:cubicBezTo>
                <a:cubicBezTo>
                  <a:pt x="1008546" y="3188139"/>
                  <a:pt x="1009854" y="3205931"/>
                  <a:pt x="999650" y="3222414"/>
                </a:cubicBezTo>
                <a:cubicBezTo>
                  <a:pt x="997034" y="3226862"/>
                  <a:pt x="999650" y="3236020"/>
                  <a:pt x="1003575" y="3240468"/>
                </a:cubicBezTo>
                <a:cubicBezTo>
                  <a:pt x="1010378" y="3248317"/>
                  <a:pt x="1000697" y="3251457"/>
                  <a:pt x="1000697" y="3256428"/>
                </a:cubicBezTo>
                <a:cubicBezTo>
                  <a:pt x="1000697" y="3260614"/>
                  <a:pt x="1006715" y="3264277"/>
                  <a:pt x="1008546" y="3268725"/>
                </a:cubicBezTo>
                <a:cubicBezTo>
                  <a:pt x="1009593" y="3271342"/>
                  <a:pt x="1008284" y="3275528"/>
                  <a:pt x="1006191" y="3277621"/>
                </a:cubicBezTo>
                <a:cubicBezTo>
                  <a:pt x="997557" y="3286255"/>
                  <a:pt x="987876" y="3294366"/>
                  <a:pt x="979242" y="3303001"/>
                </a:cubicBezTo>
                <a:cubicBezTo>
                  <a:pt x="976887" y="3305094"/>
                  <a:pt x="975056" y="3310588"/>
                  <a:pt x="976364" y="3311635"/>
                </a:cubicBezTo>
                <a:cubicBezTo>
                  <a:pt x="991801" y="3323409"/>
                  <a:pt x="973486" y="3334136"/>
                  <a:pt x="974794" y="3345387"/>
                </a:cubicBezTo>
                <a:cubicBezTo>
                  <a:pt x="976102" y="3358208"/>
                  <a:pt x="972439" y="3371290"/>
                  <a:pt x="983167" y="3382540"/>
                </a:cubicBezTo>
                <a:cubicBezTo>
                  <a:pt x="983690" y="3383064"/>
                  <a:pt x="980289" y="3388035"/>
                  <a:pt x="978195" y="3388296"/>
                </a:cubicBezTo>
                <a:cubicBezTo>
                  <a:pt x="970608" y="3389605"/>
                  <a:pt x="961973" y="3389866"/>
                  <a:pt x="970084" y="3398762"/>
                </a:cubicBezTo>
                <a:cubicBezTo>
                  <a:pt x="977149" y="3406088"/>
                  <a:pt x="978457" y="3415769"/>
                  <a:pt x="973747" y="3421263"/>
                </a:cubicBezTo>
                <a:cubicBezTo>
                  <a:pt x="961189" y="3435916"/>
                  <a:pt x="964590" y="3451876"/>
                  <a:pt x="963020" y="3467836"/>
                </a:cubicBezTo>
                <a:cubicBezTo>
                  <a:pt x="962758" y="3469929"/>
                  <a:pt x="959095" y="3471761"/>
                  <a:pt x="957002" y="3473854"/>
                </a:cubicBezTo>
                <a:cubicBezTo>
                  <a:pt x="955432" y="3470976"/>
                  <a:pt x="953863" y="3468098"/>
                  <a:pt x="952031" y="3465481"/>
                </a:cubicBezTo>
                <a:cubicBezTo>
                  <a:pt x="948368" y="3459725"/>
                  <a:pt x="956741" y="3463911"/>
                  <a:pt x="949938" y="3461033"/>
                </a:cubicBezTo>
                <a:cubicBezTo>
                  <a:pt x="946275" y="3459463"/>
                  <a:pt x="943920" y="3458417"/>
                  <a:pt x="942350" y="3463126"/>
                </a:cubicBezTo>
                <a:cubicBezTo>
                  <a:pt x="937902" y="3476732"/>
                  <a:pt x="926652" y="3487983"/>
                  <a:pt x="929006" y="3503943"/>
                </a:cubicBezTo>
                <a:cubicBezTo>
                  <a:pt x="931623" y="3521473"/>
                  <a:pt x="929530" y="3539788"/>
                  <a:pt x="928745" y="3557580"/>
                </a:cubicBezTo>
                <a:cubicBezTo>
                  <a:pt x="928745" y="3559411"/>
                  <a:pt x="924559" y="3560981"/>
                  <a:pt x="921942" y="3562289"/>
                </a:cubicBezTo>
                <a:cubicBezTo>
                  <a:pt x="921680" y="3562551"/>
                  <a:pt x="918541" y="3560196"/>
                  <a:pt x="918541" y="3558888"/>
                </a:cubicBezTo>
                <a:cubicBezTo>
                  <a:pt x="918279" y="3531415"/>
                  <a:pt x="918279" y="3503681"/>
                  <a:pt x="918802" y="3476209"/>
                </a:cubicBezTo>
                <a:cubicBezTo>
                  <a:pt x="919064" y="3469929"/>
                  <a:pt x="920111" y="3462865"/>
                  <a:pt x="923774" y="3457894"/>
                </a:cubicBezTo>
                <a:cubicBezTo>
                  <a:pt x="935286" y="3442718"/>
                  <a:pt x="925605" y="3430944"/>
                  <a:pt x="918017" y="3418385"/>
                </a:cubicBezTo>
                <a:cubicBezTo>
                  <a:pt x="914616" y="3419694"/>
                  <a:pt x="909383" y="3420478"/>
                  <a:pt x="909122" y="3422048"/>
                </a:cubicBezTo>
                <a:cubicBezTo>
                  <a:pt x="907290" y="3434869"/>
                  <a:pt x="901534" y="3446643"/>
                  <a:pt x="894731" y="3458155"/>
                </a:cubicBezTo>
                <a:cubicBezTo>
                  <a:pt x="883219" y="3477255"/>
                  <a:pt x="867782" y="3482226"/>
                  <a:pt x="843187" y="3474639"/>
                </a:cubicBezTo>
                <a:cubicBezTo>
                  <a:pt x="841879" y="3474115"/>
                  <a:pt x="840048" y="3472022"/>
                  <a:pt x="840309" y="3471499"/>
                </a:cubicBezTo>
                <a:cubicBezTo>
                  <a:pt x="840833" y="3470191"/>
                  <a:pt x="842664" y="3468621"/>
                  <a:pt x="844234" y="3468359"/>
                </a:cubicBezTo>
                <a:cubicBezTo>
                  <a:pt x="860717" y="3466789"/>
                  <a:pt x="862287" y="3455539"/>
                  <a:pt x="858363" y="3446905"/>
                </a:cubicBezTo>
                <a:cubicBezTo>
                  <a:pt x="849467" y="3428066"/>
                  <a:pt x="843972" y="3411583"/>
                  <a:pt x="858363" y="3392221"/>
                </a:cubicBezTo>
                <a:cubicBezTo>
                  <a:pt x="863596" y="3385157"/>
                  <a:pt x="859671" y="3373121"/>
                  <a:pt x="858886" y="3363440"/>
                </a:cubicBezTo>
                <a:cubicBezTo>
                  <a:pt x="857054" y="3340416"/>
                  <a:pt x="856531" y="3340416"/>
                  <a:pt x="867520" y="3326810"/>
                </a:cubicBezTo>
                <a:cubicBezTo>
                  <a:pt x="871183" y="3322362"/>
                  <a:pt x="872230" y="3315560"/>
                  <a:pt x="867782" y="3314251"/>
                </a:cubicBezTo>
                <a:cubicBezTo>
                  <a:pt x="849728" y="3308757"/>
                  <a:pt x="847897" y="3298291"/>
                  <a:pt x="848682" y="3284162"/>
                </a:cubicBezTo>
                <a:cubicBezTo>
                  <a:pt x="849728" y="3262969"/>
                  <a:pt x="848682" y="3241776"/>
                  <a:pt x="848159" y="3220583"/>
                </a:cubicBezTo>
                <a:cubicBezTo>
                  <a:pt x="847635" y="3202530"/>
                  <a:pt x="842141" y="3197558"/>
                  <a:pt x="818070" y="3191802"/>
                </a:cubicBezTo>
                <a:cubicBezTo>
                  <a:pt x="803941" y="3188401"/>
                  <a:pt x="802633" y="3186569"/>
                  <a:pt x="802894" y="3176103"/>
                </a:cubicBezTo>
                <a:cubicBezTo>
                  <a:pt x="803156" y="3166161"/>
                  <a:pt x="804726" y="3157527"/>
                  <a:pt x="811529" y="3148631"/>
                </a:cubicBezTo>
                <a:cubicBezTo>
                  <a:pt x="817808" y="3140258"/>
                  <a:pt x="811529" y="3133979"/>
                  <a:pt x="798708" y="3133717"/>
                </a:cubicBezTo>
                <a:cubicBezTo>
                  <a:pt x="789027" y="3133456"/>
                  <a:pt x="779608" y="3133717"/>
                  <a:pt x="769927" y="3133717"/>
                </a:cubicBezTo>
                <a:cubicBezTo>
                  <a:pt x="761293" y="3133717"/>
                  <a:pt x="757107" y="3137119"/>
                  <a:pt x="755275" y="3144968"/>
                </a:cubicBezTo>
                <a:cubicBezTo>
                  <a:pt x="752135" y="3159358"/>
                  <a:pt x="751350" y="3175057"/>
                  <a:pt x="756322" y="3189971"/>
                </a:cubicBezTo>
                <a:cubicBezTo>
                  <a:pt x="758153" y="3195727"/>
                  <a:pt x="765741" y="3201221"/>
                  <a:pt x="765218" y="3206716"/>
                </a:cubicBezTo>
                <a:cubicBezTo>
                  <a:pt x="764694" y="3212210"/>
                  <a:pt x="753705" y="3217966"/>
                  <a:pt x="757892" y="3223723"/>
                </a:cubicBezTo>
                <a:cubicBezTo>
                  <a:pt x="776468" y="3249625"/>
                  <a:pt x="766526" y="3277621"/>
                  <a:pt x="767572" y="3304571"/>
                </a:cubicBezTo>
                <a:cubicBezTo>
                  <a:pt x="768096" y="3317391"/>
                  <a:pt x="749519" y="3326025"/>
                  <a:pt x="755275" y="3340677"/>
                </a:cubicBezTo>
                <a:cubicBezTo>
                  <a:pt x="742193" y="3352713"/>
                  <a:pt x="745594" y="3367888"/>
                  <a:pt x="745071" y="3382279"/>
                </a:cubicBezTo>
                <a:cubicBezTo>
                  <a:pt x="744286" y="3400332"/>
                  <a:pt x="747949" y="3418909"/>
                  <a:pt x="743240" y="3435916"/>
                </a:cubicBezTo>
                <a:cubicBezTo>
                  <a:pt x="739315" y="3449783"/>
                  <a:pt x="733035" y="3460772"/>
                  <a:pt x="742978" y="3475685"/>
                </a:cubicBezTo>
                <a:cubicBezTo>
                  <a:pt x="748734" y="3484058"/>
                  <a:pt x="747164" y="3497925"/>
                  <a:pt x="736960" y="3507606"/>
                </a:cubicBezTo>
                <a:cubicBezTo>
                  <a:pt x="731204" y="3513100"/>
                  <a:pt x="732774" y="3519903"/>
                  <a:pt x="733820" y="3526183"/>
                </a:cubicBezTo>
                <a:cubicBezTo>
                  <a:pt x="736437" y="3544498"/>
                  <a:pt x="736698" y="3544498"/>
                  <a:pt x="728588" y="3553393"/>
                </a:cubicBezTo>
                <a:cubicBezTo>
                  <a:pt x="720215" y="3562289"/>
                  <a:pt x="728326" y="3562551"/>
                  <a:pt x="735652" y="3564382"/>
                </a:cubicBezTo>
                <a:cubicBezTo>
                  <a:pt x="741670" y="3565952"/>
                  <a:pt x="744024" y="3570662"/>
                  <a:pt x="743240" y="3575633"/>
                </a:cubicBezTo>
                <a:cubicBezTo>
                  <a:pt x="742716" y="3577465"/>
                  <a:pt x="738007" y="3580866"/>
                  <a:pt x="737483" y="3580605"/>
                </a:cubicBezTo>
                <a:cubicBezTo>
                  <a:pt x="731466" y="3577203"/>
                  <a:pt x="725709" y="3573017"/>
                  <a:pt x="718907" y="3579820"/>
                </a:cubicBezTo>
                <a:cubicBezTo>
                  <a:pt x="715767" y="3583221"/>
                  <a:pt x="712627" y="3582436"/>
                  <a:pt x="710534" y="3577988"/>
                </a:cubicBezTo>
                <a:cubicBezTo>
                  <a:pt x="708441" y="3573802"/>
                  <a:pt x="707394" y="3566737"/>
                  <a:pt x="703993" y="3565691"/>
                </a:cubicBezTo>
                <a:cubicBezTo>
                  <a:pt x="678614" y="3557580"/>
                  <a:pt x="663700" y="3543189"/>
                  <a:pt x="661083" y="3519903"/>
                </a:cubicBezTo>
                <a:cubicBezTo>
                  <a:pt x="660822" y="3518857"/>
                  <a:pt x="658729" y="3518072"/>
                  <a:pt x="657682" y="3517025"/>
                </a:cubicBezTo>
                <a:cubicBezTo>
                  <a:pt x="656374" y="3518333"/>
                  <a:pt x="654542" y="3519642"/>
                  <a:pt x="654281" y="3520950"/>
                </a:cubicBezTo>
                <a:cubicBezTo>
                  <a:pt x="653496" y="3529061"/>
                  <a:pt x="654281" y="3537433"/>
                  <a:pt x="651926" y="3545021"/>
                </a:cubicBezTo>
                <a:cubicBezTo>
                  <a:pt x="649310" y="3554440"/>
                  <a:pt x="661345" y="3570662"/>
                  <a:pt x="639890" y="3572232"/>
                </a:cubicBezTo>
                <a:cubicBezTo>
                  <a:pt x="625238" y="3573279"/>
                  <a:pt x="630733" y="3556795"/>
                  <a:pt x="621837" y="3550777"/>
                </a:cubicBezTo>
                <a:cubicBezTo>
                  <a:pt x="618436" y="3548422"/>
                  <a:pt x="617912" y="3542143"/>
                  <a:pt x="617651" y="3537433"/>
                </a:cubicBezTo>
                <a:cubicBezTo>
                  <a:pt x="617127" y="3526706"/>
                  <a:pt x="608755" y="3525136"/>
                  <a:pt x="598551" y="3524089"/>
                </a:cubicBezTo>
                <a:cubicBezTo>
                  <a:pt x="593841" y="3523566"/>
                  <a:pt x="585469" y="3519903"/>
                  <a:pt x="585469" y="3517548"/>
                </a:cubicBezTo>
                <a:cubicBezTo>
                  <a:pt x="584945" y="3502635"/>
                  <a:pt x="579974" y="3489552"/>
                  <a:pt x="572910" y="3475947"/>
                </a:cubicBezTo>
                <a:cubicBezTo>
                  <a:pt x="568723" y="3467574"/>
                  <a:pt x="571601" y="3456585"/>
                  <a:pt x="571340" y="3446905"/>
                </a:cubicBezTo>
                <a:cubicBezTo>
                  <a:pt x="570555" y="3427804"/>
                  <a:pt x="579189" y="3407658"/>
                  <a:pt x="561659" y="3390651"/>
                </a:cubicBezTo>
                <a:cubicBezTo>
                  <a:pt x="562444" y="3377831"/>
                  <a:pt x="558781" y="3363440"/>
                  <a:pt x="564537" y="3352451"/>
                </a:cubicBezTo>
                <a:cubicBezTo>
                  <a:pt x="573695" y="3334921"/>
                  <a:pt x="569770" y="3317391"/>
                  <a:pt x="573171" y="3300122"/>
                </a:cubicBezTo>
                <a:cubicBezTo>
                  <a:pt x="576049" y="3285470"/>
                  <a:pt x="562444" y="3276575"/>
                  <a:pt x="557211" y="3264801"/>
                </a:cubicBezTo>
                <a:cubicBezTo>
                  <a:pt x="556426" y="3262707"/>
                  <a:pt x="551193" y="3261138"/>
                  <a:pt x="547792" y="3260876"/>
                </a:cubicBezTo>
                <a:cubicBezTo>
                  <a:pt x="540204" y="3260353"/>
                  <a:pt x="532617" y="3260091"/>
                  <a:pt x="525029" y="3261138"/>
                </a:cubicBezTo>
                <a:cubicBezTo>
                  <a:pt x="519273" y="3261923"/>
                  <a:pt x="514563" y="3265324"/>
                  <a:pt x="516395" y="3271342"/>
                </a:cubicBezTo>
                <a:cubicBezTo>
                  <a:pt x="517441" y="3274220"/>
                  <a:pt x="519534" y="3277621"/>
                  <a:pt x="522151" y="3278929"/>
                </a:cubicBezTo>
                <a:cubicBezTo>
                  <a:pt x="525290" y="3280499"/>
                  <a:pt x="529477" y="3279976"/>
                  <a:pt x="533401" y="3280238"/>
                </a:cubicBezTo>
                <a:cubicBezTo>
                  <a:pt x="540727" y="3281023"/>
                  <a:pt x="549885" y="3280761"/>
                  <a:pt x="542821" y="3290442"/>
                </a:cubicBezTo>
                <a:cubicBezTo>
                  <a:pt x="536280" y="3299599"/>
                  <a:pt x="536018" y="3308495"/>
                  <a:pt x="542821" y="3317653"/>
                </a:cubicBezTo>
                <a:cubicBezTo>
                  <a:pt x="552763" y="3331258"/>
                  <a:pt x="553810" y="3346172"/>
                  <a:pt x="542036" y="3358208"/>
                </a:cubicBezTo>
                <a:cubicBezTo>
                  <a:pt x="533140" y="3367365"/>
                  <a:pt x="545175" y="3382802"/>
                  <a:pt x="527645" y="3387512"/>
                </a:cubicBezTo>
                <a:cubicBezTo>
                  <a:pt x="515871" y="3390651"/>
                  <a:pt x="512470" y="3396407"/>
                  <a:pt x="518488" y="3405565"/>
                </a:cubicBezTo>
                <a:cubicBezTo>
                  <a:pt x="523982" y="3413937"/>
                  <a:pt x="530000" y="3422310"/>
                  <a:pt x="535233" y="3430683"/>
                </a:cubicBezTo>
                <a:cubicBezTo>
                  <a:pt x="537849" y="3435130"/>
                  <a:pt x="538896" y="3440102"/>
                  <a:pt x="534710" y="3444288"/>
                </a:cubicBezTo>
                <a:cubicBezTo>
                  <a:pt x="528430" y="3450829"/>
                  <a:pt x="525290" y="3458417"/>
                  <a:pt x="525814" y="3466789"/>
                </a:cubicBezTo>
                <a:cubicBezTo>
                  <a:pt x="526860" y="3488767"/>
                  <a:pt x="518488" y="3508129"/>
                  <a:pt x="499911" y="3523305"/>
                </a:cubicBezTo>
                <a:cubicBezTo>
                  <a:pt x="492062" y="3529846"/>
                  <a:pt x="496771" y="3534032"/>
                  <a:pt x="500696" y="3539265"/>
                </a:cubicBezTo>
                <a:cubicBezTo>
                  <a:pt x="501481" y="3540311"/>
                  <a:pt x="501743" y="3542143"/>
                  <a:pt x="501743" y="3543713"/>
                </a:cubicBezTo>
                <a:cubicBezTo>
                  <a:pt x="501743" y="3553655"/>
                  <a:pt x="489445" y="3559673"/>
                  <a:pt x="490754" y="3570662"/>
                </a:cubicBezTo>
                <a:cubicBezTo>
                  <a:pt x="491800" y="3580081"/>
                  <a:pt x="490230" y="3590024"/>
                  <a:pt x="488660" y="3599443"/>
                </a:cubicBezTo>
                <a:cubicBezTo>
                  <a:pt x="488399" y="3601274"/>
                  <a:pt x="483951" y="3602321"/>
                  <a:pt x="480811" y="3603629"/>
                </a:cubicBezTo>
                <a:cubicBezTo>
                  <a:pt x="482119" y="3609909"/>
                  <a:pt x="483428" y="3615926"/>
                  <a:pt x="484736" y="3621944"/>
                </a:cubicBezTo>
                <a:cubicBezTo>
                  <a:pt x="485259" y="3624822"/>
                  <a:pt x="488137" y="3628747"/>
                  <a:pt x="487091" y="3629793"/>
                </a:cubicBezTo>
                <a:cubicBezTo>
                  <a:pt x="482904" y="3633456"/>
                  <a:pt x="477148" y="3633718"/>
                  <a:pt x="471915" y="3630840"/>
                </a:cubicBezTo>
                <a:cubicBezTo>
                  <a:pt x="466421" y="3627700"/>
                  <a:pt x="458571" y="3620636"/>
                  <a:pt x="458310" y="3632933"/>
                </a:cubicBezTo>
                <a:cubicBezTo>
                  <a:pt x="457525" y="3657789"/>
                  <a:pt x="453339" y="3681076"/>
                  <a:pt x="431360" y="3699391"/>
                </a:cubicBezTo>
                <a:cubicBezTo>
                  <a:pt x="425604" y="3704362"/>
                  <a:pt x="422988" y="3710118"/>
                  <a:pt x="422988" y="3716921"/>
                </a:cubicBezTo>
                <a:cubicBezTo>
                  <a:pt x="422988" y="3725032"/>
                  <a:pt x="423250" y="3733142"/>
                  <a:pt x="421941" y="3741254"/>
                </a:cubicBezTo>
                <a:cubicBezTo>
                  <a:pt x="419848" y="3753028"/>
                  <a:pt x="413307" y="3746748"/>
                  <a:pt x="407551" y="3743347"/>
                </a:cubicBezTo>
                <a:cubicBezTo>
                  <a:pt x="402318" y="3740207"/>
                  <a:pt x="396039" y="3740207"/>
                  <a:pt x="392376" y="3743870"/>
                </a:cubicBezTo>
                <a:cubicBezTo>
                  <a:pt x="385311" y="3751196"/>
                  <a:pt x="380340" y="3759830"/>
                  <a:pt x="373537" y="3767418"/>
                </a:cubicBezTo>
                <a:cubicBezTo>
                  <a:pt x="370136" y="3771081"/>
                  <a:pt x="364380" y="3776575"/>
                  <a:pt x="360978" y="3778145"/>
                </a:cubicBezTo>
                <a:cubicBezTo>
                  <a:pt x="351298" y="3777099"/>
                  <a:pt x="356269" y="3768464"/>
                  <a:pt x="353652" y="3763493"/>
                </a:cubicBezTo>
                <a:cubicBezTo>
                  <a:pt x="346065" y="3748580"/>
                  <a:pt x="340047" y="3733928"/>
                  <a:pt x="342925" y="3717183"/>
                </a:cubicBezTo>
                <a:cubicBezTo>
                  <a:pt x="345280" y="3704100"/>
                  <a:pt x="334552" y="3686570"/>
                  <a:pt x="360455" y="3681860"/>
                </a:cubicBezTo>
                <a:cubicBezTo>
                  <a:pt x="364380" y="3681076"/>
                  <a:pt x="363595" y="3677674"/>
                  <a:pt x="360455" y="3674273"/>
                </a:cubicBezTo>
                <a:cubicBezTo>
                  <a:pt x="354699" y="3667993"/>
                  <a:pt x="348158" y="3661976"/>
                  <a:pt x="343972" y="3654911"/>
                </a:cubicBezTo>
                <a:cubicBezTo>
                  <a:pt x="339000" y="3646277"/>
                  <a:pt x="346588" y="3635811"/>
                  <a:pt x="359147" y="3635026"/>
                </a:cubicBezTo>
                <a:cubicBezTo>
                  <a:pt x="370398" y="3634241"/>
                  <a:pt x="378508" y="3632148"/>
                  <a:pt x="377200" y="3621682"/>
                </a:cubicBezTo>
                <a:cubicBezTo>
                  <a:pt x="375107" y="3605722"/>
                  <a:pt x="381125" y="3589500"/>
                  <a:pt x="371182" y="3573802"/>
                </a:cubicBezTo>
                <a:cubicBezTo>
                  <a:pt x="368043" y="3568830"/>
                  <a:pt x="375630" y="3559673"/>
                  <a:pt x="375630" y="3552347"/>
                </a:cubicBezTo>
                <a:cubicBezTo>
                  <a:pt x="375630" y="3547114"/>
                  <a:pt x="364118" y="3543713"/>
                  <a:pt x="371182" y="3536125"/>
                </a:cubicBezTo>
                <a:cubicBezTo>
                  <a:pt x="380340" y="3526183"/>
                  <a:pt x="380340" y="3512316"/>
                  <a:pt x="374845" y="3503681"/>
                </a:cubicBezTo>
                <a:cubicBezTo>
                  <a:pt x="364903" y="3487983"/>
                  <a:pt x="365688" y="3472546"/>
                  <a:pt x="365688" y="3456585"/>
                </a:cubicBezTo>
                <a:cubicBezTo>
                  <a:pt x="365688" y="3437224"/>
                  <a:pt x="367519" y="3418124"/>
                  <a:pt x="354699" y="3400070"/>
                </a:cubicBezTo>
                <a:cubicBezTo>
                  <a:pt x="349728" y="3393006"/>
                  <a:pt x="354437" y="3384110"/>
                  <a:pt x="362025" y="3378092"/>
                </a:cubicBezTo>
                <a:cubicBezTo>
                  <a:pt x="365426" y="3375476"/>
                  <a:pt x="364903" y="3373121"/>
                  <a:pt x="360978" y="3370243"/>
                </a:cubicBezTo>
                <a:cubicBezTo>
                  <a:pt x="352606" y="3363702"/>
                  <a:pt x="352082" y="3356637"/>
                  <a:pt x="359932" y="3349311"/>
                </a:cubicBezTo>
                <a:cubicBezTo>
                  <a:pt x="365688" y="3343817"/>
                  <a:pt x="365688" y="3337537"/>
                  <a:pt x="364903" y="3330996"/>
                </a:cubicBezTo>
                <a:cubicBezTo>
                  <a:pt x="364641" y="3327857"/>
                  <a:pt x="362548" y="3324979"/>
                  <a:pt x="361240" y="3322101"/>
                </a:cubicBezTo>
                <a:cubicBezTo>
                  <a:pt x="358100" y="3323670"/>
                  <a:pt x="355222" y="3325502"/>
                  <a:pt x="352082" y="3327072"/>
                </a:cubicBezTo>
                <a:cubicBezTo>
                  <a:pt x="349204" y="3328380"/>
                  <a:pt x="346065" y="3329427"/>
                  <a:pt x="343187" y="3330473"/>
                </a:cubicBezTo>
                <a:cubicBezTo>
                  <a:pt x="345541" y="3346433"/>
                  <a:pt x="329058" y="3355591"/>
                  <a:pt x="324087" y="3368673"/>
                </a:cubicBezTo>
                <a:cubicBezTo>
                  <a:pt x="312574" y="3369720"/>
                  <a:pt x="308126" y="3375999"/>
                  <a:pt x="306818" y="3384895"/>
                </a:cubicBezTo>
                <a:cubicBezTo>
                  <a:pt x="278299" y="3402163"/>
                  <a:pt x="285625" y="3427804"/>
                  <a:pt x="286148" y="3451614"/>
                </a:cubicBezTo>
                <a:cubicBezTo>
                  <a:pt x="299230" y="3463650"/>
                  <a:pt x="298446" y="3479348"/>
                  <a:pt x="295567" y="3493215"/>
                </a:cubicBezTo>
                <a:cubicBezTo>
                  <a:pt x="292428" y="3507344"/>
                  <a:pt x="313883" y="3519903"/>
                  <a:pt x="296876" y="3533247"/>
                </a:cubicBezTo>
                <a:cubicBezTo>
                  <a:pt x="296876" y="3546067"/>
                  <a:pt x="296352" y="3559150"/>
                  <a:pt x="296352" y="3572232"/>
                </a:cubicBezTo>
                <a:cubicBezTo>
                  <a:pt x="296352" y="3589762"/>
                  <a:pt x="293474" y="3607554"/>
                  <a:pt x="306557" y="3623514"/>
                </a:cubicBezTo>
                <a:cubicBezTo>
                  <a:pt x="307603" y="3624822"/>
                  <a:pt x="304987" y="3629793"/>
                  <a:pt x="302632" y="3631363"/>
                </a:cubicBezTo>
                <a:cubicBezTo>
                  <a:pt x="300015" y="3633195"/>
                  <a:pt x="293998" y="3634503"/>
                  <a:pt x="292166" y="3633195"/>
                </a:cubicBezTo>
                <a:cubicBezTo>
                  <a:pt x="280392" y="3625084"/>
                  <a:pt x="269665" y="3615665"/>
                  <a:pt x="257891" y="3607292"/>
                </a:cubicBezTo>
                <a:cubicBezTo>
                  <a:pt x="251873" y="3603367"/>
                  <a:pt x="247163" y="3618281"/>
                  <a:pt x="240099" y="3609385"/>
                </a:cubicBezTo>
                <a:cubicBezTo>
                  <a:pt x="236174" y="3604152"/>
                  <a:pt x="233558" y="3598135"/>
                  <a:pt x="230157" y="3592378"/>
                </a:cubicBezTo>
                <a:cubicBezTo>
                  <a:pt x="229110" y="3590809"/>
                  <a:pt x="227802" y="3589762"/>
                  <a:pt x="226232" y="3588715"/>
                </a:cubicBezTo>
                <a:cubicBezTo>
                  <a:pt x="216028" y="3581912"/>
                  <a:pt x="214196" y="3572232"/>
                  <a:pt x="215243" y="3562289"/>
                </a:cubicBezTo>
                <a:cubicBezTo>
                  <a:pt x="216813" y="3547899"/>
                  <a:pt x="211318" y="3532724"/>
                  <a:pt x="224924" y="3520165"/>
                </a:cubicBezTo>
                <a:cubicBezTo>
                  <a:pt x="227017" y="3518333"/>
                  <a:pt x="223092" y="3511531"/>
                  <a:pt x="221522" y="3507082"/>
                </a:cubicBezTo>
                <a:cubicBezTo>
                  <a:pt x="213935" y="3485104"/>
                  <a:pt x="213150" y="3481441"/>
                  <a:pt x="223092" y="3456062"/>
                </a:cubicBezTo>
                <a:cubicBezTo>
                  <a:pt x="225709" y="3448998"/>
                  <a:pt x="226755" y="3443503"/>
                  <a:pt x="221261" y="3438270"/>
                </a:cubicBezTo>
                <a:cubicBezTo>
                  <a:pt x="207917" y="3425450"/>
                  <a:pt x="227540" y="3418124"/>
                  <a:pt x="227279" y="3407658"/>
                </a:cubicBezTo>
                <a:cubicBezTo>
                  <a:pt x="227017" y="3396931"/>
                  <a:pt x="228063" y="3388035"/>
                  <a:pt x="244024" y="3387512"/>
                </a:cubicBezTo>
                <a:cubicBezTo>
                  <a:pt x="245332" y="3387512"/>
                  <a:pt x="246378" y="3385418"/>
                  <a:pt x="247687" y="3384372"/>
                </a:cubicBezTo>
                <a:cubicBezTo>
                  <a:pt x="235651" y="3377307"/>
                  <a:pt x="251350" y="3366580"/>
                  <a:pt x="244024" y="3360300"/>
                </a:cubicBezTo>
                <a:cubicBezTo>
                  <a:pt x="230680" y="3349050"/>
                  <a:pt x="225970" y="3336753"/>
                  <a:pt x="226232" y="3321054"/>
                </a:cubicBezTo>
                <a:cubicBezTo>
                  <a:pt x="226494" y="3305094"/>
                  <a:pt x="230680" y="3288872"/>
                  <a:pt x="217336" y="3273958"/>
                </a:cubicBezTo>
                <a:cubicBezTo>
                  <a:pt x="212626" y="3268464"/>
                  <a:pt x="215766" y="3257998"/>
                  <a:pt x="215766" y="3249887"/>
                </a:cubicBezTo>
                <a:cubicBezTo>
                  <a:pt x="215766" y="3215612"/>
                  <a:pt x="216813" y="3181336"/>
                  <a:pt x="214981" y="3147061"/>
                </a:cubicBezTo>
                <a:cubicBezTo>
                  <a:pt x="213673" y="3123252"/>
                  <a:pt x="221261" y="3098395"/>
                  <a:pt x="205039" y="3075632"/>
                </a:cubicBezTo>
                <a:cubicBezTo>
                  <a:pt x="202422" y="3072231"/>
                  <a:pt x="204516" y="3066213"/>
                  <a:pt x="204254" y="3061242"/>
                </a:cubicBezTo>
                <a:cubicBezTo>
                  <a:pt x="203731" y="3051561"/>
                  <a:pt x="207655" y="3038741"/>
                  <a:pt x="201899" y="3032723"/>
                </a:cubicBezTo>
                <a:cubicBezTo>
                  <a:pt x="190910" y="3021472"/>
                  <a:pt x="196928" y="3007082"/>
                  <a:pt x="186724" y="2996616"/>
                </a:cubicBezTo>
                <a:cubicBezTo>
                  <a:pt x="176781" y="2986412"/>
                  <a:pt x="179136" y="2975685"/>
                  <a:pt x="188555" y="2965742"/>
                </a:cubicBezTo>
                <a:cubicBezTo>
                  <a:pt x="192742" y="2961294"/>
                  <a:pt x="192218" y="2956323"/>
                  <a:pt x="189340" y="2952137"/>
                </a:cubicBezTo>
                <a:cubicBezTo>
                  <a:pt x="176258" y="2933821"/>
                  <a:pt x="177043" y="2915245"/>
                  <a:pt x="188032" y="2896930"/>
                </a:cubicBezTo>
                <a:cubicBezTo>
                  <a:pt x="194835" y="2885941"/>
                  <a:pt x="196666" y="2872335"/>
                  <a:pt x="188555" y="2864486"/>
                </a:cubicBezTo>
                <a:cubicBezTo>
                  <a:pt x="175996" y="2852189"/>
                  <a:pt x="199021" y="2843555"/>
                  <a:pt x="188817" y="2833612"/>
                </a:cubicBezTo>
                <a:cubicBezTo>
                  <a:pt x="180444" y="2825501"/>
                  <a:pt x="181753" y="2815559"/>
                  <a:pt x="181491" y="2805878"/>
                </a:cubicBezTo>
                <a:cubicBezTo>
                  <a:pt x="181229" y="2794366"/>
                  <a:pt x="180183" y="2783115"/>
                  <a:pt x="180183" y="2771603"/>
                </a:cubicBezTo>
                <a:cubicBezTo>
                  <a:pt x="180183" y="2750410"/>
                  <a:pt x="180444" y="2729216"/>
                  <a:pt x="180183" y="2708023"/>
                </a:cubicBezTo>
                <a:cubicBezTo>
                  <a:pt x="180183" y="2698342"/>
                  <a:pt x="180444" y="2688923"/>
                  <a:pt x="173118" y="2680027"/>
                </a:cubicBezTo>
                <a:cubicBezTo>
                  <a:pt x="167101" y="2672963"/>
                  <a:pt x="167624" y="2663805"/>
                  <a:pt x="173380" y="2657003"/>
                </a:cubicBezTo>
                <a:cubicBezTo>
                  <a:pt x="182014" y="2646537"/>
                  <a:pt x="179921" y="2635286"/>
                  <a:pt x="180706" y="2624036"/>
                </a:cubicBezTo>
                <a:cubicBezTo>
                  <a:pt x="182014" y="2605982"/>
                  <a:pt x="178090" y="2588975"/>
                  <a:pt x="170502" y="2572230"/>
                </a:cubicBezTo>
                <a:cubicBezTo>
                  <a:pt x="184892" y="2556532"/>
                  <a:pt x="178874" y="2537955"/>
                  <a:pt x="180183" y="2521471"/>
                </a:cubicBezTo>
                <a:cubicBezTo>
                  <a:pt x="180968" y="2511791"/>
                  <a:pt x="179659" y="2502371"/>
                  <a:pt x="172072" y="2493737"/>
                </a:cubicBezTo>
                <a:cubicBezTo>
                  <a:pt x="166316" y="2486934"/>
                  <a:pt x="167624" y="2478038"/>
                  <a:pt x="172857" y="2470713"/>
                </a:cubicBezTo>
                <a:cubicBezTo>
                  <a:pt x="183846" y="2455537"/>
                  <a:pt x="185939" y="2440623"/>
                  <a:pt x="172595" y="2425448"/>
                </a:cubicBezTo>
                <a:cubicBezTo>
                  <a:pt x="169717" y="2399807"/>
                  <a:pt x="162653" y="2374166"/>
                  <a:pt x="176258" y="2349310"/>
                </a:cubicBezTo>
                <a:cubicBezTo>
                  <a:pt x="181753" y="2339629"/>
                  <a:pt x="181753" y="2330733"/>
                  <a:pt x="175211" y="2321837"/>
                </a:cubicBezTo>
                <a:cubicBezTo>
                  <a:pt x="174165" y="2320529"/>
                  <a:pt x="171810" y="2318436"/>
                  <a:pt x="172072" y="2317913"/>
                </a:cubicBezTo>
                <a:cubicBezTo>
                  <a:pt x="184369" y="2304046"/>
                  <a:pt x="166054" y="2292010"/>
                  <a:pt x="169194" y="2278143"/>
                </a:cubicBezTo>
                <a:cubicBezTo>
                  <a:pt x="172595" y="2264014"/>
                  <a:pt x="169979" y="2248839"/>
                  <a:pt x="170240" y="2234187"/>
                </a:cubicBezTo>
                <a:cubicBezTo>
                  <a:pt x="170502" y="2231047"/>
                  <a:pt x="172595" y="2228169"/>
                  <a:pt x="173380" y="2225029"/>
                </a:cubicBezTo>
                <a:cubicBezTo>
                  <a:pt x="182014" y="2193894"/>
                  <a:pt x="182014" y="2193894"/>
                  <a:pt x="171810" y="2159880"/>
                </a:cubicBezTo>
                <a:cubicBezTo>
                  <a:pt x="169455" y="2152031"/>
                  <a:pt x="168147" y="2143920"/>
                  <a:pt x="174427" y="2136855"/>
                </a:cubicBezTo>
                <a:cubicBezTo>
                  <a:pt x="180968" y="2129268"/>
                  <a:pt x="181491" y="2121942"/>
                  <a:pt x="174165" y="2114877"/>
                </a:cubicBezTo>
                <a:cubicBezTo>
                  <a:pt x="170764" y="2111476"/>
                  <a:pt x="171548" y="2110168"/>
                  <a:pt x="174165" y="2106505"/>
                </a:cubicBezTo>
                <a:cubicBezTo>
                  <a:pt x="182799" y="2094992"/>
                  <a:pt x="183846" y="2081387"/>
                  <a:pt x="176781" y="2069613"/>
                </a:cubicBezTo>
                <a:cubicBezTo>
                  <a:pt x="171025" y="2060194"/>
                  <a:pt x="170764" y="2051298"/>
                  <a:pt x="169717" y="2041617"/>
                </a:cubicBezTo>
                <a:cubicBezTo>
                  <a:pt x="167624" y="2020947"/>
                  <a:pt x="175735" y="1999492"/>
                  <a:pt x="158990" y="1980131"/>
                </a:cubicBezTo>
                <a:cubicBezTo>
                  <a:pt x="154280" y="1974636"/>
                  <a:pt x="157681" y="1964171"/>
                  <a:pt x="157681" y="1956060"/>
                </a:cubicBezTo>
                <a:cubicBezTo>
                  <a:pt x="157681" y="1930157"/>
                  <a:pt x="158205" y="1903996"/>
                  <a:pt x="157681" y="1877835"/>
                </a:cubicBezTo>
                <a:cubicBezTo>
                  <a:pt x="157420" y="1869724"/>
                  <a:pt x="158205" y="1860567"/>
                  <a:pt x="153757" y="1854287"/>
                </a:cubicBezTo>
                <a:cubicBezTo>
                  <a:pt x="144861" y="1841467"/>
                  <a:pt x="144599" y="1830478"/>
                  <a:pt x="154542" y="1818442"/>
                </a:cubicBezTo>
                <a:cubicBezTo>
                  <a:pt x="161606" y="1809808"/>
                  <a:pt x="156111" y="1799342"/>
                  <a:pt x="157420" y="1789923"/>
                </a:cubicBezTo>
                <a:cubicBezTo>
                  <a:pt x="136488" y="1773701"/>
                  <a:pt x="157158" y="1747798"/>
                  <a:pt x="138843" y="1730792"/>
                </a:cubicBezTo>
                <a:cubicBezTo>
                  <a:pt x="141459" y="1723466"/>
                  <a:pt x="145646" y="1716401"/>
                  <a:pt x="146169" y="1709075"/>
                </a:cubicBezTo>
                <a:cubicBezTo>
                  <a:pt x="147216" y="1689714"/>
                  <a:pt x="146692" y="1670090"/>
                  <a:pt x="146692" y="1650467"/>
                </a:cubicBezTo>
                <a:cubicBezTo>
                  <a:pt x="146692" y="1642356"/>
                  <a:pt x="146431" y="1634245"/>
                  <a:pt x="146169" y="1626134"/>
                </a:cubicBezTo>
                <a:cubicBezTo>
                  <a:pt x="145907" y="1619593"/>
                  <a:pt x="144338" y="1612005"/>
                  <a:pt x="150879" y="1607819"/>
                </a:cubicBezTo>
                <a:cubicBezTo>
                  <a:pt x="162129" y="1600231"/>
                  <a:pt x="142506" y="1594737"/>
                  <a:pt x="150094" y="1587934"/>
                </a:cubicBezTo>
                <a:cubicBezTo>
                  <a:pt x="152187" y="1585841"/>
                  <a:pt x="154803" y="1581131"/>
                  <a:pt x="154018" y="1580347"/>
                </a:cubicBezTo>
                <a:cubicBezTo>
                  <a:pt x="143291" y="1570666"/>
                  <a:pt x="145907" y="1559153"/>
                  <a:pt x="145907" y="1547903"/>
                </a:cubicBezTo>
                <a:cubicBezTo>
                  <a:pt x="145907" y="1525140"/>
                  <a:pt x="144076" y="1502377"/>
                  <a:pt x="146169" y="1479614"/>
                </a:cubicBezTo>
                <a:cubicBezTo>
                  <a:pt x="148001" y="1462607"/>
                  <a:pt x="135703" y="1449001"/>
                  <a:pt x="135180" y="1433041"/>
                </a:cubicBezTo>
                <a:cubicBezTo>
                  <a:pt x="134657" y="1418389"/>
                  <a:pt x="134395" y="1403737"/>
                  <a:pt x="134133" y="1389085"/>
                </a:cubicBezTo>
                <a:cubicBezTo>
                  <a:pt x="116865" y="1370508"/>
                  <a:pt x="124714" y="1348792"/>
                  <a:pt x="122359" y="1328122"/>
                </a:cubicBezTo>
                <a:cubicBezTo>
                  <a:pt x="121575" y="1321319"/>
                  <a:pt x="124191" y="1315302"/>
                  <a:pt x="129947" y="1310592"/>
                </a:cubicBezTo>
                <a:cubicBezTo>
                  <a:pt x="134657" y="1306406"/>
                  <a:pt x="135442" y="1301173"/>
                  <a:pt x="132564" y="1297248"/>
                </a:cubicBezTo>
                <a:cubicBezTo>
                  <a:pt x="116080" y="1272915"/>
                  <a:pt x="124714" y="1246484"/>
                  <a:pt x="122621" y="1221107"/>
                </a:cubicBezTo>
                <a:cubicBezTo>
                  <a:pt x="137273" y="1210115"/>
                  <a:pt x="136750" y="1199390"/>
                  <a:pt x="123406" y="1187878"/>
                </a:cubicBezTo>
                <a:cubicBezTo>
                  <a:pt x="121575" y="1186568"/>
                  <a:pt x="123144" y="1181599"/>
                  <a:pt x="123668" y="1178460"/>
                </a:cubicBezTo>
                <a:cubicBezTo>
                  <a:pt x="128377" y="1145751"/>
                  <a:pt x="114510" y="1114878"/>
                  <a:pt x="109801" y="1082956"/>
                </a:cubicBezTo>
                <a:cubicBezTo>
                  <a:pt x="96980" y="1074584"/>
                  <a:pt x="110062" y="1065950"/>
                  <a:pt x="109801" y="1057578"/>
                </a:cubicBezTo>
                <a:cubicBezTo>
                  <a:pt x="109277" y="1047900"/>
                  <a:pt x="95933" y="1041616"/>
                  <a:pt x="99596" y="1030629"/>
                </a:cubicBezTo>
                <a:cubicBezTo>
                  <a:pt x="106138" y="1011792"/>
                  <a:pt x="88346" y="996876"/>
                  <a:pt x="87561" y="979346"/>
                </a:cubicBezTo>
                <a:cubicBezTo>
                  <a:pt x="87299" y="974112"/>
                  <a:pt x="83636" y="971237"/>
                  <a:pt x="77357" y="969404"/>
                </a:cubicBezTo>
                <a:cubicBezTo>
                  <a:pt x="72386" y="968098"/>
                  <a:pt x="66629" y="965479"/>
                  <a:pt x="63490" y="961819"/>
                </a:cubicBezTo>
                <a:cubicBezTo>
                  <a:pt x="40988" y="935652"/>
                  <a:pt x="24505" y="905827"/>
                  <a:pt x="21365" y="874426"/>
                </a:cubicBezTo>
                <a:cubicBezTo>
                  <a:pt x="18749" y="849836"/>
                  <a:pt x="10638" y="827593"/>
                  <a:pt x="2265" y="804829"/>
                </a:cubicBezTo>
                <a:cubicBezTo>
                  <a:pt x="695" y="800124"/>
                  <a:pt x="-2183" y="796457"/>
                  <a:pt x="2788" y="792532"/>
                </a:cubicBezTo>
                <a:cubicBezTo>
                  <a:pt x="9591" y="786779"/>
                  <a:pt x="16132" y="780760"/>
                  <a:pt x="23720" y="775787"/>
                </a:cubicBezTo>
                <a:cubicBezTo>
                  <a:pt x="28168" y="772908"/>
                  <a:pt x="34447" y="772908"/>
                  <a:pt x="39157" y="776834"/>
                </a:cubicBezTo>
                <a:cubicBezTo>
                  <a:pt x="44913" y="781282"/>
                  <a:pt x="51454" y="785467"/>
                  <a:pt x="59303" y="781547"/>
                </a:cubicBezTo>
                <a:cubicBezTo>
                  <a:pt x="67676" y="777620"/>
                  <a:pt x="76572" y="772388"/>
                  <a:pt x="76572" y="763490"/>
                </a:cubicBezTo>
                <a:cubicBezTo>
                  <a:pt x="76310" y="748318"/>
                  <a:pt x="78142" y="734708"/>
                  <a:pt x="94102" y="724503"/>
                </a:cubicBezTo>
                <a:cubicBezTo>
                  <a:pt x="105876" y="716917"/>
                  <a:pt x="95672" y="702265"/>
                  <a:pt x="106922" y="693369"/>
                </a:cubicBezTo>
                <a:cubicBezTo>
                  <a:pt x="112940" y="688659"/>
                  <a:pt x="104306" y="685519"/>
                  <a:pt x="102213" y="681856"/>
                </a:cubicBezTo>
                <a:cubicBezTo>
                  <a:pt x="98288" y="674792"/>
                  <a:pt x="93317" y="667988"/>
                  <a:pt x="89392" y="660662"/>
                </a:cubicBezTo>
                <a:cubicBezTo>
                  <a:pt x="84421" y="651768"/>
                  <a:pt x="88607" y="643132"/>
                  <a:pt x="99596" y="636854"/>
                </a:cubicBezTo>
                <a:cubicBezTo>
                  <a:pt x="105876" y="633190"/>
                  <a:pt x="112679" y="630051"/>
                  <a:pt x="117650" y="625341"/>
                </a:cubicBezTo>
                <a:cubicBezTo>
                  <a:pt x="125238" y="618277"/>
                  <a:pt x="115818" y="617492"/>
                  <a:pt x="111370" y="616969"/>
                </a:cubicBezTo>
                <a:cubicBezTo>
                  <a:pt x="104568" y="615921"/>
                  <a:pt x="100905" y="612521"/>
                  <a:pt x="100643" y="607550"/>
                </a:cubicBezTo>
                <a:cubicBezTo>
                  <a:pt x="99858" y="592898"/>
                  <a:pt x="98550" y="577983"/>
                  <a:pt x="100643" y="563593"/>
                </a:cubicBezTo>
                <a:cubicBezTo>
                  <a:pt x="102998" y="549203"/>
                  <a:pt x="93579" y="538998"/>
                  <a:pt x="88346" y="527224"/>
                </a:cubicBezTo>
                <a:cubicBezTo>
                  <a:pt x="84944" y="519375"/>
                  <a:pt x="77357" y="520161"/>
                  <a:pt x="70031" y="518853"/>
                </a:cubicBezTo>
                <a:cubicBezTo>
                  <a:pt x="55902" y="516498"/>
                  <a:pt x="54332" y="514666"/>
                  <a:pt x="60612" y="508910"/>
                </a:cubicBezTo>
                <a:cubicBezTo>
                  <a:pt x="80235" y="490856"/>
                  <a:pt x="99073" y="473326"/>
                  <a:pt x="101690" y="446901"/>
                </a:cubicBezTo>
                <a:cubicBezTo>
                  <a:pt x="102475" y="439051"/>
                  <a:pt x="109801" y="445592"/>
                  <a:pt x="113725" y="447423"/>
                </a:cubicBezTo>
                <a:lnTo>
                  <a:pt x="134045" y="440399"/>
                </a:lnTo>
                <a:lnTo>
                  <a:pt x="133610" y="439312"/>
                </a:lnTo>
                <a:cubicBezTo>
                  <a:pt x="134133" y="439574"/>
                  <a:pt x="134657" y="439574"/>
                  <a:pt x="135180" y="439574"/>
                </a:cubicBezTo>
                <a:lnTo>
                  <a:pt x="134919" y="440097"/>
                </a:lnTo>
                <a:lnTo>
                  <a:pt x="165269" y="432248"/>
                </a:lnTo>
                <a:cubicBezTo>
                  <a:pt x="182014" y="446901"/>
                  <a:pt x="191957" y="434342"/>
                  <a:pt x="202422" y="425446"/>
                </a:cubicBezTo>
                <a:cubicBezTo>
                  <a:pt x="210533" y="418642"/>
                  <a:pt x="214981" y="425184"/>
                  <a:pt x="220999" y="427800"/>
                </a:cubicBezTo>
                <a:cubicBezTo>
                  <a:pt x="225709" y="430155"/>
                  <a:pt x="232511" y="430679"/>
                  <a:pt x="235913" y="425446"/>
                </a:cubicBezTo>
                <a:cubicBezTo>
                  <a:pt x="238791" y="421520"/>
                  <a:pt x="240361" y="416287"/>
                  <a:pt x="235389" y="412364"/>
                </a:cubicBezTo>
                <a:cubicBezTo>
                  <a:pt x="228325" y="406346"/>
                  <a:pt x="226494" y="399281"/>
                  <a:pt x="227540" y="391431"/>
                </a:cubicBezTo>
                <a:cubicBezTo>
                  <a:pt x="227279" y="391431"/>
                  <a:pt x="226755" y="391170"/>
                  <a:pt x="226494" y="391170"/>
                </a:cubicBezTo>
                <a:cubicBezTo>
                  <a:pt x="226494" y="390909"/>
                  <a:pt x="226232" y="390386"/>
                  <a:pt x="226232" y="390124"/>
                </a:cubicBezTo>
                <a:cubicBezTo>
                  <a:pt x="219691" y="389862"/>
                  <a:pt x="216551" y="386722"/>
                  <a:pt x="216028" y="381490"/>
                </a:cubicBezTo>
                <a:cubicBezTo>
                  <a:pt x="215505" y="381490"/>
                  <a:pt x="215243" y="381490"/>
                  <a:pt x="214720" y="381490"/>
                </a:cubicBezTo>
                <a:cubicBezTo>
                  <a:pt x="214720" y="381228"/>
                  <a:pt x="214720" y="380965"/>
                  <a:pt x="214720" y="380705"/>
                </a:cubicBezTo>
                <a:cubicBezTo>
                  <a:pt x="207655" y="380705"/>
                  <a:pt x="200329" y="380442"/>
                  <a:pt x="193265" y="380442"/>
                </a:cubicBezTo>
                <a:cubicBezTo>
                  <a:pt x="186985" y="380442"/>
                  <a:pt x="182799" y="378349"/>
                  <a:pt x="181753" y="372855"/>
                </a:cubicBezTo>
                <a:cubicBezTo>
                  <a:pt x="181491" y="371286"/>
                  <a:pt x="180968" y="369453"/>
                  <a:pt x="181753" y="368145"/>
                </a:cubicBezTo>
                <a:cubicBezTo>
                  <a:pt x="185677" y="361082"/>
                  <a:pt x="189863" y="367098"/>
                  <a:pt x="194311" y="368145"/>
                </a:cubicBezTo>
                <a:cubicBezTo>
                  <a:pt x="200853" y="369715"/>
                  <a:pt x="207655" y="370762"/>
                  <a:pt x="214458" y="371809"/>
                </a:cubicBezTo>
                <a:cubicBezTo>
                  <a:pt x="214458" y="371547"/>
                  <a:pt x="214458" y="371286"/>
                  <a:pt x="214458" y="371023"/>
                </a:cubicBezTo>
                <a:cubicBezTo>
                  <a:pt x="214981" y="371286"/>
                  <a:pt x="215243" y="371023"/>
                  <a:pt x="215766" y="371023"/>
                </a:cubicBezTo>
                <a:cubicBezTo>
                  <a:pt x="216028" y="365528"/>
                  <a:pt x="219691" y="362913"/>
                  <a:pt x="225970" y="362389"/>
                </a:cubicBezTo>
                <a:cubicBezTo>
                  <a:pt x="225970" y="362128"/>
                  <a:pt x="226232" y="361865"/>
                  <a:pt x="226232" y="361343"/>
                </a:cubicBezTo>
                <a:cubicBezTo>
                  <a:pt x="226494" y="361343"/>
                  <a:pt x="227017" y="361082"/>
                  <a:pt x="227279" y="360819"/>
                </a:cubicBezTo>
                <a:cubicBezTo>
                  <a:pt x="227540" y="355064"/>
                  <a:pt x="225185" y="348784"/>
                  <a:pt x="232250" y="344598"/>
                </a:cubicBezTo>
                <a:cubicBezTo>
                  <a:pt x="233820" y="343812"/>
                  <a:pt x="235913" y="343812"/>
                  <a:pt x="237483" y="343028"/>
                </a:cubicBezTo>
                <a:cubicBezTo>
                  <a:pt x="279869" y="318171"/>
                  <a:pt x="274374" y="320265"/>
                  <a:pt x="270711" y="279709"/>
                </a:cubicBezTo>
                <a:cubicBezTo>
                  <a:pt x="270711" y="278401"/>
                  <a:pt x="268618" y="277094"/>
                  <a:pt x="267310" y="275786"/>
                </a:cubicBezTo>
                <a:cubicBezTo>
                  <a:pt x="266263" y="276831"/>
                  <a:pt x="264170" y="277879"/>
                  <a:pt x="263909" y="278924"/>
                </a:cubicBezTo>
                <a:cubicBezTo>
                  <a:pt x="262339" y="288345"/>
                  <a:pt x="261292" y="297764"/>
                  <a:pt x="259722" y="307182"/>
                </a:cubicBezTo>
                <a:cubicBezTo>
                  <a:pt x="259461" y="308491"/>
                  <a:pt x="257368" y="309538"/>
                  <a:pt x="256059" y="310845"/>
                </a:cubicBezTo>
                <a:cubicBezTo>
                  <a:pt x="255013" y="309799"/>
                  <a:pt x="252920" y="309014"/>
                  <a:pt x="252658" y="307968"/>
                </a:cubicBezTo>
                <a:cubicBezTo>
                  <a:pt x="250042" y="292269"/>
                  <a:pt x="246640" y="276831"/>
                  <a:pt x="238529" y="262441"/>
                </a:cubicBezTo>
                <a:cubicBezTo>
                  <a:pt x="236436" y="258779"/>
                  <a:pt x="253181" y="216916"/>
                  <a:pt x="256844" y="213515"/>
                </a:cubicBezTo>
                <a:cubicBezTo>
                  <a:pt x="262077" y="208805"/>
                  <a:pt x="267572" y="204880"/>
                  <a:pt x="276206" y="204880"/>
                </a:cubicBezTo>
                <a:cubicBezTo>
                  <a:pt x="292428" y="204618"/>
                  <a:pt x="302370" y="216131"/>
                  <a:pt x="316761" y="219271"/>
                </a:cubicBezTo>
                <a:cubicBezTo>
                  <a:pt x="314667" y="223195"/>
                  <a:pt x="309435" y="228689"/>
                  <a:pt x="310743" y="231045"/>
                </a:cubicBezTo>
                <a:cubicBezTo>
                  <a:pt x="314144" y="236801"/>
                  <a:pt x="320424" y="241248"/>
                  <a:pt x="326180" y="245957"/>
                </a:cubicBezTo>
                <a:cubicBezTo>
                  <a:pt x="329581" y="249097"/>
                  <a:pt x="333506" y="254331"/>
                  <a:pt x="339000" y="251191"/>
                </a:cubicBezTo>
                <a:cubicBezTo>
                  <a:pt x="343972" y="248051"/>
                  <a:pt x="341878" y="242818"/>
                  <a:pt x="339524" y="238108"/>
                </a:cubicBezTo>
                <a:cubicBezTo>
                  <a:pt x="337430" y="234445"/>
                  <a:pt x="328273" y="231306"/>
                  <a:pt x="335599" y="226597"/>
                </a:cubicBezTo>
                <a:cubicBezTo>
                  <a:pt x="357839" y="212467"/>
                  <a:pt x="354699" y="192845"/>
                  <a:pt x="352606" y="173483"/>
                </a:cubicBezTo>
                <a:cubicBezTo>
                  <a:pt x="352606" y="172174"/>
                  <a:pt x="350513" y="170866"/>
                  <a:pt x="349989" y="169296"/>
                </a:cubicBezTo>
                <a:cubicBezTo>
                  <a:pt x="346850" y="158046"/>
                  <a:pt x="346326" y="157522"/>
                  <a:pt x="350774" y="153860"/>
                </a:cubicBezTo>
                <a:cubicBezTo>
                  <a:pt x="368828" y="138160"/>
                  <a:pt x="378770" y="120368"/>
                  <a:pt x="376939" y="97867"/>
                </a:cubicBezTo>
                <a:cubicBezTo>
                  <a:pt x="376154" y="88711"/>
                  <a:pt x="386358" y="84786"/>
                  <a:pt x="393422" y="79552"/>
                </a:cubicBezTo>
                <a:cubicBezTo>
                  <a:pt x="403365" y="90542"/>
                  <a:pt x="412522" y="79814"/>
                  <a:pt x="421941" y="78767"/>
                </a:cubicBezTo>
                <a:close/>
                <a:moveTo>
                  <a:pt x="998604" y="78506"/>
                </a:moveTo>
                <a:cubicBezTo>
                  <a:pt x="1005668" y="79029"/>
                  <a:pt x="1009593" y="81907"/>
                  <a:pt x="1008546" y="87403"/>
                </a:cubicBezTo>
                <a:cubicBezTo>
                  <a:pt x="1007499" y="93158"/>
                  <a:pt x="1001220" y="99176"/>
                  <a:pt x="1002790" y="103885"/>
                </a:cubicBezTo>
                <a:cubicBezTo>
                  <a:pt x="1004621" y="109380"/>
                  <a:pt x="1011947" y="113828"/>
                  <a:pt x="1017180" y="118537"/>
                </a:cubicBezTo>
                <a:cubicBezTo>
                  <a:pt x="1020843" y="121939"/>
                  <a:pt x="1020320" y="124294"/>
                  <a:pt x="1015087" y="125863"/>
                </a:cubicBezTo>
                <a:cubicBezTo>
                  <a:pt x="1013517" y="126387"/>
                  <a:pt x="1011162" y="126648"/>
                  <a:pt x="1009593" y="126126"/>
                </a:cubicBezTo>
                <a:cubicBezTo>
                  <a:pt x="993109" y="121417"/>
                  <a:pt x="985783" y="111735"/>
                  <a:pt x="987876" y="95513"/>
                </a:cubicBezTo>
                <a:cubicBezTo>
                  <a:pt x="987876" y="93682"/>
                  <a:pt x="987353" y="90280"/>
                  <a:pt x="987876" y="87140"/>
                </a:cubicBezTo>
                <a:cubicBezTo>
                  <a:pt x="988661" y="82169"/>
                  <a:pt x="991278" y="78506"/>
                  <a:pt x="998604" y="78506"/>
                </a:cubicBezTo>
                <a:close/>
                <a:moveTo>
                  <a:pt x="372752" y="59667"/>
                </a:moveTo>
                <a:cubicBezTo>
                  <a:pt x="377200" y="60452"/>
                  <a:pt x="381648" y="62022"/>
                  <a:pt x="386357" y="63330"/>
                </a:cubicBezTo>
                <a:cubicBezTo>
                  <a:pt x="383741" y="64900"/>
                  <a:pt x="380863" y="66208"/>
                  <a:pt x="377985" y="67517"/>
                </a:cubicBezTo>
                <a:cubicBezTo>
                  <a:pt x="374845" y="66732"/>
                  <a:pt x="371705" y="65947"/>
                  <a:pt x="368827" y="64900"/>
                </a:cubicBezTo>
                <a:cubicBezTo>
                  <a:pt x="370135" y="63069"/>
                  <a:pt x="371705" y="59406"/>
                  <a:pt x="372752" y="59667"/>
                </a:cubicBezTo>
                <a:close/>
                <a:moveTo>
                  <a:pt x="1114772" y="56789"/>
                </a:moveTo>
                <a:cubicBezTo>
                  <a:pt x="1114772" y="57312"/>
                  <a:pt x="1114772" y="58097"/>
                  <a:pt x="1114772" y="58882"/>
                </a:cubicBezTo>
                <a:lnTo>
                  <a:pt x="1112942" y="58882"/>
                </a:lnTo>
                <a:lnTo>
                  <a:pt x="1109540" y="65423"/>
                </a:lnTo>
                <a:cubicBezTo>
                  <a:pt x="1109279" y="65685"/>
                  <a:pt x="1105877" y="65161"/>
                  <a:pt x="1105877" y="64900"/>
                </a:cubicBezTo>
                <a:lnTo>
                  <a:pt x="1112942" y="58882"/>
                </a:lnTo>
                <a:lnTo>
                  <a:pt x="1112941" y="58882"/>
                </a:lnTo>
                <a:cubicBezTo>
                  <a:pt x="1113203" y="58621"/>
                  <a:pt x="1113203" y="58097"/>
                  <a:pt x="1113464" y="57836"/>
                </a:cubicBezTo>
                <a:cubicBezTo>
                  <a:pt x="1113988" y="57574"/>
                  <a:pt x="1114249" y="57051"/>
                  <a:pt x="1114772" y="56789"/>
                </a:cubicBezTo>
                <a:close/>
                <a:moveTo>
                  <a:pt x="360193" y="31148"/>
                </a:moveTo>
                <a:cubicBezTo>
                  <a:pt x="361240" y="31933"/>
                  <a:pt x="362286" y="32980"/>
                  <a:pt x="363333" y="33764"/>
                </a:cubicBezTo>
                <a:cubicBezTo>
                  <a:pt x="362025" y="34811"/>
                  <a:pt x="360978" y="35596"/>
                  <a:pt x="359670" y="36381"/>
                </a:cubicBezTo>
                <a:cubicBezTo>
                  <a:pt x="358623" y="36119"/>
                  <a:pt x="357577" y="35596"/>
                  <a:pt x="356530" y="35073"/>
                </a:cubicBezTo>
                <a:cubicBezTo>
                  <a:pt x="357838" y="33764"/>
                  <a:pt x="358885" y="32456"/>
                  <a:pt x="360193" y="31148"/>
                </a:cubicBezTo>
                <a:close/>
                <a:moveTo>
                  <a:pt x="382433" y="30625"/>
                </a:moveTo>
                <a:cubicBezTo>
                  <a:pt x="383479" y="30364"/>
                  <a:pt x="385049" y="32718"/>
                  <a:pt x="386357" y="33765"/>
                </a:cubicBezTo>
                <a:cubicBezTo>
                  <a:pt x="385049" y="34811"/>
                  <a:pt x="383218" y="36905"/>
                  <a:pt x="382171" y="36643"/>
                </a:cubicBezTo>
                <a:cubicBezTo>
                  <a:pt x="376415" y="34550"/>
                  <a:pt x="376415" y="32195"/>
                  <a:pt x="382433" y="30625"/>
                </a:cubicBezTo>
                <a:close/>
                <a:moveTo>
                  <a:pt x="1124715" y="30363"/>
                </a:moveTo>
                <a:cubicBezTo>
                  <a:pt x="1128117" y="29840"/>
                  <a:pt x="1132303" y="31148"/>
                  <a:pt x="1134658" y="33241"/>
                </a:cubicBezTo>
                <a:cubicBezTo>
                  <a:pt x="1135966" y="34288"/>
                  <a:pt x="1121576" y="50510"/>
                  <a:pt x="1114773" y="56789"/>
                </a:cubicBezTo>
                <a:cubicBezTo>
                  <a:pt x="1114773" y="49202"/>
                  <a:pt x="1114773" y="41876"/>
                  <a:pt x="1115820" y="34811"/>
                </a:cubicBezTo>
                <a:cubicBezTo>
                  <a:pt x="1116081" y="32980"/>
                  <a:pt x="1121576" y="30625"/>
                  <a:pt x="1124715" y="30363"/>
                </a:cubicBezTo>
                <a:close/>
                <a:moveTo>
                  <a:pt x="741146" y="12"/>
                </a:moveTo>
                <a:cubicBezTo>
                  <a:pt x="745856" y="1059"/>
                  <a:pt x="750042" y="2891"/>
                  <a:pt x="753967" y="4722"/>
                </a:cubicBezTo>
                <a:cubicBezTo>
                  <a:pt x="751350" y="6030"/>
                  <a:pt x="748472" y="7600"/>
                  <a:pt x="745594" y="8908"/>
                </a:cubicBezTo>
                <a:cubicBezTo>
                  <a:pt x="742716" y="7862"/>
                  <a:pt x="739838" y="6815"/>
                  <a:pt x="736960" y="5769"/>
                </a:cubicBezTo>
                <a:cubicBezTo>
                  <a:pt x="738530" y="3675"/>
                  <a:pt x="740361" y="-249"/>
                  <a:pt x="741146" y="1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63" name="Google Shape;563;p87"/>
          <p:cNvSpPr txBox="1"/>
          <p:nvPr/>
        </p:nvSpPr>
        <p:spPr>
          <a:xfrm>
            <a:off x="1491775" y="1981685"/>
            <a:ext cx="6160500" cy="1262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5000">
                <a:solidFill>
                  <a:schemeClr val="lt1"/>
                </a:solidFill>
                <a:latin typeface="Poppins"/>
                <a:ea typeface="Poppins"/>
                <a:cs typeface="Poppins"/>
                <a:sym typeface="Poppins"/>
              </a:rPr>
              <a:t>       LIFE IS </a:t>
            </a:r>
            <a:endParaRPr sz="1100"/>
          </a:p>
          <a:p>
            <a:pPr indent="0" lvl="0" marL="0" marR="0" rtl="0" algn="ctr">
              <a:lnSpc>
                <a:spcPct val="70000"/>
              </a:lnSpc>
              <a:spcBef>
                <a:spcPts val="900"/>
              </a:spcBef>
              <a:spcAft>
                <a:spcPts val="0"/>
              </a:spcAft>
              <a:buNone/>
            </a:pPr>
            <a:r>
              <a:rPr b="0" lang="en" sz="5000">
                <a:solidFill>
                  <a:schemeClr val="lt1"/>
                </a:solidFill>
                <a:latin typeface="Poppins"/>
                <a:ea typeface="Poppins"/>
                <a:cs typeface="Poppins"/>
                <a:sym typeface="Poppins"/>
              </a:rPr>
              <a:t>WHEN</a:t>
            </a:r>
            <a:r>
              <a:rPr b="1" lang="en" sz="5000">
                <a:solidFill>
                  <a:schemeClr val="lt1"/>
                </a:solidFill>
                <a:latin typeface="Poppins"/>
                <a:ea typeface="Poppins"/>
                <a:cs typeface="Poppins"/>
                <a:sym typeface="Poppins"/>
              </a:rPr>
              <a:t> YOU </a:t>
            </a:r>
            <a:r>
              <a:rPr b="1" i="1" lang="en" sz="5000">
                <a:solidFill>
                  <a:schemeClr val="lt1"/>
                </a:solidFill>
                <a:latin typeface="Poppins"/>
                <a:ea typeface="Poppins"/>
                <a:cs typeface="Poppins"/>
                <a:sym typeface="Poppins"/>
              </a:rPr>
              <a:t>SKATE</a:t>
            </a:r>
            <a:endParaRPr sz="1100"/>
          </a:p>
        </p:txBody>
      </p:sp>
      <p:sp>
        <p:nvSpPr>
          <p:cNvPr id="564" name="Google Shape;564;p87"/>
          <p:cNvSpPr/>
          <p:nvPr/>
        </p:nvSpPr>
        <p:spPr>
          <a:xfrm>
            <a:off x="2019697" y="1559875"/>
            <a:ext cx="393293" cy="338761"/>
          </a:xfrm>
          <a:custGeom>
            <a:rect b="b" l="l" r="r" t="t"/>
            <a:pathLst>
              <a:path extrusionOk="0" h="249936" w="290170">
                <a:moveTo>
                  <a:pt x="288951" y="0"/>
                </a:moveTo>
                <a:lnTo>
                  <a:pt x="288951" y="48768"/>
                </a:lnTo>
                <a:cubicBezTo>
                  <a:pt x="267818" y="48768"/>
                  <a:pt x="252578" y="54457"/>
                  <a:pt x="243231" y="65836"/>
                </a:cubicBezTo>
                <a:cubicBezTo>
                  <a:pt x="233884" y="77215"/>
                  <a:pt x="229210" y="94284"/>
                  <a:pt x="229210" y="117043"/>
                </a:cubicBezTo>
                <a:lnTo>
                  <a:pt x="229210" y="145084"/>
                </a:lnTo>
                <a:lnTo>
                  <a:pt x="290170" y="145084"/>
                </a:lnTo>
                <a:lnTo>
                  <a:pt x="290170" y="249936"/>
                </a:lnTo>
                <a:lnTo>
                  <a:pt x="179223" y="249936"/>
                </a:lnTo>
                <a:cubicBezTo>
                  <a:pt x="169469" y="206857"/>
                  <a:pt x="164592" y="169468"/>
                  <a:pt x="164592" y="137769"/>
                </a:cubicBezTo>
                <a:cubicBezTo>
                  <a:pt x="164592" y="92252"/>
                  <a:pt x="175159" y="57912"/>
                  <a:pt x="196292" y="34747"/>
                </a:cubicBezTo>
                <a:cubicBezTo>
                  <a:pt x="217424" y="11582"/>
                  <a:pt x="248311" y="0"/>
                  <a:pt x="288951" y="0"/>
                </a:cubicBezTo>
                <a:close/>
                <a:moveTo>
                  <a:pt x="124359" y="0"/>
                </a:moveTo>
                <a:lnTo>
                  <a:pt x="124359" y="48768"/>
                </a:lnTo>
                <a:cubicBezTo>
                  <a:pt x="103226" y="48768"/>
                  <a:pt x="87986" y="54457"/>
                  <a:pt x="78639" y="65836"/>
                </a:cubicBezTo>
                <a:cubicBezTo>
                  <a:pt x="69292" y="77215"/>
                  <a:pt x="64618" y="94284"/>
                  <a:pt x="64618" y="117043"/>
                </a:cubicBezTo>
                <a:lnTo>
                  <a:pt x="64618" y="145084"/>
                </a:lnTo>
                <a:lnTo>
                  <a:pt x="125578" y="145084"/>
                </a:lnTo>
                <a:lnTo>
                  <a:pt x="125578" y="249936"/>
                </a:lnTo>
                <a:lnTo>
                  <a:pt x="14631" y="249936"/>
                </a:lnTo>
                <a:cubicBezTo>
                  <a:pt x="4877" y="206857"/>
                  <a:pt x="0" y="169468"/>
                  <a:pt x="0" y="137769"/>
                </a:cubicBezTo>
                <a:cubicBezTo>
                  <a:pt x="0" y="92252"/>
                  <a:pt x="10567" y="57912"/>
                  <a:pt x="31700" y="34747"/>
                </a:cubicBezTo>
                <a:cubicBezTo>
                  <a:pt x="52832" y="11582"/>
                  <a:pt x="83719" y="0"/>
                  <a:pt x="124359"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65" name="Google Shape;565;p87"/>
          <p:cNvSpPr txBox="1"/>
          <p:nvPr/>
        </p:nvSpPr>
        <p:spPr>
          <a:xfrm rot="-657886">
            <a:off x="4406425" y="1906283"/>
            <a:ext cx="2900551" cy="70038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4100">
                <a:solidFill>
                  <a:schemeClr val="accent1"/>
                </a:solidFill>
                <a:latin typeface="Rock Salt"/>
                <a:ea typeface="Rock Salt"/>
                <a:cs typeface="Rock Salt"/>
                <a:sym typeface="Rock Salt"/>
              </a:rPr>
              <a:t>Better</a:t>
            </a:r>
            <a:endParaRPr sz="4100">
              <a:solidFill>
                <a:schemeClr val="accent1"/>
              </a:solidFill>
              <a:latin typeface="Rock Salt"/>
              <a:ea typeface="Rock Salt"/>
              <a:cs typeface="Rock Salt"/>
              <a:sym typeface="Rock Salt"/>
            </a:endParaRPr>
          </a:p>
        </p:txBody>
      </p:sp>
      <p:sp>
        <p:nvSpPr>
          <p:cNvPr id="566" name="Google Shape;566;p87"/>
          <p:cNvSpPr/>
          <p:nvPr/>
        </p:nvSpPr>
        <p:spPr>
          <a:xfrm flipH="1">
            <a:off x="7423178" y="2981887"/>
            <a:ext cx="393180" cy="338663"/>
          </a:xfrm>
          <a:custGeom>
            <a:rect b="b" l="l" r="r" t="t"/>
            <a:pathLst>
              <a:path extrusionOk="0" h="249936" w="290170">
                <a:moveTo>
                  <a:pt x="288951" y="0"/>
                </a:moveTo>
                <a:lnTo>
                  <a:pt x="288951" y="48768"/>
                </a:lnTo>
                <a:cubicBezTo>
                  <a:pt x="267818" y="48768"/>
                  <a:pt x="252578" y="54457"/>
                  <a:pt x="243231" y="65836"/>
                </a:cubicBezTo>
                <a:cubicBezTo>
                  <a:pt x="233884" y="77215"/>
                  <a:pt x="229210" y="94284"/>
                  <a:pt x="229210" y="117043"/>
                </a:cubicBezTo>
                <a:lnTo>
                  <a:pt x="229210" y="145084"/>
                </a:lnTo>
                <a:lnTo>
                  <a:pt x="290170" y="145084"/>
                </a:lnTo>
                <a:lnTo>
                  <a:pt x="290170" y="249936"/>
                </a:lnTo>
                <a:lnTo>
                  <a:pt x="179223" y="249936"/>
                </a:lnTo>
                <a:cubicBezTo>
                  <a:pt x="169469" y="206857"/>
                  <a:pt x="164592" y="169468"/>
                  <a:pt x="164592" y="137769"/>
                </a:cubicBezTo>
                <a:cubicBezTo>
                  <a:pt x="164592" y="92252"/>
                  <a:pt x="175159" y="57912"/>
                  <a:pt x="196292" y="34747"/>
                </a:cubicBezTo>
                <a:cubicBezTo>
                  <a:pt x="217424" y="11582"/>
                  <a:pt x="248311" y="0"/>
                  <a:pt x="288951" y="0"/>
                </a:cubicBezTo>
                <a:close/>
                <a:moveTo>
                  <a:pt x="124359" y="0"/>
                </a:moveTo>
                <a:lnTo>
                  <a:pt x="124359" y="48768"/>
                </a:lnTo>
                <a:cubicBezTo>
                  <a:pt x="103226" y="48768"/>
                  <a:pt x="87986" y="54457"/>
                  <a:pt x="78639" y="65836"/>
                </a:cubicBezTo>
                <a:cubicBezTo>
                  <a:pt x="69292" y="77215"/>
                  <a:pt x="64618" y="94284"/>
                  <a:pt x="64618" y="117043"/>
                </a:cubicBezTo>
                <a:lnTo>
                  <a:pt x="64618" y="145084"/>
                </a:lnTo>
                <a:lnTo>
                  <a:pt x="125578" y="145084"/>
                </a:lnTo>
                <a:lnTo>
                  <a:pt x="125578" y="249936"/>
                </a:lnTo>
                <a:lnTo>
                  <a:pt x="14631" y="249936"/>
                </a:lnTo>
                <a:cubicBezTo>
                  <a:pt x="4877" y="206857"/>
                  <a:pt x="0" y="169468"/>
                  <a:pt x="0" y="137769"/>
                </a:cubicBezTo>
                <a:cubicBezTo>
                  <a:pt x="0" y="92252"/>
                  <a:pt x="10567" y="57912"/>
                  <a:pt x="31700" y="34747"/>
                </a:cubicBezTo>
                <a:cubicBezTo>
                  <a:pt x="52832" y="11582"/>
                  <a:pt x="83719" y="0"/>
                  <a:pt x="124359"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67" name="Google Shape;567;p87"/>
          <p:cNvSpPr/>
          <p:nvPr/>
        </p:nvSpPr>
        <p:spPr>
          <a:xfrm>
            <a:off x="-258581" y="3876674"/>
            <a:ext cx="3301818" cy="1793081"/>
          </a:xfrm>
          <a:prstGeom prst="parallelogram">
            <a:avLst>
              <a:gd fmla="val 100096" name="adj"/>
            </a:avLst>
          </a:prstGeom>
          <a:solidFill>
            <a:schemeClr val="lt1">
              <a:alpha val="20000"/>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68" name="Google Shape;568;p87"/>
          <p:cNvSpPr/>
          <p:nvPr/>
        </p:nvSpPr>
        <p:spPr>
          <a:xfrm>
            <a:off x="7127569" y="-481013"/>
            <a:ext cx="2720793" cy="1793081"/>
          </a:xfrm>
          <a:prstGeom prst="parallelogram">
            <a:avLst>
              <a:gd fmla="val 100096" name="adj"/>
            </a:avLst>
          </a:prstGeom>
          <a:solidFill>
            <a:schemeClr val="lt1">
              <a:alpha val="20000"/>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nvSpPr>
        <p:spPr>
          <a:xfrm>
            <a:off x="655960" y="999559"/>
            <a:ext cx="7832100" cy="2362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1" lang="en" sz="14900">
                <a:solidFill>
                  <a:srgbClr val="333A41"/>
                </a:solidFill>
                <a:latin typeface="Poppins"/>
                <a:ea typeface="Poppins"/>
                <a:cs typeface="Poppins"/>
                <a:sym typeface="Poppins"/>
              </a:rPr>
              <a:t>WCMX</a:t>
            </a:r>
            <a:endParaRPr sz="1100"/>
          </a:p>
        </p:txBody>
      </p:sp>
      <p:sp>
        <p:nvSpPr>
          <p:cNvPr id="574" name="Google Shape;574;p88"/>
          <p:cNvSpPr/>
          <p:nvPr/>
        </p:nvSpPr>
        <p:spPr>
          <a:xfrm>
            <a:off x="2997063" y="3676922"/>
            <a:ext cx="3168900" cy="2571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0" i="1" lang="en" sz="1200" u="none" cap="none" strike="noStrike">
                <a:solidFill>
                  <a:schemeClr val="lt1"/>
                </a:solidFill>
                <a:latin typeface="Poppins"/>
                <a:ea typeface="Poppins"/>
                <a:cs typeface="Poppins"/>
                <a:sym typeface="Poppins"/>
              </a:rPr>
              <a:t>PRESENTATION</a:t>
            </a:r>
            <a:endParaRPr sz="1100"/>
          </a:p>
        </p:txBody>
      </p:sp>
      <p:sp>
        <p:nvSpPr>
          <p:cNvPr id="575" name="Google Shape;575;p88"/>
          <p:cNvSpPr/>
          <p:nvPr/>
        </p:nvSpPr>
        <p:spPr>
          <a:xfrm flipH="1">
            <a:off x="7010399" y="3009900"/>
            <a:ext cx="2133600" cy="2133600"/>
          </a:xfrm>
          <a:prstGeom prst="rtTriangle">
            <a:avLst/>
          </a:prstGeom>
          <a:gradFill>
            <a:gsLst>
              <a:gs pos="0">
                <a:schemeClr val="accent1"/>
              </a:gs>
              <a:gs pos="39000">
                <a:schemeClr val="accent2"/>
              </a:gs>
              <a:gs pos="65000">
                <a:schemeClr val="accent3"/>
              </a:gs>
              <a:gs pos="100000">
                <a:schemeClr val="accent5"/>
              </a:gs>
            </a:gsLst>
            <a:path path="circle">
              <a:fillToRect b="100%" r="100%"/>
            </a:path>
            <a:tileRect l="-100%" t="-100%"/>
          </a:gradFill>
          <a:ln>
            <a:noFill/>
          </a:ln>
          <a:effectLst>
            <a:outerShdw blurRad="8128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76" name="Google Shape;576;p88"/>
          <p:cNvSpPr/>
          <p:nvPr/>
        </p:nvSpPr>
        <p:spPr>
          <a:xfrm flipH="1" rot="10800000">
            <a:off x="0" y="0"/>
            <a:ext cx="2133600" cy="2133600"/>
          </a:xfrm>
          <a:prstGeom prst="rtTriangle">
            <a:avLst/>
          </a:prstGeom>
          <a:gradFill>
            <a:gsLst>
              <a:gs pos="0">
                <a:schemeClr val="accent1"/>
              </a:gs>
              <a:gs pos="39000">
                <a:schemeClr val="accent2"/>
              </a:gs>
              <a:gs pos="65000">
                <a:schemeClr val="accent3"/>
              </a:gs>
              <a:gs pos="100000">
                <a:schemeClr val="accent5"/>
              </a:gs>
            </a:gsLst>
            <a:path path="circle">
              <a:fillToRect b="100%" r="100%"/>
            </a:path>
            <a:tileRect l="-100%" t="-100%"/>
          </a:gradFill>
          <a:ln>
            <a:noFill/>
          </a:ln>
          <a:effectLst>
            <a:outerShdw blurRad="8128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77" name="Google Shape;577;p88"/>
          <p:cNvSpPr txBox="1"/>
          <p:nvPr/>
        </p:nvSpPr>
        <p:spPr>
          <a:xfrm>
            <a:off x="497100" y="2945250"/>
            <a:ext cx="8060100" cy="592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400">
                <a:solidFill>
                  <a:schemeClr val="accent1"/>
                </a:solidFill>
                <a:latin typeface="Rock Salt"/>
                <a:ea typeface="Rock Salt"/>
                <a:cs typeface="Rock Salt"/>
                <a:sym typeface="Rock Salt"/>
              </a:rPr>
              <a:t>Wheelchair Motocross</a:t>
            </a:r>
            <a:endParaRPr b="0" i="0" sz="3400" u="none" cap="none" strike="noStrike">
              <a:solidFill>
                <a:schemeClr val="accent1"/>
              </a:solidFill>
              <a:latin typeface="Rock Salt"/>
              <a:ea typeface="Rock Salt"/>
              <a:cs typeface="Rock Salt"/>
              <a:sym typeface="Rock Salt"/>
            </a:endParaRPr>
          </a:p>
        </p:txBody>
      </p:sp>
      <p:sp>
        <p:nvSpPr>
          <p:cNvPr id="578" name="Google Shape;578;p88"/>
          <p:cNvSpPr/>
          <p:nvPr/>
        </p:nvSpPr>
        <p:spPr>
          <a:xfrm>
            <a:off x="-1233610" y="3291753"/>
            <a:ext cx="2467200" cy="1918500"/>
          </a:xfrm>
          <a:prstGeom prst="parallelogram">
            <a:avLst>
              <a:gd fmla="val 100096" name="adj"/>
            </a:avLst>
          </a:prstGeom>
          <a:gradFill>
            <a:gsLst>
              <a:gs pos="0">
                <a:schemeClr val="accent1"/>
              </a:gs>
              <a:gs pos="15000">
                <a:schemeClr val="accent2"/>
              </a:gs>
              <a:gs pos="46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579" name="Google Shape;579;p88"/>
          <p:cNvSpPr/>
          <p:nvPr/>
        </p:nvSpPr>
        <p:spPr>
          <a:xfrm>
            <a:off x="7910390" y="-1425503"/>
            <a:ext cx="2467200" cy="1918500"/>
          </a:xfrm>
          <a:prstGeom prst="parallelogram">
            <a:avLst>
              <a:gd fmla="val 100096" name="adj"/>
            </a:avLst>
          </a:prstGeom>
          <a:gradFill>
            <a:gsLst>
              <a:gs pos="0">
                <a:schemeClr val="accent1"/>
              </a:gs>
              <a:gs pos="15000">
                <a:schemeClr val="accent2"/>
              </a:gs>
              <a:gs pos="46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pic>
        <p:nvPicPr>
          <p:cNvPr id="580" name="Google Shape;580;p88" title="smcllogo.png"/>
          <p:cNvPicPr preferRelativeResize="0"/>
          <p:nvPr/>
        </p:nvPicPr>
        <p:blipFill>
          <a:blip r:embed="rId3">
            <a:alphaModFix/>
          </a:blip>
          <a:stretch>
            <a:fillRect/>
          </a:stretch>
        </p:blipFill>
        <p:spPr>
          <a:xfrm>
            <a:off x="3216700" y="4118850"/>
            <a:ext cx="2856924" cy="877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9"/>
          <p:cNvSpPr/>
          <p:nvPr/>
        </p:nvSpPr>
        <p:spPr>
          <a:xfrm>
            <a:off x="5290172" y="1191578"/>
            <a:ext cx="948600" cy="60165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86" name="Google Shape;586;p89"/>
          <p:cNvSpPr txBox="1"/>
          <p:nvPr/>
        </p:nvSpPr>
        <p:spPr>
          <a:xfrm>
            <a:off x="5139050" y="1559626"/>
            <a:ext cx="948600" cy="627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01</a:t>
            </a:r>
            <a:endParaRPr sz="1100"/>
          </a:p>
        </p:txBody>
      </p:sp>
      <p:sp>
        <p:nvSpPr>
          <p:cNvPr id="587" name="Google Shape;587;p89"/>
          <p:cNvSpPr txBox="1"/>
          <p:nvPr/>
        </p:nvSpPr>
        <p:spPr>
          <a:xfrm>
            <a:off x="6238782" y="1191575"/>
            <a:ext cx="27027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WCMX uses modified wheelchairs for skatepark-style tricks.</a:t>
            </a:r>
            <a:endParaRPr b="1" sz="1200">
              <a:solidFill>
                <a:srgbClr val="333A41"/>
              </a:solidFill>
              <a:latin typeface="Poppins"/>
              <a:ea typeface="Poppins"/>
              <a:cs typeface="Poppins"/>
              <a:sym typeface="Poppins"/>
            </a:endParaRPr>
          </a:p>
          <a:p>
            <a:pPr indent="0" lvl="0" marL="0" marR="0" rtl="0" algn="l">
              <a:spcBef>
                <a:spcPts val="0"/>
              </a:spcBef>
              <a:spcAft>
                <a:spcPts val="0"/>
              </a:spcAft>
              <a:buNone/>
            </a:pPr>
            <a:r>
              <a:t/>
            </a:r>
            <a:endParaRPr b="1" sz="1200">
              <a:solidFill>
                <a:srgbClr val="333A41"/>
              </a:solidFill>
              <a:latin typeface="Poppins"/>
              <a:ea typeface="Poppins"/>
              <a:cs typeface="Poppins"/>
              <a:sym typeface="Poppins"/>
            </a:endParaRPr>
          </a:p>
        </p:txBody>
      </p:sp>
      <p:sp>
        <p:nvSpPr>
          <p:cNvPr id="588" name="Google Shape;588;p89"/>
          <p:cNvSpPr/>
          <p:nvPr/>
        </p:nvSpPr>
        <p:spPr>
          <a:xfrm>
            <a:off x="5290172" y="2363153"/>
            <a:ext cx="948600" cy="60165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89" name="Google Shape;589;p89"/>
          <p:cNvSpPr txBox="1"/>
          <p:nvPr/>
        </p:nvSpPr>
        <p:spPr>
          <a:xfrm>
            <a:off x="5385174" y="2354096"/>
            <a:ext cx="702450" cy="62325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02</a:t>
            </a:r>
            <a:endParaRPr sz="1100"/>
          </a:p>
        </p:txBody>
      </p:sp>
      <p:sp>
        <p:nvSpPr>
          <p:cNvPr id="590" name="Google Shape;590;p89"/>
          <p:cNvSpPr txBox="1"/>
          <p:nvPr/>
        </p:nvSpPr>
        <p:spPr>
          <a:xfrm>
            <a:off x="6214682" y="2313575"/>
            <a:ext cx="27687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Athletes perform wheelies, grinds, spins, and aerials.</a:t>
            </a:r>
            <a:endParaRPr b="1" sz="1200">
              <a:solidFill>
                <a:srgbClr val="333A41"/>
              </a:solidFill>
              <a:latin typeface="Poppins"/>
              <a:ea typeface="Poppins"/>
              <a:cs typeface="Poppins"/>
              <a:sym typeface="Poppins"/>
            </a:endParaRPr>
          </a:p>
          <a:p>
            <a:pPr indent="0" lvl="0" marL="0" marR="0" rtl="0" algn="l">
              <a:spcBef>
                <a:spcPts val="0"/>
              </a:spcBef>
              <a:spcAft>
                <a:spcPts val="0"/>
              </a:spcAft>
              <a:buNone/>
            </a:pPr>
            <a:r>
              <a:t/>
            </a:r>
            <a:endParaRPr b="1" sz="1200">
              <a:solidFill>
                <a:srgbClr val="333A41"/>
              </a:solidFill>
              <a:latin typeface="Poppins"/>
              <a:ea typeface="Poppins"/>
              <a:cs typeface="Poppins"/>
              <a:sym typeface="Poppins"/>
            </a:endParaRPr>
          </a:p>
        </p:txBody>
      </p:sp>
      <p:sp>
        <p:nvSpPr>
          <p:cNvPr id="591" name="Google Shape;591;p89"/>
          <p:cNvSpPr/>
          <p:nvPr/>
        </p:nvSpPr>
        <p:spPr>
          <a:xfrm>
            <a:off x="5290172" y="3513296"/>
            <a:ext cx="948600" cy="60165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592" name="Google Shape;592;p89"/>
          <p:cNvSpPr txBox="1"/>
          <p:nvPr/>
        </p:nvSpPr>
        <p:spPr>
          <a:xfrm>
            <a:off x="5139052" y="3538219"/>
            <a:ext cx="948600" cy="627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03</a:t>
            </a:r>
            <a:endParaRPr sz="1100"/>
          </a:p>
        </p:txBody>
      </p:sp>
      <p:sp>
        <p:nvSpPr>
          <p:cNvPr id="593" name="Google Shape;593;p89"/>
          <p:cNvSpPr txBox="1"/>
          <p:nvPr/>
        </p:nvSpPr>
        <p:spPr>
          <a:xfrm>
            <a:off x="6214675" y="3328175"/>
            <a:ext cx="21753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Born from BMX/skateboarding culture—powered by innovation &amp; community.</a:t>
            </a:r>
            <a:endParaRPr b="1" sz="1200">
              <a:solidFill>
                <a:srgbClr val="333A41"/>
              </a:solidFill>
              <a:latin typeface="Poppins"/>
              <a:ea typeface="Poppins"/>
              <a:cs typeface="Poppins"/>
              <a:sym typeface="Poppins"/>
            </a:endParaRPr>
          </a:p>
          <a:p>
            <a:pPr indent="0" lvl="0" marL="0" marR="0" rtl="0" algn="l">
              <a:spcBef>
                <a:spcPts val="0"/>
              </a:spcBef>
              <a:spcAft>
                <a:spcPts val="0"/>
              </a:spcAft>
              <a:buNone/>
            </a:pPr>
            <a:r>
              <a:t/>
            </a:r>
            <a:endParaRPr b="1" sz="1200">
              <a:solidFill>
                <a:srgbClr val="333A41"/>
              </a:solidFill>
              <a:latin typeface="Poppins"/>
              <a:ea typeface="Poppins"/>
              <a:cs typeface="Poppins"/>
              <a:sym typeface="Poppins"/>
            </a:endParaRPr>
          </a:p>
        </p:txBody>
      </p:sp>
      <p:sp>
        <p:nvSpPr>
          <p:cNvPr id="594" name="Google Shape;594;p89"/>
          <p:cNvSpPr txBox="1"/>
          <p:nvPr/>
        </p:nvSpPr>
        <p:spPr>
          <a:xfrm>
            <a:off x="989518" y="1795049"/>
            <a:ext cx="3660900" cy="13407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5000">
                <a:solidFill>
                  <a:schemeClr val="accent1"/>
                </a:solidFill>
                <a:latin typeface="Poppins"/>
                <a:ea typeface="Poppins"/>
                <a:cs typeface="Poppins"/>
                <a:sym typeface="Poppins"/>
              </a:rPr>
              <a:t>WHAT IS</a:t>
            </a:r>
            <a:r>
              <a:rPr b="1" lang="en" sz="5900">
                <a:solidFill>
                  <a:srgbClr val="333A41"/>
                </a:solidFill>
                <a:latin typeface="Poppins"/>
                <a:ea typeface="Poppins"/>
                <a:cs typeface="Poppins"/>
                <a:sym typeface="Poppins"/>
              </a:rPr>
              <a:t> WCMX?</a:t>
            </a:r>
            <a:endParaRPr sz="5900">
              <a:solidFill>
                <a:schemeClr val="accent1"/>
              </a:solidFill>
              <a:latin typeface="Poppins"/>
              <a:ea typeface="Poppins"/>
              <a:cs typeface="Poppins"/>
              <a:sym typeface="Poppins"/>
            </a:endParaRPr>
          </a:p>
        </p:txBody>
      </p:sp>
      <p:sp>
        <p:nvSpPr>
          <p:cNvPr id="595" name="Google Shape;595;p89"/>
          <p:cNvSpPr/>
          <p:nvPr/>
        </p:nvSpPr>
        <p:spPr>
          <a:xfrm>
            <a:off x="6475395" y="3655725"/>
            <a:ext cx="2790900" cy="23241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0"/>
          <p:cNvSpPr/>
          <p:nvPr/>
        </p:nvSpPr>
        <p:spPr>
          <a:xfrm>
            <a:off x="869425" y="810423"/>
            <a:ext cx="7405200" cy="3522600"/>
          </a:xfrm>
          <a:prstGeom prst="rect">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01" name="Google Shape;601;p90"/>
          <p:cNvSpPr txBox="1"/>
          <p:nvPr/>
        </p:nvSpPr>
        <p:spPr>
          <a:xfrm>
            <a:off x="656035" y="430327"/>
            <a:ext cx="78321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b="1" lang="en" sz="4500">
                <a:solidFill>
                  <a:srgbClr val="333A41"/>
                </a:solidFill>
                <a:latin typeface="Poppins"/>
                <a:ea typeface="Poppins"/>
                <a:cs typeface="Poppins"/>
                <a:sym typeface="Poppins"/>
              </a:rPr>
              <a:t>Why WCMX Matters</a:t>
            </a:r>
            <a:endParaRPr sz="1100"/>
          </a:p>
        </p:txBody>
      </p:sp>
      <p:sp>
        <p:nvSpPr>
          <p:cNvPr id="602" name="Google Shape;602;p90"/>
          <p:cNvSpPr txBox="1"/>
          <p:nvPr/>
        </p:nvSpPr>
        <p:spPr>
          <a:xfrm>
            <a:off x="1135165" y="2273946"/>
            <a:ext cx="2020500" cy="13392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Empowers athletes to rewrite the stereotype of disability by redefining what’s possible—on wheels, on ramps, and in life.</a:t>
            </a:r>
            <a:endParaRPr sz="1100"/>
          </a:p>
        </p:txBody>
      </p:sp>
      <p:sp>
        <p:nvSpPr>
          <p:cNvPr id="603" name="Google Shape;603;p90"/>
          <p:cNvSpPr txBox="1"/>
          <p:nvPr/>
        </p:nvSpPr>
        <p:spPr>
          <a:xfrm>
            <a:off x="1152026" y="1743050"/>
            <a:ext cx="2139000" cy="494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1. Empower Through Defiance</a:t>
            </a:r>
            <a:endParaRPr sz="1100"/>
          </a:p>
        </p:txBody>
      </p:sp>
      <p:grpSp>
        <p:nvGrpSpPr>
          <p:cNvPr id="604" name="Google Shape;604;p90"/>
          <p:cNvGrpSpPr/>
          <p:nvPr/>
        </p:nvGrpSpPr>
        <p:grpSpPr>
          <a:xfrm>
            <a:off x="1840492" y="3627723"/>
            <a:ext cx="609877" cy="609877"/>
            <a:chOff x="9007633" y="3681861"/>
            <a:chExt cx="1566600" cy="1566600"/>
          </a:xfrm>
        </p:grpSpPr>
        <p:sp>
          <p:nvSpPr>
            <p:cNvPr id="605" name="Google Shape;605;p90"/>
            <p:cNvSpPr/>
            <p:nvPr/>
          </p:nvSpPr>
          <p:spPr>
            <a:xfrm rot="2700000">
              <a:off x="9237056" y="3911285"/>
              <a:ext cx="1107753" cy="1107753"/>
            </a:xfrm>
            <a:prstGeom prst="rect">
              <a:avLst/>
            </a:prstGeom>
            <a:solidFill>
              <a:schemeClr val="accent1"/>
            </a:solidFill>
            <a:ln>
              <a:noFill/>
            </a:ln>
            <a:effectLst>
              <a:outerShdw blurRad="609600" sx="85000" rotWithShape="0" algn="t" dir="5400000" dist="469900" sy="85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06" name="Google Shape;606;p90"/>
            <p:cNvSpPr/>
            <p:nvPr/>
          </p:nvSpPr>
          <p:spPr>
            <a:xfrm>
              <a:off x="9475817" y="4149975"/>
              <a:ext cx="630300" cy="630300"/>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07" name="Google Shape;607;p90"/>
          <p:cNvSpPr txBox="1"/>
          <p:nvPr/>
        </p:nvSpPr>
        <p:spPr>
          <a:xfrm>
            <a:off x="5988334" y="2068634"/>
            <a:ext cx="2020500" cy="1559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Forges inclusive communities where everyone pushes each other forward, creating spaces where ability is celebrated and limits are left behind.</a:t>
            </a:r>
            <a:endParaRPr sz="1100"/>
          </a:p>
        </p:txBody>
      </p:sp>
      <p:sp>
        <p:nvSpPr>
          <p:cNvPr id="608" name="Google Shape;608;p90"/>
          <p:cNvSpPr txBox="1"/>
          <p:nvPr/>
        </p:nvSpPr>
        <p:spPr>
          <a:xfrm>
            <a:off x="5988334" y="1743052"/>
            <a:ext cx="20205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3. Rise Together</a:t>
            </a:r>
            <a:endParaRPr sz="1100"/>
          </a:p>
        </p:txBody>
      </p:sp>
      <p:grpSp>
        <p:nvGrpSpPr>
          <p:cNvPr id="609" name="Google Shape;609;p90"/>
          <p:cNvGrpSpPr/>
          <p:nvPr/>
        </p:nvGrpSpPr>
        <p:grpSpPr>
          <a:xfrm>
            <a:off x="6693632" y="3627723"/>
            <a:ext cx="609877" cy="609877"/>
            <a:chOff x="9007633" y="3681861"/>
            <a:chExt cx="1566600" cy="1566600"/>
          </a:xfrm>
        </p:grpSpPr>
        <p:sp>
          <p:nvSpPr>
            <p:cNvPr id="610" name="Google Shape;610;p90"/>
            <p:cNvSpPr/>
            <p:nvPr/>
          </p:nvSpPr>
          <p:spPr>
            <a:xfrm rot="2700000">
              <a:off x="9237056" y="3911285"/>
              <a:ext cx="1107753" cy="1107753"/>
            </a:xfrm>
            <a:prstGeom prst="rect">
              <a:avLst/>
            </a:prstGeom>
            <a:solidFill>
              <a:schemeClr val="accent2"/>
            </a:solidFill>
            <a:ln>
              <a:noFill/>
            </a:ln>
            <a:effectLst>
              <a:outerShdw blurRad="609600" sx="85000" rotWithShape="0" algn="t" dir="5400000" dist="469900" sy="85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11" name="Google Shape;611;p90"/>
            <p:cNvSpPr/>
            <p:nvPr/>
          </p:nvSpPr>
          <p:spPr>
            <a:xfrm>
              <a:off x="9475817" y="4149975"/>
              <a:ext cx="630300" cy="630300"/>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12" name="Google Shape;612;p90"/>
          <p:cNvSpPr/>
          <p:nvPr/>
        </p:nvSpPr>
        <p:spPr>
          <a:xfrm>
            <a:off x="3399300" y="1987149"/>
            <a:ext cx="2345400" cy="28116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13" name="Google Shape;613;p90"/>
          <p:cNvSpPr txBox="1"/>
          <p:nvPr/>
        </p:nvSpPr>
        <p:spPr>
          <a:xfrm>
            <a:off x="3561756" y="2350271"/>
            <a:ext cx="20205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chemeClr val="lt1"/>
                </a:solidFill>
                <a:latin typeface="Poppins"/>
                <a:ea typeface="Poppins"/>
                <a:cs typeface="Poppins"/>
                <a:sym typeface="Poppins"/>
              </a:rPr>
              <a:t>2. Strength in Motion </a:t>
            </a:r>
            <a:endParaRPr sz="1100"/>
          </a:p>
        </p:txBody>
      </p:sp>
      <p:sp>
        <p:nvSpPr>
          <p:cNvPr id="614" name="Google Shape;614;p90"/>
          <p:cNvSpPr txBox="1"/>
          <p:nvPr/>
        </p:nvSpPr>
        <p:spPr>
          <a:xfrm>
            <a:off x="3561756" y="2704427"/>
            <a:ext cx="2020500" cy="11190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Builds strength, balance, and fearless creativity through adaptive action sports that challenge both body and mind.</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1"/>
          <p:cNvSpPr/>
          <p:nvPr/>
        </p:nvSpPr>
        <p:spPr>
          <a:xfrm>
            <a:off x="3582816" y="1920240"/>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20" name="Google Shape;620;p91"/>
          <p:cNvSpPr txBox="1"/>
          <p:nvPr/>
        </p:nvSpPr>
        <p:spPr>
          <a:xfrm>
            <a:off x="3431593" y="2006668"/>
            <a:ext cx="948600" cy="627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01</a:t>
            </a:r>
            <a:endParaRPr sz="1100"/>
          </a:p>
        </p:txBody>
      </p:sp>
      <p:sp>
        <p:nvSpPr>
          <p:cNvPr id="621" name="Google Shape;621;p91"/>
          <p:cNvSpPr txBox="1"/>
          <p:nvPr/>
        </p:nvSpPr>
        <p:spPr>
          <a:xfrm>
            <a:off x="4507325" y="2124575"/>
            <a:ext cx="1747500" cy="6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youth beginners, adult veterans, aspiring competitors</a:t>
            </a:r>
            <a:endParaRPr sz="1100"/>
          </a:p>
        </p:txBody>
      </p:sp>
      <p:sp>
        <p:nvSpPr>
          <p:cNvPr id="622" name="Google Shape;622;p91"/>
          <p:cNvSpPr txBox="1"/>
          <p:nvPr/>
        </p:nvSpPr>
        <p:spPr>
          <a:xfrm>
            <a:off x="4507331" y="1870650"/>
            <a:ext cx="14619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Define Audience</a:t>
            </a:r>
            <a:endParaRPr sz="1100"/>
          </a:p>
        </p:txBody>
      </p:sp>
      <p:sp>
        <p:nvSpPr>
          <p:cNvPr id="623" name="Google Shape;623;p91"/>
          <p:cNvSpPr/>
          <p:nvPr/>
        </p:nvSpPr>
        <p:spPr>
          <a:xfrm>
            <a:off x="6381946" y="1920240"/>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24" name="Google Shape;624;p91"/>
          <p:cNvSpPr txBox="1"/>
          <p:nvPr/>
        </p:nvSpPr>
        <p:spPr>
          <a:xfrm>
            <a:off x="6476948" y="1911184"/>
            <a:ext cx="7023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02</a:t>
            </a:r>
            <a:endParaRPr sz="1100"/>
          </a:p>
        </p:txBody>
      </p:sp>
      <p:sp>
        <p:nvSpPr>
          <p:cNvPr id="625" name="Google Shape;625;p91"/>
          <p:cNvSpPr txBox="1"/>
          <p:nvPr/>
        </p:nvSpPr>
        <p:spPr>
          <a:xfrm>
            <a:off x="7306451" y="2124575"/>
            <a:ext cx="1709400" cy="458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fun, therapy, competitive pathway.</a:t>
            </a:r>
            <a:endParaRPr sz="1100"/>
          </a:p>
        </p:txBody>
      </p:sp>
      <p:sp>
        <p:nvSpPr>
          <p:cNvPr id="626" name="Google Shape;626;p91"/>
          <p:cNvSpPr txBox="1"/>
          <p:nvPr/>
        </p:nvSpPr>
        <p:spPr>
          <a:xfrm>
            <a:off x="7306449" y="1870650"/>
            <a:ext cx="17475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Set Goals</a:t>
            </a:r>
            <a:endParaRPr sz="1100"/>
          </a:p>
        </p:txBody>
      </p:sp>
      <p:sp>
        <p:nvSpPr>
          <p:cNvPr id="627" name="Google Shape;627;p91"/>
          <p:cNvSpPr/>
          <p:nvPr/>
        </p:nvSpPr>
        <p:spPr>
          <a:xfrm>
            <a:off x="3582816" y="3012403"/>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28" name="Google Shape;628;p91"/>
          <p:cNvSpPr txBox="1"/>
          <p:nvPr/>
        </p:nvSpPr>
        <p:spPr>
          <a:xfrm>
            <a:off x="3431503" y="3168049"/>
            <a:ext cx="948600" cy="627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03</a:t>
            </a:r>
            <a:endParaRPr sz="1100"/>
          </a:p>
        </p:txBody>
      </p:sp>
      <p:sp>
        <p:nvSpPr>
          <p:cNvPr id="629" name="Google Shape;629;p91"/>
          <p:cNvSpPr txBox="1"/>
          <p:nvPr/>
        </p:nvSpPr>
        <p:spPr>
          <a:xfrm>
            <a:off x="4507325" y="3216725"/>
            <a:ext cx="1874700" cy="6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smooth concrete, rolled transitions, wide decks.</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p:txBody>
      </p:sp>
      <p:sp>
        <p:nvSpPr>
          <p:cNvPr id="630" name="Google Shape;630;p91"/>
          <p:cNvSpPr txBox="1"/>
          <p:nvPr/>
        </p:nvSpPr>
        <p:spPr>
          <a:xfrm>
            <a:off x="4507331" y="2962825"/>
            <a:ext cx="16629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Secure Venue</a:t>
            </a:r>
            <a:endParaRPr sz="1100"/>
          </a:p>
        </p:txBody>
      </p:sp>
      <p:sp>
        <p:nvSpPr>
          <p:cNvPr id="631" name="Google Shape;631;p91"/>
          <p:cNvSpPr/>
          <p:nvPr/>
        </p:nvSpPr>
        <p:spPr>
          <a:xfrm>
            <a:off x="6476946" y="3086503"/>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32" name="Google Shape;632;p91"/>
          <p:cNvSpPr txBox="1"/>
          <p:nvPr/>
        </p:nvSpPr>
        <p:spPr>
          <a:xfrm>
            <a:off x="6522655" y="3077446"/>
            <a:ext cx="7518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04</a:t>
            </a:r>
            <a:endParaRPr sz="1100"/>
          </a:p>
        </p:txBody>
      </p:sp>
      <p:sp>
        <p:nvSpPr>
          <p:cNvPr id="633" name="Google Shape;633;p91"/>
          <p:cNvSpPr txBox="1"/>
          <p:nvPr/>
        </p:nvSpPr>
        <p:spPr>
          <a:xfrm>
            <a:off x="7401450" y="3290825"/>
            <a:ext cx="1541400" cy="458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coaches, spotters, medical support.</a:t>
            </a:r>
            <a:endParaRPr sz="1100"/>
          </a:p>
        </p:txBody>
      </p:sp>
      <p:sp>
        <p:nvSpPr>
          <p:cNvPr id="634" name="Google Shape;634;p91"/>
          <p:cNvSpPr txBox="1"/>
          <p:nvPr/>
        </p:nvSpPr>
        <p:spPr>
          <a:xfrm>
            <a:off x="7401454" y="3036925"/>
            <a:ext cx="17094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Assemble Crew</a:t>
            </a:r>
            <a:endParaRPr sz="1100"/>
          </a:p>
        </p:txBody>
      </p:sp>
      <p:sp>
        <p:nvSpPr>
          <p:cNvPr id="635" name="Google Shape;635;p91"/>
          <p:cNvSpPr txBox="1"/>
          <p:nvPr/>
        </p:nvSpPr>
        <p:spPr>
          <a:xfrm>
            <a:off x="3790850" y="598375"/>
            <a:ext cx="52251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3300">
                <a:solidFill>
                  <a:schemeClr val="accent1"/>
                </a:solidFill>
                <a:latin typeface="Poppins"/>
                <a:ea typeface="Poppins"/>
                <a:cs typeface="Poppins"/>
                <a:sym typeface="Poppins"/>
              </a:rPr>
              <a:t>LAUNCHING</a:t>
            </a:r>
            <a:r>
              <a:rPr lang="en" sz="3300">
                <a:solidFill>
                  <a:schemeClr val="accent1"/>
                </a:solidFill>
                <a:latin typeface="Poppins"/>
                <a:ea typeface="Poppins"/>
                <a:cs typeface="Poppins"/>
                <a:sym typeface="Poppins"/>
              </a:rPr>
              <a:t> A </a:t>
            </a:r>
            <a:r>
              <a:rPr b="1" lang="en" sz="4500">
                <a:solidFill>
                  <a:srgbClr val="333A41"/>
                </a:solidFill>
                <a:latin typeface="Poppins"/>
                <a:ea typeface="Poppins"/>
                <a:cs typeface="Poppins"/>
                <a:sym typeface="Poppins"/>
              </a:rPr>
              <a:t>WCMX PROGRAM</a:t>
            </a:r>
            <a:endParaRPr sz="1100"/>
          </a:p>
        </p:txBody>
      </p:sp>
      <p:pic>
        <p:nvPicPr>
          <p:cNvPr id="636" name="Google Shape;636;p91" title="1.jpg"/>
          <p:cNvPicPr preferRelativeResize="0"/>
          <p:nvPr>
            <p:ph idx="2" type="pic"/>
          </p:nvPr>
        </p:nvPicPr>
        <p:blipFill rotWithShape="1">
          <a:blip r:embed="rId3">
            <a:alphaModFix/>
          </a:blip>
          <a:srcRect b="7890" l="0" r="0" t="7898"/>
          <a:stretch/>
        </p:blipFill>
        <p:spPr>
          <a:xfrm>
            <a:off x="-669727" y="728629"/>
            <a:ext cx="3432600" cy="2890500"/>
          </a:xfrm>
          <a:prstGeom prst="rect">
            <a:avLst/>
          </a:prstGeom>
          <a:solidFill>
            <a:srgbClr val="BFBFBF">
              <a:alpha val="9800"/>
            </a:srgbClr>
          </a:solidFill>
          <a:ln>
            <a:noFill/>
          </a:ln>
          <a:effectLst>
            <a:outerShdw blurRad="292100" rotWithShape="0" algn="tl" dir="2700000" dist="38100">
              <a:srgbClr val="000000">
                <a:alpha val="20000"/>
              </a:srgbClr>
            </a:outerShdw>
          </a:effectLst>
        </p:spPr>
      </p:pic>
      <p:sp>
        <p:nvSpPr>
          <p:cNvPr id="637" name="Google Shape;637;p91"/>
          <p:cNvSpPr/>
          <p:nvPr/>
        </p:nvSpPr>
        <p:spPr>
          <a:xfrm>
            <a:off x="3582821" y="3992703"/>
            <a:ext cx="948600" cy="6018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38" name="Google Shape;638;p91"/>
          <p:cNvSpPr txBox="1"/>
          <p:nvPr/>
        </p:nvSpPr>
        <p:spPr>
          <a:xfrm>
            <a:off x="3628531" y="3983646"/>
            <a:ext cx="7518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3600">
                <a:solidFill>
                  <a:schemeClr val="accent1"/>
                </a:solidFill>
                <a:latin typeface="Poppins"/>
                <a:ea typeface="Poppins"/>
                <a:cs typeface="Poppins"/>
                <a:sym typeface="Poppins"/>
              </a:rPr>
              <a:t>05</a:t>
            </a:r>
            <a:endParaRPr sz="1100"/>
          </a:p>
        </p:txBody>
      </p:sp>
      <p:sp>
        <p:nvSpPr>
          <p:cNvPr id="639" name="Google Shape;639;p91"/>
          <p:cNvSpPr txBox="1"/>
          <p:nvPr/>
        </p:nvSpPr>
        <p:spPr>
          <a:xfrm>
            <a:off x="4507326" y="4197025"/>
            <a:ext cx="1821600" cy="6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social media, local news, rehab‑center, flyers.</a:t>
            </a:r>
            <a:endParaRPr sz="1100"/>
          </a:p>
        </p:txBody>
      </p:sp>
      <p:sp>
        <p:nvSpPr>
          <p:cNvPr id="640" name="Google Shape;640;p91"/>
          <p:cNvSpPr txBox="1"/>
          <p:nvPr/>
        </p:nvSpPr>
        <p:spPr>
          <a:xfrm>
            <a:off x="4507326" y="3943125"/>
            <a:ext cx="1144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333A41"/>
                </a:solidFill>
                <a:latin typeface="Poppins"/>
                <a:ea typeface="Poppins"/>
                <a:cs typeface="Poppins"/>
                <a:sym typeface="Poppins"/>
              </a:rPr>
              <a:t>Promote</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92" title="motion.jpg"/>
          <p:cNvPicPr preferRelativeResize="0"/>
          <p:nvPr>
            <p:ph idx="2" type="pic"/>
          </p:nvPr>
        </p:nvPicPr>
        <p:blipFill rotWithShape="1">
          <a:blip r:embed="rId3">
            <a:alphaModFix/>
          </a:blip>
          <a:srcRect b="0" l="22099" r="22093" t="0"/>
          <a:stretch/>
        </p:blipFill>
        <p:spPr>
          <a:xfrm>
            <a:off x="2923006" y="1219259"/>
            <a:ext cx="2677200" cy="2679000"/>
          </a:xfrm>
          <a:prstGeom prst="rect">
            <a:avLst/>
          </a:prstGeom>
          <a:solidFill>
            <a:srgbClr val="BFBFBF">
              <a:alpha val="9800"/>
            </a:srgbClr>
          </a:solidFill>
          <a:ln>
            <a:noFill/>
          </a:ln>
        </p:spPr>
      </p:pic>
      <p:sp>
        <p:nvSpPr>
          <p:cNvPr id="646" name="Google Shape;646;p92"/>
          <p:cNvSpPr/>
          <p:nvPr/>
        </p:nvSpPr>
        <p:spPr>
          <a:xfrm>
            <a:off x="656025" y="1512775"/>
            <a:ext cx="3365700" cy="706200"/>
          </a:xfrm>
          <a:prstGeom prst="rect">
            <a:avLst/>
          </a:prstGeom>
          <a:solidFill>
            <a:srgbClr val="333A4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4500">
                <a:solidFill>
                  <a:schemeClr val="lt1"/>
                </a:solidFill>
                <a:latin typeface="Poppins"/>
                <a:ea typeface="Poppins"/>
                <a:cs typeface="Poppins"/>
                <a:sym typeface="Poppins"/>
              </a:rPr>
              <a:t> PROGRAM</a:t>
            </a:r>
            <a:endParaRPr sz="1100"/>
          </a:p>
        </p:txBody>
      </p:sp>
      <p:sp>
        <p:nvSpPr>
          <p:cNvPr id="647" name="Google Shape;647;p92"/>
          <p:cNvSpPr/>
          <p:nvPr/>
        </p:nvSpPr>
        <p:spPr>
          <a:xfrm>
            <a:off x="656027" y="2924750"/>
            <a:ext cx="3746700" cy="706200"/>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4500">
                <a:solidFill>
                  <a:schemeClr val="accent1"/>
                </a:solidFill>
                <a:latin typeface="Poppins"/>
                <a:ea typeface="Poppins"/>
                <a:cs typeface="Poppins"/>
                <a:sym typeface="Poppins"/>
              </a:rPr>
              <a:t> CHECKLIST</a:t>
            </a:r>
            <a:endParaRPr sz="1100"/>
          </a:p>
        </p:txBody>
      </p:sp>
      <p:sp>
        <p:nvSpPr>
          <p:cNvPr id="648" name="Google Shape;648;p92"/>
          <p:cNvSpPr/>
          <p:nvPr/>
        </p:nvSpPr>
        <p:spPr>
          <a:xfrm>
            <a:off x="656037" y="2218762"/>
            <a:ext cx="3508800" cy="706200"/>
          </a:xfrm>
          <a:prstGeom prst="rect">
            <a:avLst/>
          </a:prstGeom>
          <a:gradFill>
            <a:gsLst>
              <a:gs pos="0">
                <a:srgbClr val="ADADAD">
                  <a:alpha val="74901"/>
                </a:srgbClr>
              </a:gs>
              <a:gs pos="35000">
                <a:srgbClr val="777777">
                  <a:alpha val="74901"/>
                </a:srgbClr>
              </a:gs>
              <a:gs pos="100000">
                <a:schemeClr val="accent5"/>
              </a:gs>
            </a:gsLst>
            <a:path path="circle">
              <a:fillToRect b="100%" l="100%"/>
            </a:path>
            <a:tileRect r="-100%" t="-100%"/>
          </a:gradFill>
          <a:ln>
            <a:noFill/>
          </a:ln>
          <a:effectLst>
            <a:outerShdw blurRad="1270000" sx="90000" rotWithShape="0" algn="ctr" sy="90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b="1" lang="en" sz="4500">
                <a:solidFill>
                  <a:schemeClr val="lt1"/>
                </a:solidFill>
                <a:latin typeface="Poppins"/>
                <a:ea typeface="Poppins"/>
                <a:cs typeface="Poppins"/>
                <a:sym typeface="Poppins"/>
              </a:rPr>
              <a:t>ESSENTIALS</a:t>
            </a:r>
            <a:endParaRPr sz="1100"/>
          </a:p>
        </p:txBody>
      </p:sp>
      <p:sp>
        <p:nvSpPr>
          <p:cNvPr id="649" name="Google Shape;649;p92"/>
          <p:cNvSpPr txBox="1"/>
          <p:nvPr/>
        </p:nvSpPr>
        <p:spPr>
          <a:xfrm>
            <a:off x="6039974" y="671225"/>
            <a:ext cx="2524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Reinforced WCMX chair (Box, Finch)</a:t>
            </a:r>
            <a:endParaRPr sz="1100"/>
          </a:p>
        </p:txBody>
      </p:sp>
      <p:sp>
        <p:nvSpPr>
          <p:cNvPr id="650" name="Google Shape;650;p92"/>
          <p:cNvSpPr txBox="1"/>
          <p:nvPr/>
        </p:nvSpPr>
        <p:spPr>
          <a:xfrm>
            <a:off x="6709048" y="1493275"/>
            <a:ext cx="20007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Helmet (SKATE//BMX)</a:t>
            </a:r>
            <a:endParaRPr sz="1100"/>
          </a:p>
        </p:txBody>
      </p:sp>
      <p:sp>
        <p:nvSpPr>
          <p:cNvPr id="651" name="Google Shape;651;p92"/>
          <p:cNvSpPr txBox="1"/>
          <p:nvPr/>
        </p:nvSpPr>
        <p:spPr>
          <a:xfrm>
            <a:off x="6876926" y="2315290"/>
            <a:ext cx="1752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Pads + gloves + wheel guards</a:t>
            </a:r>
            <a:endParaRPr sz="1100"/>
          </a:p>
        </p:txBody>
      </p:sp>
      <p:sp>
        <p:nvSpPr>
          <p:cNvPr id="652" name="Google Shape;652;p92"/>
          <p:cNvSpPr txBox="1"/>
          <p:nvPr/>
        </p:nvSpPr>
        <p:spPr>
          <a:xfrm>
            <a:off x="6709049" y="3137325"/>
            <a:ext cx="1920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Volunteer spotters (1:4 ratio)</a:t>
            </a:r>
            <a:endParaRPr sz="1100"/>
          </a:p>
        </p:txBody>
      </p:sp>
      <p:sp>
        <p:nvSpPr>
          <p:cNvPr id="653" name="Google Shape;653;p92"/>
          <p:cNvSpPr txBox="1"/>
          <p:nvPr/>
        </p:nvSpPr>
        <p:spPr>
          <a:xfrm>
            <a:off x="6039974" y="3959350"/>
            <a:ext cx="2044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Liability waivers &amp; insurance</a:t>
            </a:r>
            <a:endParaRPr sz="1100"/>
          </a:p>
        </p:txBody>
      </p:sp>
      <p:grpSp>
        <p:nvGrpSpPr>
          <p:cNvPr id="654" name="Google Shape;654;p92"/>
          <p:cNvGrpSpPr/>
          <p:nvPr/>
        </p:nvGrpSpPr>
        <p:grpSpPr>
          <a:xfrm>
            <a:off x="2546743" y="546521"/>
            <a:ext cx="4081616" cy="4050450"/>
            <a:chOff x="3395658" y="728661"/>
            <a:chExt cx="5442155" cy="5400600"/>
          </a:xfrm>
        </p:grpSpPr>
        <p:grpSp>
          <p:nvGrpSpPr>
            <p:cNvPr id="655" name="Google Shape;655;p92"/>
            <p:cNvGrpSpPr/>
            <p:nvPr/>
          </p:nvGrpSpPr>
          <p:grpSpPr>
            <a:xfrm>
              <a:off x="3395658" y="728661"/>
              <a:ext cx="5442155" cy="5400600"/>
              <a:chOff x="3395658" y="728661"/>
              <a:chExt cx="5442155" cy="5400600"/>
            </a:xfrm>
          </p:grpSpPr>
          <p:grpSp>
            <p:nvGrpSpPr>
              <p:cNvPr id="656" name="Google Shape;656;p92"/>
              <p:cNvGrpSpPr/>
              <p:nvPr/>
            </p:nvGrpSpPr>
            <p:grpSpPr>
              <a:xfrm>
                <a:off x="3395658" y="728661"/>
                <a:ext cx="5400600" cy="5400600"/>
                <a:chOff x="3395658" y="728661"/>
                <a:chExt cx="5400600" cy="5400600"/>
              </a:xfrm>
            </p:grpSpPr>
            <p:grpSp>
              <p:nvGrpSpPr>
                <p:cNvPr id="657" name="Google Shape;657;p92"/>
                <p:cNvGrpSpPr/>
                <p:nvPr/>
              </p:nvGrpSpPr>
              <p:grpSpPr>
                <a:xfrm>
                  <a:off x="3395658" y="728661"/>
                  <a:ext cx="5400600" cy="5400600"/>
                  <a:chOff x="3395658" y="728661"/>
                  <a:chExt cx="5400600" cy="5400600"/>
                </a:xfrm>
              </p:grpSpPr>
              <p:sp>
                <p:nvSpPr>
                  <p:cNvPr id="658" name="Google Shape;658;p92"/>
                  <p:cNvSpPr/>
                  <p:nvPr/>
                </p:nvSpPr>
                <p:spPr>
                  <a:xfrm>
                    <a:off x="3395658" y="728661"/>
                    <a:ext cx="5400600" cy="5400600"/>
                  </a:xfrm>
                  <a:prstGeom prst="arc">
                    <a:avLst>
                      <a:gd fmla="val 16200000" name="adj1"/>
                      <a:gd fmla="val 5402778" name="adj2"/>
                    </a:avLst>
                  </a:prstGeom>
                  <a:noFill/>
                  <a:ln cap="flat" cmpd="sng" w="9525">
                    <a:solidFill>
                      <a:srgbClr val="333A41"/>
                    </a:solidFill>
                    <a:prstDash val="solid"/>
                    <a:miter lim="800000"/>
                    <a:headEnd len="sm" w="sm" type="oval"/>
                    <a:tailEnd len="sm" w="sm" type="ova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9" name="Google Shape;659;p92"/>
                  <p:cNvSpPr/>
                  <p:nvPr/>
                </p:nvSpPr>
                <p:spPr>
                  <a:xfrm>
                    <a:off x="7467011" y="1062648"/>
                    <a:ext cx="420600" cy="420600"/>
                  </a:xfrm>
                  <a:prstGeom prst="ellipse">
                    <a:avLst/>
                  </a:prstGeom>
                  <a:solidFill>
                    <a:schemeClr val="l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60" name="Google Shape;660;p92"/>
                <p:cNvSpPr/>
                <p:nvPr/>
              </p:nvSpPr>
              <p:spPr>
                <a:xfrm>
                  <a:off x="8524893" y="2288441"/>
                  <a:ext cx="89100" cy="89100"/>
                </a:xfrm>
                <a:prstGeom prst="ellipse">
                  <a:avLst/>
                </a:prstGeom>
                <a:solidFill>
                  <a:schemeClr val="accen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61" name="Google Shape;661;p92"/>
              <p:cNvSpPr/>
              <p:nvPr/>
            </p:nvSpPr>
            <p:spPr>
              <a:xfrm>
                <a:off x="8748713" y="3384477"/>
                <a:ext cx="89100" cy="89100"/>
              </a:xfrm>
              <a:prstGeom prst="ellipse">
                <a:avLst/>
              </a:prstGeom>
              <a:solidFill>
                <a:schemeClr val="accen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62" name="Google Shape;662;p92"/>
            <p:cNvSpPr/>
            <p:nvPr/>
          </p:nvSpPr>
          <p:spPr>
            <a:xfrm>
              <a:off x="8524893" y="4480513"/>
              <a:ext cx="89100" cy="89100"/>
            </a:xfrm>
            <a:prstGeom prst="ellipse">
              <a:avLst/>
            </a:prstGeom>
            <a:solidFill>
              <a:schemeClr val="accen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663" name="Google Shape;663;p92"/>
          <p:cNvSpPr/>
          <p:nvPr/>
        </p:nvSpPr>
        <p:spPr>
          <a:xfrm>
            <a:off x="5724587" y="4182413"/>
            <a:ext cx="66825" cy="66825"/>
          </a:xfrm>
          <a:prstGeom prst="ellipse">
            <a:avLst/>
          </a:prstGeom>
          <a:solidFill>
            <a:schemeClr val="accen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64" name="Google Shape;664;p92"/>
          <p:cNvSpPr/>
          <p:nvPr/>
        </p:nvSpPr>
        <p:spPr>
          <a:xfrm>
            <a:off x="6247958" y="1578936"/>
            <a:ext cx="315600" cy="315600"/>
          </a:xfrm>
          <a:prstGeom prst="ellipse">
            <a:avLst/>
          </a:prstGeom>
          <a:solidFill>
            <a:schemeClr val="l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65" name="Google Shape;665;p92"/>
          <p:cNvSpPr/>
          <p:nvPr/>
        </p:nvSpPr>
        <p:spPr>
          <a:xfrm>
            <a:off x="6446083" y="2400961"/>
            <a:ext cx="315600" cy="315600"/>
          </a:xfrm>
          <a:prstGeom prst="ellipse">
            <a:avLst/>
          </a:prstGeom>
          <a:solidFill>
            <a:schemeClr val="l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66" name="Google Shape;666;p92"/>
          <p:cNvSpPr/>
          <p:nvPr/>
        </p:nvSpPr>
        <p:spPr>
          <a:xfrm>
            <a:off x="6247958" y="3265886"/>
            <a:ext cx="315600" cy="315600"/>
          </a:xfrm>
          <a:prstGeom prst="ellipse">
            <a:avLst/>
          </a:prstGeom>
          <a:solidFill>
            <a:schemeClr val="l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67" name="Google Shape;667;p92"/>
          <p:cNvSpPr/>
          <p:nvPr/>
        </p:nvSpPr>
        <p:spPr>
          <a:xfrm>
            <a:off x="5600196" y="4058049"/>
            <a:ext cx="315600" cy="315600"/>
          </a:xfrm>
          <a:prstGeom prst="ellipse">
            <a:avLst/>
          </a:prstGeom>
          <a:solidFill>
            <a:schemeClr val="lt1"/>
          </a:solidFill>
          <a:ln cap="flat" cmpd="sng" w="9525">
            <a:solidFill>
              <a:srgbClr val="333A4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3"/>
          <p:cNvSpPr/>
          <p:nvPr/>
        </p:nvSpPr>
        <p:spPr>
          <a:xfrm>
            <a:off x="5637439" y="950350"/>
            <a:ext cx="2123700" cy="2123700"/>
          </a:xfrm>
          <a:prstGeom prst="diamond">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73" name="Google Shape;673;p93"/>
          <p:cNvSpPr/>
          <p:nvPr/>
        </p:nvSpPr>
        <p:spPr>
          <a:xfrm>
            <a:off x="3342222" y="950350"/>
            <a:ext cx="2123700" cy="2123700"/>
          </a:xfrm>
          <a:prstGeom prst="diamond">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74" name="Google Shape;674;p93"/>
          <p:cNvSpPr/>
          <p:nvPr/>
        </p:nvSpPr>
        <p:spPr>
          <a:xfrm>
            <a:off x="4489831" y="2078909"/>
            <a:ext cx="2123700" cy="2123700"/>
          </a:xfrm>
          <a:prstGeom prst="diamond">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75" name="Google Shape;675;p93"/>
          <p:cNvSpPr/>
          <p:nvPr/>
        </p:nvSpPr>
        <p:spPr>
          <a:xfrm>
            <a:off x="6785048" y="2078909"/>
            <a:ext cx="2123700" cy="2123700"/>
          </a:xfrm>
          <a:prstGeom prst="diamond">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76" name="Google Shape;676;p93"/>
          <p:cNvSpPr txBox="1"/>
          <p:nvPr/>
        </p:nvSpPr>
        <p:spPr>
          <a:xfrm>
            <a:off x="656035" y="897970"/>
            <a:ext cx="32301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4500">
                <a:solidFill>
                  <a:srgbClr val="333A41"/>
                </a:solidFill>
                <a:latin typeface="Poppins"/>
                <a:ea typeface="Poppins"/>
                <a:cs typeface="Poppins"/>
                <a:sym typeface="Poppins"/>
              </a:rPr>
              <a:t>SAFETY </a:t>
            </a:r>
            <a:r>
              <a:rPr b="1" lang="en" sz="4500">
                <a:solidFill>
                  <a:schemeClr val="accent1"/>
                </a:solidFill>
                <a:latin typeface="Poppins"/>
                <a:ea typeface="Poppins"/>
                <a:cs typeface="Poppins"/>
                <a:sym typeface="Poppins"/>
              </a:rPr>
              <a:t>FIRST</a:t>
            </a:r>
            <a:endParaRPr sz="1100"/>
          </a:p>
        </p:txBody>
      </p:sp>
      <p:sp>
        <p:nvSpPr>
          <p:cNvPr id="677" name="Google Shape;677;p93"/>
          <p:cNvSpPr/>
          <p:nvPr/>
        </p:nvSpPr>
        <p:spPr>
          <a:xfrm>
            <a:off x="7583771" y="-764442"/>
            <a:ext cx="2303100" cy="12300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78" name="Google Shape;678;p93"/>
          <p:cNvSpPr/>
          <p:nvPr/>
        </p:nvSpPr>
        <p:spPr>
          <a:xfrm>
            <a:off x="-765929" y="2241681"/>
            <a:ext cx="2889900" cy="15873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Poppins Light"/>
                <a:ea typeface="Poppins Light"/>
                <a:cs typeface="Poppins Light"/>
                <a:sym typeface="Poppins Light"/>
              </a:rPr>
              <a:t> </a:t>
            </a:r>
            <a:endParaRPr sz="1400">
              <a:solidFill>
                <a:schemeClr val="lt1"/>
              </a:solidFill>
              <a:latin typeface="Poppins Light"/>
              <a:ea typeface="Poppins Light"/>
              <a:cs typeface="Poppins Light"/>
              <a:sym typeface="Poppins Light"/>
            </a:endParaRPr>
          </a:p>
        </p:txBody>
      </p:sp>
      <p:sp>
        <p:nvSpPr>
          <p:cNvPr id="679" name="Google Shape;679;p93"/>
          <p:cNvSpPr txBox="1"/>
          <p:nvPr/>
        </p:nvSpPr>
        <p:spPr>
          <a:xfrm>
            <a:off x="3615450" y="1715900"/>
            <a:ext cx="1467000" cy="898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100">
                <a:solidFill>
                  <a:schemeClr val="lt1"/>
                </a:solidFill>
                <a:latin typeface="Poppins"/>
                <a:ea typeface="Poppins"/>
                <a:cs typeface="Poppins"/>
                <a:sym typeface="Poppins"/>
              </a:rPr>
              <a:t>Mandatory gear every session—no exceptions.</a:t>
            </a:r>
            <a:endParaRPr b="1" sz="1100">
              <a:solidFill>
                <a:schemeClr val="lt1"/>
              </a:solidFill>
              <a:latin typeface="Poppins"/>
              <a:ea typeface="Poppins"/>
              <a:cs typeface="Poppins"/>
              <a:sym typeface="Poppins"/>
            </a:endParaRPr>
          </a:p>
          <a:p>
            <a:pPr indent="0" lvl="0" marL="0" marR="0" rtl="0" algn="ctr">
              <a:lnSpc>
                <a:spcPct val="130000"/>
              </a:lnSpc>
              <a:spcBef>
                <a:spcPts val="0"/>
              </a:spcBef>
              <a:spcAft>
                <a:spcPts val="0"/>
              </a:spcAft>
              <a:buNone/>
            </a:pPr>
            <a:r>
              <a:t/>
            </a:r>
            <a:endParaRPr b="1" sz="1100">
              <a:solidFill>
                <a:schemeClr val="lt1"/>
              </a:solidFill>
              <a:latin typeface="Poppins"/>
              <a:ea typeface="Poppins"/>
              <a:cs typeface="Poppins"/>
              <a:sym typeface="Poppins"/>
            </a:endParaRPr>
          </a:p>
        </p:txBody>
      </p:sp>
      <p:sp>
        <p:nvSpPr>
          <p:cNvPr id="680" name="Google Shape;680;p93"/>
          <p:cNvSpPr txBox="1"/>
          <p:nvPr/>
        </p:nvSpPr>
        <p:spPr>
          <a:xfrm>
            <a:off x="4818175" y="2733550"/>
            <a:ext cx="1467000" cy="11190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100">
                <a:solidFill>
                  <a:schemeClr val="lt1"/>
                </a:solidFill>
                <a:latin typeface="Poppins"/>
                <a:ea typeface="Poppins"/>
                <a:cs typeface="Poppins"/>
                <a:sym typeface="Poppins"/>
              </a:rPr>
              <a:t>Warm‑up: 5 min roll, dynamic stretches, balance drills.</a:t>
            </a:r>
            <a:endParaRPr b="1" sz="1100">
              <a:solidFill>
                <a:schemeClr val="lt1"/>
              </a:solidFill>
              <a:latin typeface="Poppins"/>
              <a:ea typeface="Poppins"/>
              <a:cs typeface="Poppins"/>
              <a:sym typeface="Poppins"/>
            </a:endParaRPr>
          </a:p>
          <a:p>
            <a:pPr indent="0" lvl="0" marL="0" marR="0" rtl="0" algn="ctr">
              <a:lnSpc>
                <a:spcPct val="130000"/>
              </a:lnSpc>
              <a:spcBef>
                <a:spcPts val="0"/>
              </a:spcBef>
              <a:spcAft>
                <a:spcPts val="0"/>
              </a:spcAft>
              <a:buNone/>
            </a:pPr>
            <a:r>
              <a:t/>
            </a:r>
            <a:endParaRPr b="1" sz="1100">
              <a:solidFill>
                <a:schemeClr val="lt1"/>
              </a:solidFill>
              <a:latin typeface="Poppins"/>
              <a:ea typeface="Poppins"/>
              <a:cs typeface="Poppins"/>
              <a:sym typeface="Poppins"/>
            </a:endParaRPr>
          </a:p>
        </p:txBody>
      </p:sp>
      <p:sp>
        <p:nvSpPr>
          <p:cNvPr id="681" name="Google Shape;681;p93"/>
          <p:cNvSpPr txBox="1"/>
          <p:nvPr/>
        </p:nvSpPr>
        <p:spPr>
          <a:xfrm>
            <a:off x="5965800" y="1605800"/>
            <a:ext cx="1467000" cy="11190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100">
                <a:solidFill>
                  <a:schemeClr val="lt1"/>
                </a:solidFill>
                <a:latin typeface="Poppins"/>
                <a:ea typeface="Poppins"/>
                <a:cs typeface="Poppins"/>
                <a:sym typeface="Poppins"/>
              </a:rPr>
              <a:t>Teach tuck‑and‑roll &amp; slide‑outs for safe falls.</a:t>
            </a:r>
            <a:endParaRPr b="1" sz="1100">
              <a:solidFill>
                <a:schemeClr val="lt1"/>
              </a:solidFill>
              <a:latin typeface="Poppins"/>
              <a:ea typeface="Poppins"/>
              <a:cs typeface="Poppins"/>
              <a:sym typeface="Poppins"/>
            </a:endParaRPr>
          </a:p>
          <a:p>
            <a:pPr indent="0" lvl="0" marL="0" marR="0" rtl="0" algn="ctr">
              <a:lnSpc>
                <a:spcPct val="130000"/>
              </a:lnSpc>
              <a:spcBef>
                <a:spcPts val="0"/>
              </a:spcBef>
              <a:spcAft>
                <a:spcPts val="0"/>
              </a:spcAft>
              <a:buNone/>
            </a:pPr>
            <a:r>
              <a:t/>
            </a:r>
            <a:endParaRPr b="1" sz="1100">
              <a:solidFill>
                <a:schemeClr val="lt1"/>
              </a:solidFill>
              <a:latin typeface="Poppins"/>
              <a:ea typeface="Poppins"/>
              <a:cs typeface="Poppins"/>
              <a:sym typeface="Poppins"/>
            </a:endParaRPr>
          </a:p>
        </p:txBody>
      </p:sp>
      <p:sp>
        <p:nvSpPr>
          <p:cNvPr id="682" name="Google Shape;682;p93"/>
          <p:cNvSpPr txBox="1"/>
          <p:nvPr/>
        </p:nvSpPr>
        <p:spPr>
          <a:xfrm>
            <a:off x="7113400" y="2843650"/>
            <a:ext cx="1467000" cy="898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100">
                <a:solidFill>
                  <a:schemeClr val="lt1"/>
                </a:solidFill>
                <a:latin typeface="Poppins"/>
                <a:ea typeface="Poppins"/>
                <a:cs typeface="Poppins"/>
                <a:sym typeface="Poppins"/>
              </a:rPr>
              <a:t>Emergency Action Plan posted &amp; practiced.</a:t>
            </a:r>
            <a:endParaRPr b="1" sz="1100">
              <a:solidFill>
                <a:schemeClr val="lt1"/>
              </a:solidFill>
              <a:latin typeface="Poppins"/>
              <a:ea typeface="Poppins"/>
              <a:cs typeface="Poppins"/>
              <a:sym typeface="Poppins"/>
            </a:endParaRPr>
          </a:p>
          <a:p>
            <a:pPr indent="0" lvl="0" marL="0" marR="0" rtl="0" algn="ctr">
              <a:lnSpc>
                <a:spcPct val="130000"/>
              </a:lnSpc>
              <a:spcBef>
                <a:spcPts val="0"/>
              </a:spcBef>
              <a:spcAft>
                <a:spcPts val="0"/>
              </a:spcAft>
              <a:buNone/>
            </a:pPr>
            <a:r>
              <a:t/>
            </a:r>
            <a:endParaRPr b="1" sz="1100">
              <a:solidFill>
                <a:schemeClr val="l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4"/>
          <p:cNvSpPr/>
          <p:nvPr/>
        </p:nvSpPr>
        <p:spPr>
          <a:xfrm>
            <a:off x="2356247" y="1874044"/>
            <a:ext cx="7266300" cy="7305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88" name="Google Shape;688;p94"/>
          <p:cNvSpPr/>
          <p:nvPr/>
        </p:nvSpPr>
        <p:spPr>
          <a:xfrm>
            <a:off x="357188" y="2060038"/>
            <a:ext cx="11015700" cy="2293200"/>
          </a:xfrm>
          <a:prstGeom prst="parallelogram">
            <a:avLst>
              <a:gd fmla="val 100096"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aphicFrame>
        <p:nvGraphicFramePr>
          <p:cNvPr id="689" name="Google Shape;689;p94"/>
          <p:cNvGraphicFramePr/>
          <p:nvPr/>
        </p:nvGraphicFramePr>
        <p:xfrm>
          <a:off x="3106682" y="2180799"/>
          <a:ext cx="3000000" cy="3000000"/>
        </p:xfrm>
        <a:graphic>
          <a:graphicData uri="http://schemas.openxmlformats.org/drawingml/2006/table">
            <a:tbl>
              <a:tblPr firstRow="1">
                <a:noFill/>
                <a:tableStyleId>{496A701B-61FC-4658-85D9-C21709FEEE5C}</a:tableStyleId>
              </a:tblPr>
              <a:tblGrid>
                <a:gridCol w="1355375"/>
                <a:gridCol w="1924700"/>
                <a:gridCol w="2628150"/>
              </a:tblGrid>
              <a:tr h="621425">
                <a:tc>
                  <a:txBody>
                    <a:bodyPr/>
                    <a:lstStyle/>
                    <a:p>
                      <a:pPr indent="0" lvl="0" marL="0" marR="0" rtl="0" algn="ctr">
                        <a:spcBef>
                          <a:spcPts val="0"/>
                        </a:spcBef>
                        <a:spcAft>
                          <a:spcPts val="0"/>
                        </a:spcAft>
                        <a:buNone/>
                      </a:pPr>
                      <a:r>
                        <a:rPr b="1" lang="en" sz="1100">
                          <a:solidFill>
                            <a:srgbClr val="333A41"/>
                          </a:solidFill>
                          <a:latin typeface="Poppins"/>
                          <a:ea typeface="Poppins"/>
                          <a:cs typeface="Poppins"/>
                          <a:sym typeface="Poppins"/>
                        </a:rPr>
                        <a:t>LEVEL</a:t>
                      </a:r>
                      <a:endParaRPr b="1" sz="1100" u="none" cap="none" strike="noStrike">
                        <a:solidFill>
                          <a:srgbClr val="333A41"/>
                        </a:solidFill>
                        <a:latin typeface="Poppins"/>
                        <a:ea typeface="Poppins"/>
                        <a:cs typeface="Poppins"/>
                        <a:sym typeface="Poppins"/>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lang="en" sz="1100">
                          <a:solidFill>
                            <a:srgbClr val="333A41"/>
                          </a:solidFill>
                          <a:latin typeface="Poppins"/>
                          <a:ea typeface="Poppins"/>
                          <a:cs typeface="Poppins"/>
                          <a:sym typeface="Poppins"/>
                        </a:rPr>
                        <a:t>CORE FOCUS</a:t>
                      </a:r>
                      <a:endParaRPr b="1" sz="1100" u="none" cap="none" strike="noStrike">
                        <a:solidFill>
                          <a:srgbClr val="333A41"/>
                        </a:solidFill>
                        <a:latin typeface="Poppins"/>
                        <a:ea typeface="Poppins"/>
                        <a:cs typeface="Poppins"/>
                        <a:sym typeface="Poppins"/>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333A41"/>
                        </a:buClr>
                        <a:buSzPts val="1100"/>
                        <a:buFont typeface="Poppins"/>
                        <a:buNone/>
                      </a:pPr>
                      <a:r>
                        <a:rPr b="1" lang="en" sz="1100">
                          <a:solidFill>
                            <a:srgbClr val="333A41"/>
                          </a:solidFill>
                          <a:latin typeface="Poppins"/>
                          <a:ea typeface="Poppins"/>
                          <a:cs typeface="Poppins"/>
                          <a:sym typeface="Poppins"/>
                        </a:rPr>
                        <a:t>SAMPLE TRICKS</a:t>
                      </a:r>
                      <a:endParaRPr sz="1100"/>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7350">
                <a:tc>
                  <a:txBody>
                    <a:bodyPr/>
                    <a:lstStyle/>
                    <a:p>
                      <a:pPr indent="0" lvl="0" marL="0" marR="0" rtl="0" algn="ctr">
                        <a:spcBef>
                          <a:spcPts val="0"/>
                        </a:spcBef>
                        <a:spcAft>
                          <a:spcPts val="0"/>
                        </a:spcAft>
                        <a:buNone/>
                      </a:pPr>
                      <a:r>
                        <a:rPr lang="en" sz="1100">
                          <a:solidFill>
                            <a:schemeClr val="dk2"/>
                          </a:solidFill>
                          <a:latin typeface="Poppins"/>
                          <a:ea typeface="Poppins"/>
                          <a:cs typeface="Poppins"/>
                          <a:sym typeface="Poppins"/>
                        </a:rPr>
                        <a:t>Beginner</a:t>
                      </a:r>
                      <a:endParaRPr sz="1100">
                        <a:solidFill>
                          <a:schemeClr val="dk2"/>
                        </a:solidFill>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1100">
                          <a:solidFill>
                            <a:schemeClr val="dk2"/>
                          </a:solidFill>
                          <a:latin typeface="Poppins Light"/>
                          <a:ea typeface="Poppins Light"/>
                          <a:cs typeface="Poppins Light"/>
                          <a:sym typeface="Poppins Light"/>
                        </a:rPr>
                        <a:t>Control &amp; Confidence</a:t>
                      </a:r>
                      <a:endParaRPr b="0" sz="1100" u="none" cap="none" strike="noStrike">
                        <a:solidFill>
                          <a:schemeClr val="dk2"/>
                        </a:solidFill>
                        <a:latin typeface="Poppins Light"/>
                        <a:ea typeface="Poppins Light"/>
                        <a:cs typeface="Poppins Light"/>
                        <a:sym typeface="Poppins Light"/>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1100">
                          <a:solidFill>
                            <a:srgbClr val="595959"/>
                          </a:solidFill>
                          <a:latin typeface="Poppins Light"/>
                          <a:ea typeface="Poppins Light"/>
                          <a:cs typeface="Poppins Light"/>
                          <a:sym typeface="Poppins Light"/>
                        </a:rPr>
                        <a:t>Wheelie hold, small roll‑in</a:t>
                      </a:r>
                      <a:endParaRPr sz="1100"/>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7350">
                <a:tc>
                  <a:txBody>
                    <a:bodyPr/>
                    <a:lstStyle/>
                    <a:p>
                      <a:pPr indent="0" lvl="0" marL="0" marR="0" rtl="0" algn="ctr">
                        <a:spcBef>
                          <a:spcPts val="0"/>
                        </a:spcBef>
                        <a:spcAft>
                          <a:spcPts val="0"/>
                        </a:spcAft>
                        <a:buNone/>
                      </a:pPr>
                      <a:r>
                        <a:rPr lang="en" sz="1100">
                          <a:solidFill>
                            <a:srgbClr val="3F3F3F"/>
                          </a:solidFill>
                          <a:latin typeface="Poppins"/>
                          <a:ea typeface="Poppins"/>
                          <a:cs typeface="Poppins"/>
                          <a:sym typeface="Poppins"/>
                        </a:rPr>
                        <a:t>Intermediate</a:t>
                      </a:r>
                      <a:endParaRPr sz="1100"/>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1100">
                          <a:solidFill>
                            <a:srgbClr val="595959"/>
                          </a:solidFill>
                          <a:latin typeface="Poppins Light"/>
                          <a:ea typeface="Poppins Light"/>
                          <a:cs typeface="Poppins Light"/>
                          <a:sym typeface="Poppins Light"/>
                        </a:rPr>
                        <a:t>Technical Flow</a:t>
                      </a:r>
                      <a:endParaRPr sz="1100"/>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1100"/>
                        <a:buFont typeface="Poppins Light"/>
                        <a:buNone/>
                      </a:pPr>
                      <a:r>
                        <a:rPr lang="en" sz="1100">
                          <a:solidFill>
                            <a:schemeClr val="dk2"/>
                          </a:solidFill>
                          <a:latin typeface="Poppins Light"/>
                          <a:ea typeface="Poppins Light"/>
                          <a:cs typeface="Poppins Light"/>
                          <a:sym typeface="Poppins Light"/>
                        </a:rPr>
                        <a:t>180‑wheelie, low rail grind</a:t>
                      </a:r>
                      <a:endParaRPr b="0" i="0" sz="1100" u="none" cap="none" strike="noStrike">
                        <a:solidFill>
                          <a:schemeClr val="dk2"/>
                        </a:solidFill>
                        <a:latin typeface="Poppins Light"/>
                        <a:ea typeface="Poppins Light"/>
                        <a:cs typeface="Poppins Light"/>
                        <a:sym typeface="Poppins Light"/>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alpha val="9800"/>
                      </a:schemeClr>
                    </a:solidFill>
                  </a:tcPr>
                </a:tc>
              </a:tr>
              <a:tr h="427350">
                <a:tc>
                  <a:txBody>
                    <a:bodyPr/>
                    <a:lstStyle/>
                    <a:p>
                      <a:pPr indent="0" lvl="0" marL="0" marR="0" rtl="0" algn="ctr">
                        <a:spcBef>
                          <a:spcPts val="0"/>
                        </a:spcBef>
                        <a:spcAft>
                          <a:spcPts val="0"/>
                        </a:spcAft>
                        <a:buNone/>
                      </a:pPr>
                      <a:r>
                        <a:rPr lang="en" sz="1100">
                          <a:solidFill>
                            <a:srgbClr val="3F3F3F"/>
                          </a:solidFill>
                          <a:latin typeface="Poppins"/>
                          <a:ea typeface="Poppins"/>
                          <a:cs typeface="Poppins"/>
                          <a:sym typeface="Poppins"/>
                        </a:rPr>
                        <a:t>Advanced</a:t>
                      </a:r>
                      <a:r>
                        <a:rPr b="0" lang="en" sz="1100" u="none" cap="none" strike="noStrike">
                          <a:solidFill>
                            <a:srgbClr val="3F3F3F"/>
                          </a:solidFill>
                          <a:latin typeface="Poppins"/>
                          <a:ea typeface="Poppins"/>
                          <a:cs typeface="Poppins"/>
                          <a:sym typeface="Poppins"/>
                        </a:rPr>
                        <a:t> </a:t>
                      </a:r>
                      <a:endParaRPr sz="1100"/>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1100">
                          <a:solidFill>
                            <a:schemeClr val="dk2"/>
                          </a:solidFill>
                          <a:latin typeface="Poppins Light"/>
                          <a:ea typeface="Poppins Light"/>
                          <a:cs typeface="Poppins Light"/>
                          <a:sym typeface="Poppins Light"/>
                        </a:rPr>
                        <a:t>Aerial &amp; Combos</a:t>
                      </a:r>
                      <a:endParaRPr b="0" sz="1100" u="none" cap="none" strike="noStrike">
                        <a:solidFill>
                          <a:schemeClr val="dk2"/>
                        </a:solidFill>
                        <a:latin typeface="Poppins Light"/>
                        <a:ea typeface="Poppins Light"/>
                        <a:cs typeface="Poppins Light"/>
                        <a:sym typeface="Poppins Light"/>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alpha val="9800"/>
                      </a:schemeClr>
                    </a:solidFill>
                  </a:tcPr>
                </a:tc>
                <a:tc>
                  <a:txBody>
                    <a:bodyPr/>
                    <a:lstStyle/>
                    <a:p>
                      <a:pPr indent="0" lvl="0" marL="0" marR="0" rtl="0" algn="ctr">
                        <a:lnSpc>
                          <a:spcPct val="100000"/>
                        </a:lnSpc>
                        <a:spcBef>
                          <a:spcPts val="0"/>
                        </a:spcBef>
                        <a:spcAft>
                          <a:spcPts val="0"/>
                        </a:spcAft>
                        <a:buClr>
                          <a:schemeClr val="accent1"/>
                        </a:buClr>
                        <a:buSzPts val="1100"/>
                        <a:buFont typeface="Poppins Light"/>
                        <a:buNone/>
                      </a:pPr>
                      <a:r>
                        <a:rPr lang="en" sz="1100">
                          <a:solidFill>
                            <a:schemeClr val="dk2"/>
                          </a:solidFill>
                          <a:latin typeface="Poppins Light"/>
                          <a:ea typeface="Poppins Light"/>
                          <a:cs typeface="Poppins Light"/>
                          <a:sym typeface="Poppins Light"/>
                        </a:rPr>
                        <a:t>Backflip, 360 moto whip</a:t>
                      </a:r>
                      <a:endParaRPr b="0" i="0" sz="1100" u="none" cap="none" strike="noStrike">
                        <a:solidFill>
                          <a:schemeClr val="dk2"/>
                        </a:solidFill>
                        <a:latin typeface="Poppins Light"/>
                        <a:ea typeface="Poppins Light"/>
                        <a:cs typeface="Poppins Light"/>
                        <a:sym typeface="Poppins Light"/>
                      </a:endParaRPr>
                    </a:p>
                  </a:txBody>
                  <a:tcPr marT="56175" marB="56175" marR="112350" marL="112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690" name="Google Shape;690;p94"/>
          <p:cNvSpPr/>
          <p:nvPr/>
        </p:nvSpPr>
        <p:spPr>
          <a:xfrm>
            <a:off x="656036" y="2667000"/>
            <a:ext cx="2237100" cy="7305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91" name="Google Shape;691;p94"/>
          <p:cNvSpPr txBox="1"/>
          <p:nvPr/>
        </p:nvSpPr>
        <p:spPr>
          <a:xfrm>
            <a:off x="656025" y="543000"/>
            <a:ext cx="7969500" cy="1392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4300">
                <a:solidFill>
                  <a:srgbClr val="333A41"/>
                </a:solidFill>
                <a:latin typeface="Poppins"/>
                <a:ea typeface="Poppins"/>
                <a:cs typeface="Poppins"/>
                <a:sym typeface="Poppins"/>
              </a:rPr>
              <a:t>SKILL PROGRESSION &amp; CLASSIFICATION</a:t>
            </a:r>
            <a:endParaRPr sz="400"/>
          </a:p>
        </p:txBody>
      </p:sp>
      <p:sp>
        <p:nvSpPr>
          <p:cNvPr id="692" name="Google Shape;692;p94"/>
          <p:cNvSpPr/>
          <p:nvPr/>
        </p:nvSpPr>
        <p:spPr>
          <a:xfrm>
            <a:off x="7195457" y="-1831180"/>
            <a:ext cx="3344100" cy="23241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93" name="Google Shape;693;p94"/>
          <p:cNvSpPr/>
          <p:nvPr/>
        </p:nvSpPr>
        <p:spPr>
          <a:xfrm>
            <a:off x="-2031205" y="4624388"/>
            <a:ext cx="2790900" cy="23241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694" name="Google Shape;694;p94"/>
          <p:cNvSpPr/>
          <p:nvPr/>
        </p:nvSpPr>
        <p:spPr>
          <a:xfrm>
            <a:off x="-3343275" y="1461463"/>
            <a:ext cx="5600700" cy="36822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5"/>
          <p:cNvSpPr/>
          <p:nvPr/>
        </p:nvSpPr>
        <p:spPr>
          <a:xfrm>
            <a:off x="3009453" y="2195476"/>
            <a:ext cx="1573200" cy="705000"/>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00" name="Google Shape;700;p95"/>
          <p:cNvSpPr/>
          <p:nvPr/>
        </p:nvSpPr>
        <p:spPr>
          <a:xfrm>
            <a:off x="3009453" y="1338165"/>
            <a:ext cx="1573200" cy="704925"/>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01" name="Google Shape;701;p95"/>
          <p:cNvSpPr txBox="1"/>
          <p:nvPr/>
        </p:nvSpPr>
        <p:spPr>
          <a:xfrm>
            <a:off x="3079951" y="2262488"/>
            <a:ext cx="1432200" cy="5865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dk2"/>
                </a:solidFill>
                <a:latin typeface="Poppins"/>
                <a:ea typeface="Poppins"/>
                <a:cs typeface="Poppins"/>
                <a:sym typeface="Poppins"/>
              </a:rPr>
              <a:t>Fun challenge: Best Trick or Balance Battle</a:t>
            </a:r>
            <a:endParaRPr>
              <a:solidFill>
                <a:schemeClr val="dk2"/>
              </a:solidFill>
              <a:latin typeface="Poppins"/>
              <a:ea typeface="Poppins"/>
              <a:cs typeface="Poppins"/>
              <a:sym typeface="Poppins"/>
            </a:endParaRPr>
          </a:p>
        </p:txBody>
      </p:sp>
      <p:sp>
        <p:nvSpPr>
          <p:cNvPr id="702" name="Google Shape;702;p95"/>
          <p:cNvSpPr/>
          <p:nvPr/>
        </p:nvSpPr>
        <p:spPr>
          <a:xfrm>
            <a:off x="1294953" y="2199701"/>
            <a:ext cx="1573200" cy="705000"/>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03" name="Google Shape;703;p95"/>
          <p:cNvSpPr txBox="1"/>
          <p:nvPr/>
        </p:nvSpPr>
        <p:spPr>
          <a:xfrm>
            <a:off x="1509301" y="2330350"/>
            <a:ext cx="1285800" cy="5865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dk2"/>
                </a:solidFill>
                <a:latin typeface="Poppins"/>
                <a:ea typeface="Poppins"/>
                <a:cs typeface="Poppins"/>
                <a:sym typeface="Poppins"/>
              </a:rPr>
              <a:t>Gear &amp; safety rundown</a:t>
            </a:r>
            <a:endParaRPr sz="1100">
              <a:solidFill>
                <a:schemeClr val="dk2"/>
              </a:solidFill>
            </a:endParaRPr>
          </a:p>
        </p:txBody>
      </p:sp>
      <p:sp>
        <p:nvSpPr>
          <p:cNvPr id="704" name="Google Shape;704;p95"/>
          <p:cNvSpPr/>
          <p:nvPr/>
        </p:nvSpPr>
        <p:spPr>
          <a:xfrm>
            <a:off x="1294953" y="1338165"/>
            <a:ext cx="1573200" cy="7050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05" name="Google Shape;705;p95"/>
          <p:cNvSpPr txBox="1"/>
          <p:nvPr/>
        </p:nvSpPr>
        <p:spPr>
          <a:xfrm>
            <a:off x="1530413" y="1486375"/>
            <a:ext cx="1353300" cy="4140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lt1"/>
                </a:solidFill>
                <a:latin typeface="Poppins"/>
                <a:ea typeface="Poppins"/>
                <a:cs typeface="Poppins"/>
                <a:sym typeface="Poppins"/>
              </a:rPr>
              <a:t>Welcome &amp; goal‑setting</a:t>
            </a:r>
            <a:endParaRPr sz="1100"/>
          </a:p>
        </p:txBody>
      </p:sp>
      <p:sp>
        <p:nvSpPr>
          <p:cNvPr id="706" name="Google Shape;706;p95"/>
          <p:cNvSpPr txBox="1"/>
          <p:nvPr/>
        </p:nvSpPr>
        <p:spPr>
          <a:xfrm>
            <a:off x="3079951" y="1483638"/>
            <a:ext cx="1432200" cy="4140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dk2"/>
                </a:solidFill>
                <a:latin typeface="Poppins"/>
                <a:ea typeface="Poppins"/>
                <a:cs typeface="Poppins"/>
                <a:sym typeface="Poppins"/>
              </a:rPr>
              <a:t>Skill stations (by level)</a:t>
            </a:r>
            <a:endParaRPr sz="1100">
              <a:solidFill>
                <a:schemeClr val="dk2"/>
              </a:solidFill>
            </a:endParaRPr>
          </a:p>
        </p:txBody>
      </p:sp>
      <p:sp>
        <p:nvSpPr>
          <p:cNvPr id="707" name="Google Shape;707;p95"/>
          <p:cNvSpPr/>
          <p:nvPr/>
        </p:nvSpPr>
        <p:spPr>
          <a:xfrm>
            <a:off x="1294953" y="3068381"/>
            <a:ext cx="1573200" cy="705000"/>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08" name="Google Shape;708;p95"/>
          <p:cNvSpPr txBox="1"/>
          <p:nvPr/>
        </p:nvSpPr>
        <p:spPr>
          <a:xfrm>
            <a:off x="1509300" y="3300088"/>
            <a:ext cx="1285800" cy="2415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dk2"/>
                </a:solidFill>
                <a:latin typeface="Poppins"/>
                <a:ea typeface="Poppins"/>
                <a:cs typeface="Poppins"/>
                <a:sym typeface="Poppins"/>
              </a:rPr>
              <a:t>Warm‑ups</a:t>
            </a:r>
            <a:endParaRPr sz="1100">
              <a:solidFill>
                <a:schemeClr val="dk2"/>
              </a:solidFill>
            </a:endParaRPr>
          </a:p>
        </p:txBody>
      </p:sp>
      <p:sp>
        <p:nvSpPr>
          <p:cNvPr id="709" name="Google Shape;709;p95"/>
          <p:cNvSpPr/>
          <p:nvPr/>
        </p:nvSpPr>
        <p:spPr>
          <a:xfrm>
            <a:off x="3009453" y="3068381"/>
            <a:ext cx="1573200" cy="704925"/>
          </a:xfrm>
          <a:prstGeom prst="rect">
            <a:avLst/>
          </a:prstGeom>
          <a:solidFill>
            <a:schemeClr val="lt1">
              <a:alpha val="4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10" name="Google Shape;710;p95"/>
          <p:cNvSpPr txBox="1"/>
          <p:nvPr/>
        </p:nvSpPr>
        <p:spPr>
          <a:xfrm>
            <a:off x="5990547" y="1338167"/>
            <a:ext cx="24819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000">
                <a:solidFill>
                  <a:schemeClr val="accent1"/>
                </a:solidFill>
                <a:latin typeface="Poppins"/>
                <a:ea typeface="Poppins"/>
                <a:cs typeface="Poppins"/>
                <a:sym typeface="Poppins"/>
              </a:rPr>
              <a:t>CLINICS</a:t>
            </a:r>
            <a:r>
              <a:rPr lang="en" sz="3000">
                <a:solidFill>
                  <a:schemeClr val="accent1"/>
                </a:solidFill>
                <a:latin typeface="Poppins"/>
                <a:ea typeface="Poppins"/>
                <a:cs typeface="Poppins"/>
                <a:sym typeface="Poppins"/>
              </a:rPr>
              <a:t> </a:t>
            </a:r>
            <a:r>
              <a:rPr b="1" lang="en" sz="3000">
                <a:solidFill>
                  <a:srgbClr val="333A41"/>
                </a:solidFill>
                <a:latin typeface="Poppins"/>
                <a:ea typeface="Poppins"/>
                <a:cs typeface="Poppins"/>
                <a:sym typeface="Poppins"/>
              </a:rPr>
              <a:t>THAT </a:t>
            </a:r>
            <a:r>
              <a:rPr lang="en" sz="3000">
                <a:solidFill>
                  <a:srgbClr val="333A41"/>
                </a:solidFill>
                <a:latin typeface="Poppins"/>
                <a:ea typeface="Poppins"/>
                <a:cs typeface="Poppins"/>
                <a:sym typeface="Poppins"/>
              </a:rPr>
              <a:t>INSPIRE</a:t>
            </a:r>
            <a:endParaRPr sz="4100">
              <a:solidFill>
                <a:srgbClr val="333A41"/>
              </a:solidFill>
              <a:latin typeface="Poppins"/>
              <a:ea typeface="Poppins"/>
              <a:cs typeface="Poppins"/>
              <a:sym typeface="Poppins"/>
            </a:endParaRPr>
          </a:p>
        </p:txBody>
      </p:sp>
      <p:sp>
        <p:nvSpPr>
          <p:cNvPr id="711" name="Google Shape;711;p95"/>
          <p:cNvSpPr txBox="1"/>
          <p:nvPr/>
        </p:nvSpPr>
        <p:spPr>
          <a:xfrm>
            <a:off x="5920799" y="2640200"/>
            <a:ext cx="2621400" cy="955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600">
                <a:solidFill>
                  <a:srgbClr val="3E4750"/>
                </a:solidFill>
                <a:latin typeface="Poppins"/>
                <a:ea typeface="Poppins"/>
                <a:cs typeface="Poppins"/>
                <a:sym typeface="Poppins"/>
              </a:rPr>
              <a:t>Mentorship is key—pair new athletes with experienced ones.</a:t>
            </a:r>
            <a:endParaRPr sz="1300"/>
          </a:p>
        </p:txBody>
      </p:sp>
      <p:sp>
        <p:nvSpPr>
          <p:cNvPr id="712" name="Google Shape;712;p95"/>
          <p:cNvSpPr txBox="1"/>
          <p:nvPr/>
        </p:nvSpPr>
        <p:spPr>
          <a:xfrm>
            <a:off x="3156226" y="3216575"/>
            <a:ext cx="1353300" cy="4140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a:solidFill>
                  <a:schemeClr val="dk2"/>
                </a:solidFill>
                <a:latin typeface="Poppins"/>
                <a:ea typeface="Poppins"/>
                <a:cs typeface="Poppins"/>
                <a:sym typeface="Poppins"/>
              </a:rPr>
              <a:t>Reflection &amp; shout‑outs</a:t>
            </a:r>
            <a:endParaRPr sz="1100">
              <a:solidFill>
                <a:schemeClr val="dk2"/>
              </a:solidFill>
            </a:endParaRPr>
          </a:p>
        </p:txBody>
      </p:sp>
      <p:sp>
        <p:nvSpPr>
          <p:cNvPr id="713" name="Google Shape;713;p95"/>
          <p:cNvSpPr txBox="1"/>
          <p:nvPr/>
        </p:nvSpPr>
        <p:spPr>
          <a:xfrm>
            <a:off x="769051" y="1486413"/>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1-</a:t>
            </a:r>
            <a:endParaRPr sz="3600">
              <a:solidFill>
                <a:schemeClr val="dk2"/>
              </a:solidFill>
            </a:endParaRPr>
          </a:p>
        </p:txBody>
      </p:sp>
      <p:sp>
        <p:nvSpPr>
          <p:cNvPr id="714" name="Google Shape;714;p95"/>
          <p:cNvSpPr txBox="1"/>
          <p:nvPr/>
        </p:nvSpPr>
        <p:spPr>
          <a:xfrm>
            <a:off x="769051" y="2442500"/>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2</a:t>
            </a:r>
            <a:r>
              <a:rPr lang="en" sz="3900">
                <a:solidFill>
                  <a:schemeClr val="dk2"/>
                </a:solidFill>
                <a:latin typeface="Poppins"/>
                <a:ea typeface="Poppins"/>
                <a:cs typeface="Poppins"/>
                <a:sym typeface="Poppins"/>
              </a:rPr>
              <a:t>-</a:t>
            </a:r>
            <a:endParaRPr sz="3600">
              <a:solidFill>
                <a:schemeClr val="dk2"/>
              </a:solidFill>
            </a:endParaRPr>
          </a:p>
        </p:txBody>
      </p:sp>
      <p:sp>
        <p:nvSpPr>
          <p:cNvPr id="715" name="Google Shape;715;p95"/>
          <p:cNvSpPr txBox="1"/>
          <p:nvPr/>
        </p:nvSpPr>
        <p:spPr>
          <a:xfrm>
            <a:off x="769051" y="3216563"/>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3</a:t>
            </a:r>
            <a:r>
              <a:rPr lang="en" sz="3900">
                <a:solidFill>
                  <a:schemeClr val="dk2"/>
                </a:solidFill>
                <a:latin typeface="Poppins"/>
                <a:ea typeface="Poppins"/>
                <a:cs typeface="Poppins"/>
                <a:sym typeface="Poppins"/>
              </a:rPr>
              <a:t>-</a:t>
            </a:r>
            <a:endParaRPr sz="3600">
              <a:solidFill>
                <a:schemeClr val="dk2"/>
              </a:solidFill>
            </a:endParaRPr>
          </a:p>
        </p:txBody>
      </p:sp>
      <p:sp>
        <p:nvSpPr>
          <p:cNvPr id="716" name="Google Shape;716;p95"/>
          <p:cNvSpPr txBox="1"/>
          <p:nvPr/>
        </p:nvSpPr>
        <p:spPr>
          <a:xfrm>
            <a:off x="4572001" y="1477963"/>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-4</a:t>
            </a:r>
            <a:endParaRPr sz="3600">
              <a:solidFill>
                <a:schemeClr val="dk2"/>
              </a:solidFill>
            </a:endParaRPr>
          </a:p>
        </p:txBody>
      </p:sp>
      <p:sp>
        <p:nvSpPr>
          <p:cNvPr id="717" name="Google Shape;717;p95"/>
          <p:cNvSpPr txBox="1"/>
          <p:nvPr/>
        </p:nvSpPr>
        <p:spPr>
          <a:xfrm>
            <a:off x="4572001" y="2348788"/>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-5</a:t>
            </a:r>
            <a:endParaRPr sz="3600">
              <a:solidFill>
                <a:schemeClr val="dk2"/>
              </a:solidFill>
            </a:endParaRPr>
          </a:p>
        </p:txBody>
      </p:sp>
      <p:sp>
        <p:nvSpPr>
          <p:cNvPr id="718" name="Google Shape;718;p95"/>
          <p:cNvSpPr txBox="1"/>
          <p:nvPr/>
        </p:nvSpPr>
        <p:spPr>
          <a:xfrm>
            <a:off x="4572001" y="3204100"/>
            <a:ext cx="1432200" cy="549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None/>
            </a:pPr>
            <a:r>
              <a:rPr lang="en" sz="3900">
                <a:solidFill>
                  <a:schemeClr val="dk2"/>
                </a:solidFill>
                <a:latin typeface="Poppins"/>
                <a:ea typeface="Poppins"/>
                <a:cs typeface="Poppins"/>
                <a:sym typeface="Poppins"/>
              </a:rPr>
              <a:t>-6</a:t>
            </a:r>
            <a:endParaRPr sz="3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69"/>
          <p:cNvSpPr txBox="1"/>
          <p:nvPr/>
        </p:nvSpPr>
        <p:spPr>
          <a:xfrm>
            <a:off x="2286812" y="397040"/>
            <a:ext cx="4267200" cy="554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4500">
                <a:solidFill>
                  <a:srgbClr val="333A41"/>
                </a:solidFill>
                <a:latin typeface="Poppins"/>
                <a:ea typeface="Poppins"/>
                <a:cs typeface="Poppins"/>
                <a:sym typeface="Poppins"/>
              </a:rPr>
              <a:t>WHO</a:t>
            </a:r>
            <a:r>
              <a:rPr b="1" lang="en" sz="4500">
                <a:solidFill>
                  <a:srgbClr val="333A41"/>
                </a:solidFill>
                <a:latin typeface="Poppins"/>
                <a:ea typeface="Poppins"/>
                <a:cs typeface="Poppins"/>
                <a:sym typeface="Poppins"/>
              </a:rPr>
              <a:t> </a:t>
            </a:r>
            <a:r>
              <a:rPr b="1" lang="en" sz="4500">
                <a:solidFill>
                  <a:schemeClr val="accent1"/>
                </a:solidFill>
                <a:latin typeface="Poppins"/>
                <a:ea typeface="Poppins"/>
                <a:cs typeface="Poppins"/>
                <a:sym typeface="Poppins"/>
              </a:rPr>
              <a:t>WE ARE</a:t>
            </a:r>
            <a:endParaRPr sz="1100"/>
          </a:p>
        </p:txBody>
      </p:sp>
      <p:pic>
        <p:nvPicPr>
          <p:cNvPr id="270" name="Google Shape;270;p69" title="abilities-black.png"/>
          <p:cNvPicPr preferRelativeResize="0"/>
          <p:nvPr/>
        </p:nvPicPr>
        <p:blipFill>
          <a:blip r:embed="rId3">
            <a:alphaModFix/>
          </a:blip>
          <a:stretch>
            <a:fillRect/>
          </a:stretch>
        </p:blipFill>
        <p:spPr>
          <a:xfrm>
            <a:off x="598025" y="1091234"/>
            <a:ext cx="2271549" cy="1514350"/>
          </a:xfrm>
          <a:prstGeom prst="rect">
            <a:avLst/>
          </a:prstGeom>
          <a:noFill/>
          <a:ln>
            <a:noFill/>
          </a:ln>
        </p:spPr>
      </p:pic>
      <p:pic>
        <p:nvPicPr>
          <p:cNvPr id="271" name="Google Shape;271;p69" title="cropped-smcllogo.png"/>
          <p:cNvPicPr preferRelativeResize="0"/>
          <p:nvPr/>
        </p:nvPicPr>
        <p:blipFill>
          <a:blip r:embed="rId4">
            <a:alphaModFix/>
          </a:blip>
          <a:stretch>
            <a:fillRect/>
          </a:stretch>
        </p:blipFill>
        <p:spPr>
          <a:xfrm>
            <a:off x="4922275" y="1462087"/>
            <a:ext cx="2313800" cy="772675"/>
          </a:xfrm>
          <a:prstGeom prst="rect">
            <a:avLst/>
          </a:prstGeom>
          <a:noFill/>
          <a:ln>
            <a:noFill/>
          </a:ln>
        </p:spPr>
      </p:pic>
      <p:sp>
        <p:nvSpPr>
          <p:cNvPr id="272" name="Google Shape;272;p69"/>
          <p:cNvSpPr txBox="1"/>
          <p:nvPr/>
        </p:nvSpPr>
        <p:spPr>
          <a:xfrm>
            <a:off x="4741076" y="2402275"/>
            <a:ext cx="3545700" cy="1119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S.M.C.L. Foundation &amp; Associates Inc. is a non-profit organization focused on improving the quality of life for military veterans, citizens with disabilities, and economically disadvantaged individuals..</a:t>
            </a:r>
            <a:endParaRPr sz="1100"/>
          </a:p>
        </p:txBody>
      </p:sp>
      <p:sp>
        <p:nvSpPr>
          <p:cNvPr id="273" name="Google Shape;273;p69"/>
          <p:cNvSpPr txBox="1"/>
          <p:nvPr/>
        </p:nvSpPr>
        <p:spPr>
          <a:xfrm>
            <a:off x="5318758" y="3649628"/>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 Established in 2006</a:t>
            </a:r>
            <a:endParaRPr sz="1100"/>
          </a:p>
        </p:txBody>
      </p:sp>
      <p:sp>
        <p:nvSpPr>
          <p:cNvPr id="274" name="Google Shape;274;p69"/>
          <p:cNvSpPr/>
          <p:nvPr/>
        </p:nvSpPr>
        <p:spPr>
          <a:xfrm>
            <a:off x="4922282" y="3688801"/>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275" name="Google Shape;275;p69"/>
          <p:cNvSpPr txBox="1"/>
          <p:nvPr/>
        </p:nvSpPr>
        <p:spPr>
          <a:xfrm>
            <a:off x="5318758" y="4092028"/>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 Based in New Orleans, LA</a:t>
            </a:r>
            <a:endParaRPr sz="1100"/>
          </a:p>
        </p:txBody>
      </p:sp>
      <p:sp>
        <p:nvSpPr>
          <p:cNvPr id="276" name="Google Shape;276;p69"/>
          <p:cNvSpPr/>
          <p:nvPr/>
        </p:nvSpPr>
        <p:spPr>
          <a:xfrm>
            <a:off x="4922282" y="4131201"/>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277" name="Google Shape;277;p69"/>
          <p:cNvSpPr txBox="1"/>
          <p:nvPr/>
        </p:nvSpPr>
        <p:spPr>
          <a:xfrm>
            <a:off x="548801" y="2453500"/>
            <a:ext cx="3545700" cy="6789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Our mission is to include, teach &amp; support people living with &amp; without dis(abilities) to be a part of the skateboarding and action sports community.</a:t>
            </a:r>
            <a:endParaRPr sz="1100"/>
          </a:p>
        </p:txBody>
      </p:sp>
      <p:grpSp>
        <p:nvGrpSpPr>
          <p:cNvPr id="278" name="Google Shape;278;p69"/>
          <p:cNvGrpSpPr/>
          <p:nvPr/>
        </p:nvGrpSpPr>
        <p:grpSpPr>
          <a:xfrm>
            <a:off x="647295" y="3294716"/>
            <a:ext cx="2977926" cy="983188"/>
            <a:chOff x="598020" y="3712766"/>
            <a:chExt cx="2977926" cy="983188"/>
          </a:xfrm>
        </p:grpSpPr>
        <p:sp>
          <p:nvSpPr>
            <p:cNvPr id="279" name="Google Shape;279;p69"/>
            <p:cNvSpPr txBox="1"/>
            <p:nvPr/>
          </p:nvSpPr>
          <p:spPr>
            <a:xfrm>
              <a:off x="1018071" y="3712766"/>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 </a:t>
              </a:r>
              <a:r>
                <a:rPr lang="en" sz="1200">
                  <a:solidFill>
                    <a:srgbClr val="4D6995"/>
                  </a:solidFill>
                  <a:latin typeface="Poppins"/>
                  <a:ea typeface="Poppins"/>
                  <a:cs typeface="Poppins"/>
                  <a:sym typeface="Poppins"/>
                </a:rPr>
                <a:t>Founded in 2023</a:t>
              </a:r>
              <a:endParaRPr sz="1100"/>
            </a:p>
          </p:txBody>
        </p:sp>
        <p:sp>
          <p:nvSpPr>
            <p:cNvPr id="280" name="Google Shape;280;p69"/>
            <p:cNvSpPr/>
            <p:nvPr/>
          </p:nvSpPr>
          <p:spPr>
            <a:xfrm>
              <a:off x="598020" y="3751951"/>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281" name="Google Shape;281;p69"/>
            <p:cNvSpPr txBox="1"/>
            <p:nvPr/>
          </p:nvSpPr>
          <p:spPr>
            <a:xfrm>
              <a:off x="1067346" y="4067678"/>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Based in San Antonio, TX</a:t>
              </a:r>
              <a:endParaRPr sz="1100"/>
            </a:p>
          </p:txBody>
        </p:sp>
        <p:sp>
          <p:nvSpPr>
            <p:cNvPr id="282" name="Google Shape;282;p69"/>
            <p:cNvSpPr/>
            <p:nvPr/>
          </p:nvSpPr>
          <p:spPr>
            <a:xfrm>
              <a:off x="598020" y="4106851"/>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283" name="Google Shape;283;p69"/>
            <p:cNvSpPr txBox="1"/>
            <p:nvPr/>
          </p:nvSpPr>
          <p:spPr>
            <a:xfrm>
              <a:off x="1067346" y="4442153"/>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Current Programs/Projects</a:t>
              </a:r>
              <a:endParaRPr sz="1100"/>
            </a:p>
          </p:txBody>
        </p:sp>
        <p:sp>
          <p:nvSpPr>
            <p:cNvPr id="284" name="Google Shape;284;p69"/>
            <p:cNvSpPr/>
            <p:nvPr/>
          </p:nvSpPr>
          <p:spPr>
            <a:xfrm>
              <a:off x="598020" y="4481326"/>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grpSp>
      <p:sp>
        <p:nvSpPr>
          <p:cNvPr id="285" name="Google Shape;285;p69"/>
          <p:cNvSpPr txBox="1"/>
          <p:nvPr/>
        </p:nvSpPr>
        <p:spPr>
          <a:xfrm>
            <a:off x="5359321" y="4573603"/>
            <a:ext cx="250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4D6995"/>
                </a:solidFill>
                <a:latin typeface="Poppins"/>
                <a:ea typeface="Poppins"/>
                <a:cs typeface="Poppins"/>
                <a:sym typeface="Poppins"/>
              </a:rPr>
              <a:t> All inclusive sports </a:t>
            </a:r>
            <a:endParaRPr sz="1100"/>
          </a:p>
        </p:txBody>
      </p:sp>
      <p:sp>
        <p:nvSpPr>
          <p:cNvPr id="286" name="Google Shape;286;p69"/>
          <p:cNvSpPr/>
          <p:nvPr/>
        </p:nvSpPr>
        <p:spPr>
          <a:xfrm>
            <a:off x="4962845" y="4612776"/>
            <a:ext cx="175445" cy="175445"/>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6"/>
          <p:cNvSpPr/>
          <p:nvPr/>
        </p:nvSpPr>
        <p:spPr>
          <a:xfrm flipH="1">
            <a:off x="1938543" y="2194322"/>
            <a:ext cx="2640600" cy="24510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24" name="Google Shape;724;p96"/>
          <p:cNvSpPr/>
          <p:nvPr/>
        </p:nvSpPr>
        <p:spPr>
          <a:xfrm flipH="1">
            <a:off x="107486" y="-856227"/>
            <a:ext cx="4551600" cy="33078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25" name="Google Shape;725;p96"/>
          <p:cNvSpPr/>
          <p:nvPr/>
        </p:nvSpPr>
        <p:spPr>
          <a:xfrm flipH="1">
            <a:off x="-272627" y="2994422"/>
            <a:ext cx="1604700" cy="14898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26" name="Google Shape;726;p96"/>
          <p:cNvSpPr/>
          <p:nvPr/>
        </p:nvSpPr>
        <p:spPr>
          <a:xfrm flipH="1">
            <a:off x="-866850" y="2066588"/>
            <a:ext cx="5648400" cy="33078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27" name="Google Shape;727;p96"/>
          <p:cNvSpPr/>
          <p:nvPr/>
        </p:nvSpPr>
        <p:spPr>
          <a:xfrm flipH="1">
            <a:off x="1271512" y="828674"/>
            <a:ext cx="1228800" cy="1126500"/>
          </a:xfrm>
          <a:prstGeom prst="parallelogram">
            <a:avLst>
              <a:gd fmla="val 100096" name="adj"/>
            </a:avLst>
          </a:prstGeom>
          <a:gradFill>
            <a:gsLst>
              <a:gs pos="0">
                <a:schemeClr val="accent1"/>
              </a:gs>
              <a:gs pos="35000">
                <a:schemeClr val="accent3"/>
              </a:gs>
              <a:gs pos="100000">
                <a:srgbClr val="565656">
                  <a:alpha val="0"/>
                </a:srgbClr>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28" name="Google Shape;728;p96"/>
          <p:cNvSpPr txBox="1"/>
          <p:nvPr/>
        </p:nvSpPr>
        <p:spPr>
          <a:xfrm>
            <a:off x="5351391" y="651145"/>
            <a:ext cx="4267500" cy="13944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lang="en" sz="3300">
                <a:solidFill>
                  <a:schemeClr val="accent1"/>
                </a:solidFill>
                <a:latin typeface="Poppins"/>
                <a:ea typeface="Poppins"/>
                <a:cs typeface="Poppins"/>
                <a:sym typeface="Poppins"/>
              </a:rPr>
              <a:t>ADAPTIVE</a:t>
            </a:r>
            <a:r>
              <a:rPr lang="en" sz="3300">
                <a:solidFill>
                  <a:schemeClr val="accent1"/>
                </a:solidFill>
                <a:latin typeface="Poppins"/>
                <a:ea typeface="Poppins"/>
                <a:cs typeface="Poppins"/>
                <a:sym typeface="Poppins"/>
              </a:rPr>
              <a:t> </a:t>
            </a:r>
            <a:endParaRPr sz="3300">
              <a:solidFill>
                <a:schemeClr val="accent1"/>
              </a:solidFill>
              <a:latin typeface="Poppins"/>
              <a:ea typeface="Poppins"/>
              <a:cs typeface="Poppins"/>
              <a:sym typeface="Poppins"/>
            </a:endParaRPr>
          </a:p>
          <a:p>
            <a:pPr indent="0" lvl="0" marL="0" marR="0" rtl="0" algn="l">
              <a:lnSpc>
                <a:spcPct val="70000"/>
              </a:lnSpc>
              <a:spcBef>
                <a:spcPts val="0"/>
              </a:spcBef>
              <a:spcAft>
                <a:spcPts val="0"/>
              </a:spcAft>
              <a:buNone/>
            </a:pPr>
            <a:r>
              <a:rPr b="1" lang="en" sz="4500">
                <a:solidFill>
                  <a:srgbClr val="333A41"/>
                </a:solidFill>
                <a:latin typeface="Poppins"/>
                <a:ea typeface="Poppins"/>
                <a:cs typeface="Poppins"/>
                <a:sym typeface="Poppins"/>
              </a:rPr>
              <a:t>SKATEPARK</a:t>
            </a:r>
            <a:endParaRPr b="1" sz="4500">
              <a:solidFill>
                <a:srgbClr val="333A41"/>
              </a:solidFill>
              <a:latin typeface="Poppins"/>
              <a:ea typeface="Poppins"/>
              <a:cs typeface="Poppins"/>
              <a:sym typeface="Poppins"/>
            </a:endParaRPr>
          </a:p>
          <a:p>
            <a:pPr indent="0" lvl="0" marL="0" marR="0" rtl="0" algn="l">
              <a:lnSpc>
                <a:spcPct val="70000"/>
              </a:lnSpc>
              <a:spcBef>
                <a:spcPts val="0"/>
              </a:spcBef>
              <a:spcAft>
                <a:spcPts val="0"/>
              </a:spcAft>
              <a:buNone/>
            </a:pPr>
            <a:r>
              <a:rPr b="1" lang="en" sz="4500">
                <a:solidFill>
                  <a:schemeClr val="accent1"/>
                </a:solidFill>
                <a:latin typeface="Poppins"/>
                <a:ea typeface="Poppins"/>
                <a:cs typeface="Poppins"/>
                <a:sym typeface="Poppins"/>
              </a:rPr>
              <a:t>DESIGN</a:t>
            </a:r>
            <a:endParaRPr sz="1100"/>
          </a:p>
        </p:txBody>
      </p:sp>
      <p:grpSp>
        <p:nvGrpSpPr>
          <p:cNvPr id="729" name="Google Shape;729;p96"/>
          <p:cNvGrpSpPr/>
          <p:nvPr/>
        </p:nvGrpSpPr>
        <p:grpSpPr>
          <a:xfrm>
            <a:off x="5468682" y="3314450"/>
            <a:ext cx="3438093" cy="238500"/>
            <a:chOff x="6496843" y="2642000"/>
            <a:chExt cx="4584124" cy="318000"/>
          </a:xfrm>
        </p:grpSpPr>
        <p:sp>
          <p:nvSpPr>
            <p:cNvPr id="730" name="Google Shape;730;p96"/>
            <p:cNvSpPr txBox="1"/>
            <p:nvPr/>
          </p:nvSpPr>
          <p:spPr>
            <a:xfrm>
              <a:off x="6899267" y="2642000"/>
              <a:ext cx="41817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Smooth concrete and seamless transitions</a:t>
              </a:r>
              <a:endParaRPr sz="1100"/>
            </a:p>
          </p:txBody>
        </p:sp>
        <p:sp>
          <p:nvSpPr>
            <p:cNvPr id="731" name="Google Shape;731;p96"/>
            <p:cNvSpPr/>
            <p:nvPr/>
          </p:nvSpPr>
          <p:spPr>
            <a:xfrm>
              <a:off x="6496843" y="2700859"/>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grpSp>
      <p:grpSp>
        <p:nvGrpSpPr>
          <p:cNvPr id="732" name="Google Shape;732;p96"/>
          <p:cNvGrpSpPr/>
          <p:nvPr/>
        </p:nvGrpSpPr>
        <p:grpSpPr>
          <a:xfrm>
            <a:off x="5468682" y="3704650"/>
            <a:ext cx="3369016" cy="238500"/>
            <a:chOff x="6496843" y="3162267"/>
            <a:chExt cx="4492021" cy="318000"/>
          </a:xfrm>
        </p:grpSpPr>
        <p:sp>
          <p:nvSpPr>
            <p:cNvPr id="733" name="Google Shape;733;p96"/>
            <p:cNvSpPr txBox="1"/>
            <p:nvPr/>
          </p:nvSpPr>
          <p:spPr>
            <a:xfrm>
              <a:off x="6899264" y="3162267"/>
              <a:ext cx="40896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Wide bowls, low rails, and shallow ramps</a:t>
              </a:r>
              <a:endParaRPr sz="1100"/>
            </a:p>
          </p:txBody>
        </p:sp>
        <p:sp>
          <p:nvSpPr>
            <p:cNvPr id="734" name="Google Shape;734;p96"/>
            <p:cNvSpPr/>
            <p:nvPr/>
          </p:nvSpPr>
          <p:spPr>
            <a:xfrm>
              <a:off x="6496843" y="3221133"/>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grpSp>
      <p:grpSp>
        <p:nvGrpSpPr>
          <p:cNvPr id="735" name="Google Shape;735;p96"/>
          <p:cNvGrpSpPr/>
          <p:nvPr/>
        </p:nvGrpSpPr>
        <p:grpSpPr>
          <a:xfrm>
            <a:off x="5468682" y="4075325"/>
            <a:ext cx="3309841" cy="458775"/>
            <a:chOff x="6496843" y="3656500"/>
            <a:chExt cx="4413121" cy="611700"/>
          </a:xfrm>
        </p:grpSpPr>
        <p:sp>
          <p:nvSpPr>
            <p:cNvPr id="736" name="Google Shape;736;p96"/>
            <p:cNvSpPr/>
            <p:nvPr/>
          </p:nvSpPr>
          <p:spPr>
            <a:xfrm>
              <a:off x="6496843" y="3715368"/>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737" name="Google Shape;737;p96"/>
            <p:cNvSpPr txBox="1"/>
            <p:nvPr/>
          </p:nvSpPr>
          <p:spPr>
            <a:xfrm>
              <a:off x="6899264" y="3656500"/>
              <a:ext cx="40107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ADA pathways and bathrooms, parking, and shaded rest areas</a:t>
              </a:r>
              <a:endParaRPr sz="1100"/>
            </a:p>
          </p:txBody>
        </p:sp>
      </p:grpSp>
      <p:pic>
        <p:nvPicPr>
          <p:cNvPr id="738" name="Google Shape;738;p96" title="20241009_103526.jpg"/>
          <p:cNvPicPr preferRelativeResize="0"/>
          <p:nvPr>
            <p:ph idx="2" type="pic"/>
          </p:nvPr>
        </p:nvPicPr>
        <p:blipFill rotWithShape="1">
          <a:blip r:embed="rId3">
            <a:alphaModFix/>
          </a:blip>
          <a:srcRect b="39135" l="53424" r="7307" t="0"/>
          <a:stretch/>
        </p:blipFill>
        <p:spPr>
          <a:xfrm>
            <a:off x="107475" y="404800"/>
            <a:ext cx="2267699" cy="1640749"/>
          </a:xfrm>
          <a:prstGeom prst="rect">
            <a:avLst/>
          </a:prstGeom>
          <a:noFill/>
          <a:ln>
            <a:noFill/>
          </a:ln>
        </p:spPr>
      </p:pic>
      <p:pic>
        <p:nvPicPr>
          <p:cNvPr id="739" name="Google Shape;739;p96" title="20241009_103649.jpg"/>
          <p:cNvPicPr preferRelativeResize="0"/>
          <p:nvPr>
            <p:ph idx="2" type="pic"/>
          </p:nvPr>
        </p:nvPicPr>
        <p:blipFill rotWithShape="1">
          <a:blip r:embed="rId4">
            <a:alphaModFix/>
          </a:blip>
          <a:srcRect b="0" l="16424" r="16424" t="0"/>
          <a:stretch/>
        </p:blipFill>
        <p:spPr>
          <a:xfrm>
            <a:off x="2619600" y="2242250"/>
            <a:ext cx="2267674" cy="1576375"/>
          </a:xfrm>
          <a:prstGeom prst="rect">
            <a:avLst/>
          </a:prstGeom>
          <a:noFill/>
          <a:ln>
            <a:noFill/>
          </a:ln>
        </p:spPr>
      </p:pic>
      <p:pic>
        <p:nvPicPr>
          <p:cNvPr id="740" name="Google Shape;740;p96" title="20241009_103551.jpg"/>
          <p:cNvPicPr preferRelativeResize="0"/>
          <p:nvPr>
            <p:ph idx="2" type="pic"/>
          </p:nvPr>
        </p:nvPicPr>
        <p:blipFill rotWithShape="1">
          <a:blip r:embed="rId5">
            <a:alphaModFix/>
          </a:blip>
          <a:srcRect b="0" l="16424" r="16424" t="0"/>
          <a:stretch/>
        </p:blipFill>
        <p:spPr>
          <a:xfrm>
            <a:off x="107475" y="2284050"/>
            <a:ext cx="2267699" cy="1576375"/>
          </a:xfrm>
          <a:prstGeom prst="rect">
            <a:avLst/>
          </a:prstGeom>
          <a:noFill/>
          <a:ln>
            <a:noFill/>
          </a:ln>
        </p:spPr>
      </p:pic>
      <p:pic>
        <p:nvPicPr>
          <p:cNvPr id="741" name="Google Shape;741;p96" title="20241009_103537.jpg"/>
          <p:cNvPicPr preferRelativeResize="0"/>
          <p:nvPr>
            <p:ph idx="2" type="pic"/>
          </p:nvPr>
        </p:nvPicPr>
        <p:blipFill rotWithShape="1">
          <a:blip r:embed="rId6">
            <a:alphaModFix/>
          </a:blip>
          <a:srcRect b="0" l="16424" r="16424" t="0"/>
          <a:stretch/>
        </p:blipFill>
        <p:spPr>
          <a:xfrm>
            <a:off x="2619588" y="404800"/>
            <a:ext cx="2267699" cy="1576375"/>
          </a:xfrm>
          <a:prstGeom prst="rect">
            <a:avLst/>
          </a:prstGeom>
          <a:noFill/>
          <a:ln>
            <a:noFill/>
          </a:ln>
        </p:spPr>
      </p:pic>
      <p:sp>
        <p:nvSpPr>
          <p:cNvPr id="742" name="Google Shape;742;p96"/>
          <p:cNvSpPr txBox="1"/>
          <p:nvPr/>
        </p:nvSpPr>
        <p:spPr>
          <a:xfrm>
            <a:off x="5468676" y="2045550"/>
            <a:ext cx="3293700" cy="1119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33A41"/>
                </a:solidFill>
                <a:latin typeface="Poppins Light"/>
                <a:ea typeface="Poppins Light"/>
                <a:cs typeface="Poppins Light"/>
                <a:sym typeface="Poppins Light"/>
              </a:rPr>
              <a:t>A truly inclusive skatepark is more than accessible—it’s inviting. Work with city officials and park designers to include adaptive-friendly elements. Don’t wait for perfect—modifications go a long way.</a:t>
            </a:r>
            <a:endParaRPr sz="1100"/>
          </a:p>
        </p:txBody>
      </p:sp>
      <p:grpSp>
        <p:nvGrpSpPr>
          <p:cNvPr id="743" name="Google Shape;743;p96"/>
          <p:cNvGrpSpPr/>
          <p:nvPr/>
        </p:nvGrpSpPr>
        <p:grpSpPr>
          <a:xfrm>
            <a:off x="5460607" y="4597575"/>
            <a:ext cx="3309841" cy="458775"/>
            <a:chOff x="6496843" y="3656500"/>
            <a:chExt cx="4413121" cy="611700"/>
          </a:xfrm>
        </p:grpSpPr>
        <p:sp>
          <p:nvSpPr>
            <p:cNvPr id="744" name="Google Shape;744;p96"/>
            <p:cNvSpPr/>
            <p:nvPr/>
          </p:nvSpPr>
          <p:spPr>
            <a:xfrm>
              <a:off x="6496843" y="3715368"/>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745" name="Google Shape;745;p96"/>
            <p:cNvSpPr txBox="1"/>
            <p:nvPr/>
          </p:nvSpPr>
          <p:spPr>
            <a:xfrm>
              <a:off x="6899264" y="3656500"/>
              <a:ext cx="40107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Pads on hard surfaces and safe layout flow</a:t>
              </a:r>
              <a:endParaRPr sz="1100"/>
            </a:p>
          </p:txBody>
        </p:sp>
      </p:grpSp>
      <p:sp>
        <p:nvSpPr>
          <p:cNvPr id="746" name="Google Shape;746;p96"/>
          <p:cNvSpPr txBox="1"/>
          <p:nvPr/>
        </p:nvSpPr>
        <p:spPr>
          <a:xfrm>
            <a:off x="0" y="4029000"/>
            <a:ext cx="5420400" cy="11145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lang="en" sz="3300">
                <a:solidFill>
                  <a:srgbClr val="FFFF00"/>
                </a:solidFill>
                <a:latin typeface="Poppins"/>
                <a:ea typeface="Poppins"/>
                <a:cs typeface="Poppins"/>
                <a:sym typeface="Poppins"/>
              </a:rPr>
              <a:t>WENTWOOD SKATE</a:t>
            </a:r>
            <a:r>
              <a:rPr lang="en" sz="3300">
                <a:solidFill>
                  <a:srgbClr val="FFFF00"/>
                </a:solidFill>
                <a:latin typeface="Poppins"/>
                <a:ea typeface="Poppins"/>
                <a:cs typeface="Poppins"/>
                <a:sym typeface="Poppins"/>
              </a:rPr>
              <a:t> </a:t>
            </a:r>
            <a:endParaRPr sz="3300">
              <a:solidFill>
                <a:srgbClr val="FFFF00"/>
              </a:solidFill>
              <a:latin typeface="Poppins"/>
              <a:ea typeface="Poppins"/>
              <a:cs typeface="Poppins"/>
              <a:sym typeface="Poppins"/>
            </a:endParaRPr>
          </a:p>
          <a:p>
            <a:pPr indent="0" lvl="0" marL="0" marR="0" rtl="0" algn="ctr">
              <a:lnSpc>
                <a:spcPct val="70000"/>
              </a:lnSpc>
              <a:spcBef>
                <a:spcPts val="0"/>
              </a:spcBef>
              <a:spcAft>
                <a:spcPts val="0"/>
              </a:spcAft>
              <a:buNone/>
            </a:pPr>
            <a:r>
              <a:rPr b="1" lang="en" sz="3200">
                <a:solidFill>
                  <a:srgbClr val="FFFF00"/>
                </a:solidFill>
                <a:latin typeface="Poppins"/>
                <a:ea typeface="Poppins"/>
                <a:cs typeface="Poppins"/>
                <a:sym typeface="Poppins"/>
              </a:rPr>
              <a:t>SKATEPARK</a:t>
            </a:r>
            <a:endParaRPr b="1" sz="3200">
              <a:solidFill>
                <a:srgbClr val="FFFF00"/>
              </a:solidFill>
              <a:latin typeface="Poppins"/>
              <a:ea typeface="Poppins"/>
              <a:cs typeface="Poppins"/>
              <a:sym typeface="Poppins"/>
            </a:endParaRPr>
          </a:p>
          <a:p>
            <a:pPr indent="0" lvl="0" marL="0" marR="0" rtl="0" algn="ctr">
              <a:lnSpc>
                <a:spcPct val="70000"/>
              </a:lnSpc>
              <a:spcBef>
                <a:spcPts val="0"/>
              </a:spcBef>
              <a:spcAft>
                <a:spcPts val="0"/>
              </a:spcAft>
              <a:buNone/>
            </a:pPr>
            <a:r>
              <a:rPr b="1" lang="en" sz="3200">
                <a:solidFill>
                  <a:srgbClr val="FFFF00"/>
                </a:solidFill>
                <a:latin typeface="Poppins"/>
                <a:ea typeface="Poppins"/>
                <a:cs typeface="Poppins"/>
                <a:sym typeface="Poppins"/>
              </a:rPr>
              <a:t>KENNER,LA</a:t>
            </a:r>
            <a:endParaRPr sz="10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7"/>
          <p:cNvSpPr/>
          <p:nvPr/>
        </p:nvSpPr>
        <p:spPr>
          <a:xfrm>
            <a:off x="6438921" y="4519838"/>
            <a:ext cx="2889900" cy="15873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Poppins Light"/>
                <a:ea typeface="Poppins Light"/>
                <a:cs typeface="Poppins Light"/>
                <a:sym typeface="Poppins Light"/>
              </a:rPr>
              <a:t> </a:t>
            </a:r>
            <a:endParaRPr sz="1400">
              <a:solidFill>
                <a:schemeClr val="lt1"/>
              </a:solidFill>
              <a:latin typeface="Poppins Light"/>
              <a:ea typeface="Poppins Light"/>
              <a:cs typeface="Poppins Light"/>
              <a:sym typeface="Poppins Light"/>
            </a:endParaRPr>
          </a:p>
        </p:txBody>
      </p:sp>
      <p:grpSp>
        <p:nvGrpSpPr>
          <p:cNvPr id="752" name="Google Shape;752;p97"/>
          <p:cNvGrpSpPr/>
          <p:nvPr/>
        </p:nvGrpSpPr>
        <p:grpSpPr>
          <a:xfrm>
            <a:off x="4777902" y="1802398"/>
            <a:ext cx="1221614" cy="1468115"/>
            <a:chOff x="857119" y="2039940"/>
            <a:chExt cx="2055811" cy="2436806"/>
          </a:xfrm>
        </p:grpSpPr>
        <p:sp>
          <p:nvSpPr>
            <p:cNvPr id="753" name="Google Shape;753;p97"/>
            <p:cNvSpPr/>
            <p:nvPr/>
          </p:nvSpPr>
          <p:spPr>
            <a:xfrm>
              <a:off x="958720" y="2039940"/>
              <a:ext cx="1855790" cy="2362201"/>
            </a:xfrm>
            <a:custGeom>
              <a:rect b="b" l="l" r="r" t="t"/>
              <a:pathLst>
                <a:path extrusionOk="0" h="627" w="492">
                  <a:moveTo>
                    <a:pt x="471" y="108"/>
                  </a:moveTo>
                  <a:cubicBezTo>
                    <a:pt x="465" y="101"/>
                    <a:pt x="454" y="98"/>
                    <a:pt x="437" y="98"/>
                  </a:cubicBezTo>
                  <a:cubicBezTo>
                    <a:pt x="430" y="98"/>
                    <a:pt x="423" y="99"/>
                    <a:pt x="417" y="100"/>
                  </a:cubicBezTo>
                  <a:cubicBezTo>
                    <a:pt x="420" y="79"/>
                    <a:pt x="422" y="62"/>
                    <a:pt x="420" y="60"/>
                  </a:cubicBezTo>
                  <a:cubicBezTo>
                    <a:pt x="357" y="0"/>
                    <a:pt x="134" y="0"/>
                    <a:pt x="70" y="60"/>
                  </a:cubicBezTo>
                  <a:cubicBezTo>
                    <a:pt x="69" y="62"/>
                    <a:pt x="71" y="79"/>
                    <a:pt x="74" y="99"/>
                  </a:cubicBezTo>
                  <a:cubicBezTo>
                    <a:pt x="68" y="99"/>
                    <a:pt x="61" y="98"/>
                    <a:pt x="55" y="98"/>
                  </a:cubicBezTo>
                  <a:cubicBezTo>
                    <a:pt x="37" y="98"/>
                    <a:pt x="27" y="101"/>
                    <a:pt x="20" y="108"/>
                  </a:cubicBezTo>
                  <a:cubicBezTo>
                    <a:pt x="5" y="124"/>
                    <a:pt x="0" y="150"/>
                    <a:pt x="5" y="182"/>
                  </a:cubicBezTo>
                  <a:cubicBezTo>
                    <a:pt x="14" y="238"/>
                    <a:pt x="59" y="315"/>
                    <a:pt x="127" y="351"/>
                  </a:cubicBezTo>
                  <a:cubicBezTo>
                    <a:pt x="144" y="381"/>
                    <a:pt x="166" y="405"/>
                    <a:pt x="191" y="418"/>
                  </a:cubicBezTo>
                  <a:cubicBezTo>
                    <a:pt x="185" y="422"/>
                    <a:pt x="182" y="427"/>
                    <a:pt x="182" y="431"/>
                  </a:cubicBezTo>
                  <a:cubicBezTo>
                    <a:pt x="182" y="439"/>
                    <a:pt x="192" y="447"/>
                    <a:pt x="207" y="451"/>
                  </a:cubicBezTo>
                  <a:cubicBezTo>
                    <a:pt x="209" y="465"/>
                    <a:pt x="212" y="480"/>
                    <a:pt x="211" y="495"/>
                  </a:cubicBezTo>
                  <a:cubicBezTo>
                    <a:pt x="204" y="499"/>
                    <a:pt x="199" y="503"/>
                    <a:pt x="199" y="508"/>
                  </a:cubicBezTo>
                  <a:cubicBezTo>
                    <a:pt x="199" y="512"/>
                    <a:pt x="202" y="516"/>
                    <a:pt x="207" y="519"/>
                  </a:cubicBezTo>
                  <a:cubicBezTo>
                    <a:pt x="197" y="556"/>
                    <a:pt x="178" y="589"/>
                    <a:pt x="170" y="602"/>
                  </a:cubicBezTo>
                  <a:cubicBezTo>
                    <a:pt x="168" y="604"/>
                    <a:pt x="167" y="606"/>
                    <a:pt x="167" y="608"/>
                  </a:cubicBezTo>
                  <a:cubicBezTo>
                    <a:pt x="167" y="618"/>
                    <a:pt x="202" y="627"/>
                    <a:pt x="246" y="627"/>
                  </a:cubicBezTo>
                  <a:cubicBezTo>
                    <a:pt x="290" y="627"/>
                    <a:pt x="325" y="618"/>
                    <a:pt x="325" y="608"/>
                  </a:cubicBezTo>
                  <a:cubicBezTo>
                    <a:pt x="325" y="606"/>
                    <a:pt x="324" y="604"/>
                    <a:pt x="322" y="602"/>
                  </a:cubicBezTo>
                  <a:cubicBezTo>
                    <a:pt x="314" y="589"/>
                    <a:pt x="295" y="556"/>
                    <a:pt x="285" y="519"/>
                  </a:cubicBezTo>
                  <a:cubicBezTo>
                    <a:pt x="290" y="516"/>
                    <a:pt x="293" y="512"/>
                    <a:pt x="293" y="508"/>
                  </a:cubicBezTo>
                  <a:cubicBezTo>
                    <a:pt x="293" y="503"/>
                    <a:pt x="288" y="499"/>
                    <a:pt x="281" y="495"/>
                  </a:cubicBezTo>
                  <a:cubicBezTo>
                    <a:pt x="280" y="480"/>
                    <a:pt x="282" y="465"/>
                    <a:pt x="285" y="451"/>
                  </a:cubicBezTo>
                  <a:cubicBezTo>
                    <a:pt x="300" y="447"/>
                    <a:pt x="310" y="439"/>
                    <a:pt x="310" y="431"/>
                  </a:cubicBezTo>
                  <a:cubicBezTo>
                    <a:pt x="310" y="426"/>
                    <a:pt x="306" y="422"/>
                    <a:pt x="301" y="418"/>
                  </a:cubicBezTo>
                  <a:cubicBezTo>
                    <a:pt x="325" y="404"/>
                    <a:pt x="347" y="382"/>
                    <a:pt x="363" y="352"/>
                  </a:cubicBezTo>
                  <a:cubicBezTo>
                    <a:pt x="365" y="351"/>
                    <a:pt x="365" y="351"/>
                    <a:pt x="365" y="351"/>
                  </a:cubicBezTo>
                  <a:cubicBezTo>
                    <a:pt x="433" y="315"/>
                    <a:pt x="478" y="238"/>
                    <a:pt x="487" y="182"/>
                  </a:cubicBezTo>
                  <a:cubicBezTo>
                    <a:pt x="492" y="150"/>
                    <a:pt x="487" y="124"/>
                    <a:pt x="471" y="108"/>
                  </a:cubicBezTo>
                  <a:close/>
                  <a:moveTo>
                    <a:pt x="21" y="179"/>
                  </a:moveTo>
                  <a:cubicBezTo>
                    <a:pt x="16" y="153"/>
                    <a:pt x="20" y="131"/>
                    <a:pt x="32" y="119"/>
                  </a:cubicBezTo>
                  <a:cubicBezTo>
                    <a:pt x="33" y="118"/>
                    <a:pt x="37" y="114"/>
                    <a:pt x="55" y="114"/>
                  </a:cubicBezTo>
                  <a:cubicBezTo>
                    <a:pt x="62" y="114"/>
                    <a:pt x="69" y="115"/>
                    <a:pt x="76" y="116"/>
                  </a:cubicBezTo>
                  <a:cubicBezTo>
                    <a:pt x="82" y="148"/>
                    <a:pt x="88" y="182"/>
                    <a:pt x="88" y="186"/>
                  </a:cubicBezTo>
                  <a:cubicBezTo>
                    <a:pt x="88" y="237"/>
                    <a:pt x="97" y="285"/>
                    <a:pt x="114" y="324"/>
                  </a:cubicBezTo>
                  <a:cubicBezTo>
                    <a:pt x="62" y="287"/>
                    <a:pt x="28" y="226"/>
                    <a:pt x="21" y="179"/>
                  </a:cubicBezTo>
                  <a:close/>
                  <a:moveTo>
                    <a:pt x="117" y="189"/>
                  </a:moveTo>
                  <a:cubicBezTo>
                    <a:pt x="117" y="184"/>
                    <a:pt x="101" y="88"/>
                    <a:pt x="102" y="83"/>
                  </a:cubicBezTo>
                  <a:cubicBezTo>
                    <a:pt x="120" y="90"/>
                    <a:pt x="120" y="90"/>
                    <a:pt x="120" y="90"/>
                  </a:cubicBezTo>
                  <a:cubicBezTo>
                    <a:pt x="120" y="95"/>
                    <a:pt x="135" y="194"/>
                    <a:pt x="135" y="199"/>
                  </a:cubicBezTo>
                  <a:cubicBezTo>
                    <a:pt x="135" y="279"/>
                    <a:pt x="161" y="349"/>
                    <a:pt x="203" y="386"/>
                  </a:cubicBezTo>
                  <a:cubicBezTo>
                    <a:pt x="151" y="357"/>
                    <a:pt x="117" y="280"/>
                    <a:pt x="117" y="189"/>
                  </a:cubicBezTo>
                  <a:close/>
                  <a:moveTo>
                    <a:pt x="471" y="179"/>
                  </a:moveTo>
                  <a:cubicBezTo>
                    <a:pt x="463" y="226"/>
                    <a:pt x="429" y="288"/>
                    <a:pt x="376" y="325"/>
                  </a:cubicBezTo>
                  <a:cubicBezTo>
                    <a:pt x="393" y="286"/>
                    <a:pt x="403" y="237"/>
                    <a:pt x="403" y="186"/>
                  </a:cubicBezTo>
                  <a:cubicBezTo>
                    <a:pt x="403" y="182"/>
                    <a:pt x="409" y="148"/>
                    <a:pt x="414" y="116"/>
                  </a:cubicBezTo>
                  <a:cubicBezTo>
                    <a:pt x="422" y="115"/>
                    <a:pt x="430" y="114"/>
                    <a:pt x="437" y="114"/>
                  </a:cubicBezTo>
                  <a:cubicBezTo>
                    <a:pt x="455" y="114"/>
                    <a:pt x="459" y="118"/>
                    <a:pt x="460" y="119"/>
                  </a:cubicBezTo>
                  <a:cubicBezTo>
                    <a:pt x="471" y="131"/>
                    <a:pt x="475" y="153"/>
                    <a:pt x="471" y="179"/>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754" name="Google Shape;754;p97"/>
            <p:cNvGrpSpPr/>
            <p:nvPr/>
          </p:nvGrpSpPr>
          <p:grpSpPr>
            <a:xfrm>
              <a:off x="2219192" y="3189285"/>
              <a:ext cx="693738" cy="1273175"/>
              <a:chOff x="2219195" y="3189288"/>
              <a:chExt cx="693738" cy="1273175"/>
            </a:xfrm>
          </p:grpSpPr>
          <p:sp>
            <p:nvSpPr>
              <p:cNvPr id="755" name="Google Shape;755;p97"/>
              <p:cNvSpPr/>
              <p:nvPr/>
            </p:nvSpPr>
            <p:spPr>
              <a:xfrm>
                <a:off x="2614482" y="3189288"/>
                <a:ext cx="147638" cy="203200"/>
              </a:xfrm>
              <a:custGeom>
                <a:rect b="b" l="l" r="r" t="t"/>
                <a:pathLst>
                  <a:path extrusionOk="0" h="54" w="39">
                    <a:moveTo>
                      <a:pt x="38" y="53"/>
                    </a:moveTo>
                    <a:cubicBezTo>
                      <a:pt x="39" y="51"/>
                      <a:pt x="39" y="33"/>
                      <a:pt x="28" y="18"/>
                    </a:cubicBezTo>
                    <a:cubicBezTo>
                      <a:pt x="17" y="4"/>
                      <a:pt x="2" y="0"/>
                      <a:pt x="1" y="2"/>
                    </a:cubicBezTo>
                    <a:cubicBezTo>
                      <a:pt x="0" y="5"/>
                      <a:pt x="4" y="21"/>
                      <a:pt x="14" y="34"/>
                    </a:cubicBezTo>
                    <a:cubicBezTo>
                      <a:pt x="23" y="47"/>
                      <a:pt x="35" y="54"/>
                      <a:pt x="38" y="5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56" name="Google Shape;756;p97"/>
              <p:cNvSpPr/>
              <p:nvPr/>
            </p:nvSpPr>
            <p:spPr>
              <a:xfrm>
                <a:off x="2776407" y="3238500"/>
                <a:ext cx="98425" cy="233362"/>
              </a:xfrm>
              <a:custGeom>
                <a:rect b="b" l="l" r="r" t="t"/>
                <a:pathLst>
                  <a:path extrusionOk="0" h="62" w="26">
                    <a:moveTo>
                      <a:pt x="23" y="40"/>
                    </a:moveTo>
                    <a:cubicBezTo>
                      <a:pt x="26" y="24"/>
                      <a:pt x="17" y="4"/>
                      <a:pt x="14" y="2"/>
                    </a:cubicBezTo>
                    <a:cubicBezTo>
                      <a:pt x="10" y="0"/>
                      <a:pt x="2" y="9"/>
                      <a:pt x="1" y="25"/>
                    </a:cubicBezTo>
                    <a:cubicBezTo>
                      <a:pt x="0" y="41"/>
                      <a:pt x="4" y="58"/>
                      <a:pt x="7" y="60"/>
                    </a:cubicBezTo>
                    <a:cubicBezTo>
                      <a:pt x="9" y="62"/>
                      <a:pt x="20" y="56"/>
                      <a:pt x="23" y="4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57" name="Google Shape;757;p97"/>
              <p:cNvSpPr/>
              <p:nvPr/>
            </p:nvSpPr>
            <p:spPr>
              <a:xfrm>
                <a:off x="2652582" y="3384550"/>
                <a:ext cx="158750" cy="153987"/>
              </a:xfrm>
              <a:custGeom>
                <a:rect b="b" l="l" r="r" t="t"/>
                <a:pathLst>
                  <a:path extrusionOk="0" h="41" w="42">
                    <a:moveTo>
                      <a:pt x="24" y="7"/>
                    </a:moveTo>
                    <a:cubicBezTo>
                      <a:pt x="12" y="0"/>
                      <a:pt x="1" y="5"/>
                      <a:pt x="0" y="7"/>
                    </a:cubicBezTo>
                    <a:cubicBezTo>
                      <a:pt x="0" y="11"/>
                      <a:pt x="7" y="25"/>
                      <a:pt x="18" y="33"/>
                    </a:cubicBezTo>
                    <a:cubicBezTo>
                      <a:pt x="28" y="41"/>
                      <a:pt x="40" y="39"/>
                      <a:pt x="41" y="36"/>
                    </a:cubicBezTo>
                    <a:cubicBezTo>
                      <a:pt x="42" y="33"/>
                      <a:pt x="36" y="15"/>
                      <a:pt x="24" y="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58" name="Google Shape;758;p97"/>
              <p:cNvSpPr/>
              <p:nvPr/>
            </p:nvSpPr>
            <p:spPr>
              <a:xfrm>
                <a:off x="2803395" y="3441700"/>
                <a:ext cx="109538" cy="206375"/>
              </a:xfrm>
              <a:custGeom>
                <a:rect b="b" l="l" r="r" t="t"/>
                <a:pathLst>
                  <a:path extrusionOk="0" h="55" w="29">
                    <a:moveTo>
                      <a:pt x="5" y="19"/>
                    </a:moveTo>
                    <a:cubicBezTo>
                      <a:pt x="0" y="33"/>
                      <a:pt x="0" y="51"/>
                      <a:pt x="2" y="53"/>
                    </a:cubicBezTo>
                    <a:cubicBezTo>
                      <a:pt x="4" y="55"/>
                      <a:pt x="16" y="54"/>
                      <a:pt x="23" y="40"/>
                    </a:cubicBezTo>
                    <a:cubicBezTo>
                      <a:pt x="29" y="26"/>
                      <a:pt x="26" y="5"/>
                      <a:pt x="23" y="3"/>
                    </a:cubicBezTo>
                    <a:cubicBezTo>
                      <a:pt x="20" y="0"/>
                      <a:pt x="10" y="6"/>
                      <a:pt x="5" y="19"/>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59" name="Google Shape;759;p97"/>
              <p:cNvSpPr/>
              <p:nvPr/>
            </p:nvSpPr>
            <p:spPr>
              <a:xfrm>
                <a:off x="2674807" y="3538538"/>
                <a:ext cx="136525" cy="166687"/>
              </a:xfrm>
              <a:custGeom>
                <a:rect b="b" l="l" r="r" t="t"/>
                <a:pathLst>
                  <a:path extrusionOk="0" h="44" w="36">
                    <a:moveTo>
                      <a:pt x="34" y="41"/>
                    </a:moveTo>
                    <a:cubicBezTo>
                      <a:pt x="36" y="39"/>
                      <a:pt x="34" y="20"/>
                      <a:pt x="24" y="10"/>
                    </a:cubicBezTo>
                    <a:cubicBezTo>
                      <a:pt x="14" y="0"/>
                      <a:pt x="2" y="1"/>
                      <a:pt x="1" y="4"/>
                    </a:cubicBezTo>
                    <a:cubicBezTo>
                      <a:pt x="0" y="7"/>
                      <a:pt x="3" y="21"/>
                      <a:pt x="12" y="32"/>
                    </a:cubicBezTo>
                    <a:cubicBezTo>
                      <a:pt x="20" y="42"/>
                      <a:pt x="32" y="44"/>
                      <a:pt x="34" y="4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0" name="Google Shape;760;p97"/>
              <p:cNvSpPr/>
              <p:nvPr/>
            </p:nvSpPr>
            <p:spPr>
              <a:xfrm>
                <a:off x="2781170" y="3633788"/>
                <a:ext cx="123825" cy="187325"/>
              </a:xfrm>
              <a:custGeom>
                <a:rect b="b" l="l" r="r" t="t"/>
                <a:pathLst>
                  <a:path extrusionOk="0" h="50" w="33">
                    <a:moveTo>
                      <a:pt x="10" y="16"/>
                    </a:moveTo>
                    <a:cubicBezTo>
                      <a:pt x="3" y="28"/>
                      <a:pt x="0" y="44"/>
                      <a:pt x="2" y="47"/>
                    </a:cubicBezTo>
                    <a:cubicBezTo>
                      <a:pt x="3" y="50"/>
                      <a:pt x="15" y="50"/>
                      <a:pt x="24" y="38"/>
                    </a:cubicBezTo>
                    <a:cubicBezTo>
                      <a:pt x="33" y="26"/>
                      <a:pt x="33" y="6"/>
                      <a:pt x="31" y="3"/>
                    </a:cubicBezTo>
                    <a:cubicBezTo>
                      <a:pt x="29" y="0"/>
                      <a:pt x="18" y="3"/>
                      <a:pt x="10" y="1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1" name="Google Shape;761;p97"/>
              <p:cNvSpPr/>
              <p:nvPr/>
            </p:nvSpPr>
            <p:spPr>
              <a:xfrm>
                <a:off x="2663695" y="3697288"/>
                <a:ext cx="117475" cy="173037"/>
              </a:xfrm>
              <a:custGeom>
                <a:rect b="b" l="l" r="r" t="t"/>
                <a:pathLst>
                  <a:path extrusionOk="0" h="46" w="31">
                    <a:moveTo>
                      <a:pt x="28" y="43"/>
                    </a:moveTo>
                    <a:cubicBezTo>
                      <a:pt x="30" y="41"/>
                      <a:pt x="31" y="23"/>
                      <a:pt x="24" y="12"/>
                    </a:cubicBezTo>
                    <a:cubicBezTo>
                      <a:pt x="16" y="0"/>
                      <a:pt x="4" y="0"/>
                      <a:pt x="2" y="2"/>
                    </a:cubicBezTo>
                    <a:cubicBezTo>
                      <a:pt x="0" y="4"/>
                      <a:pt x="1" y="19"/>
                      <a:pt x="8" y="30"/>
                    </a:cubicBezTo>
                    <a:cubicBezTo>
                      <a:pt x="14" y="42"/>
                      <a:pt x="25" y="46"/>
                      <a:pt x="28" y="4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2" name="Google Shape;762;p97"/>
              <p:cNvSpPr/>
              <p:nvPr/>
            </p:nvSpPr>
            <p:spPr>
              <a:xfrm>
                <a:off x="2724020" y="3817938"/>
                <a:ext cx="150813" cy="169862"/>
              </a:xfrm>
              <a:custGeom>
                <a:rect b="b" l="l" r="r" t="t"/>
                <a:pathLst>
                  <a:path extrusionOk="0" h="45" w="40">
                    <a:moveTo>
                      <a:pt x="15" y="11"/>
                    </a:moveTo>
                    <a:cubicBezTo>
                      <a:pt x="6" y="21"/>
                      <a:pt x="0" y="37"/>
                      <a:pt x="1" y="40"/>
                    </a:cubicBezTo>
                    <a:cubicBezTo>
                      <a:pt x="2" y="42"/>
                      <a:pt x="14" y="45"/>
                      <a:pt x="25" y="35"/>
                    </a:cubicBezTo>
                    <a:cubicBezTo>
                      <a:pt x="36" y="25"/>
                      <a:pt x="40" y="6"/>
                      <a:pt x="38" y="3"/>
                    </a:cubicBezTo>
                    <a:cubicBezTo>
                      <a:pt x="37" y="0"/>
                      <a:pt x="25" y="1"/>
                      <a:pt x="15" y="1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3" name="Google Shape;763;p97"/>
              <p:cNvSpPr/>
              <p:nvPr/>
            </p:nvSpPr>
            <p:spPr>
              <a:xfrm>
                <a:off x="2619245" y="3840163"/>
                <a:ext cx="107950" cy="177800"/>
              </a:xfrm>
              <a:custGeom>
                <a:rect b="b" l="l" r="r" t="t"/>
                <a:pathLst>
                  <a:path extrusionOk="0" h="47" w="29">
                    <a:moveTo>
                      <a:pt x="4" y="1"/>
                    </a:moveTo>
                    <a:cubicBezTo>
                      <a:pt x="2" y="3"/>
                      <a:pt x="0" y="17"/>
                      <a:pt x="5" y="29"/>
                    </a:cubicBezTo>
                    <a:cubicBezTo>
                      <a:pt x="10" y="41"/>
                      <a:pt x="20" y="47"/>
                      <a:pt x="23" y="45"/>
                    </a:cubicBezTo>
                    <a:cubicBezTo>
                      <a:pt x="25" y="44"/>
                      <a:pt x="29" y="27"/>
                      <a:pt x="24" y="15"/>
                    </a:cubicBezTo>
                    <a:cubicBezTo>
                      <a:pt x="18" y="2"/>
                      <a:pt x="6" y="0"/>
                      <a:pt x="4"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4" name="Google Shape;764;p97"/>
              <p:cNvSpPr/>
              <p:nvPr/>
            </p:nvSpPr>
            <p:spPr>
              <a:xfrm>
                <a:off x="2644645" y="3983038"/>
                <a:ext cx="166688" cy="155575"/>
              </a:xfrm>
              <a:custGeom>
                <a:rect b="b" l="l" r="r" t="t"/>
                <a:pathLst>
                  <a:path extrusionOk="0" h="41" w="44">
                    <a:moveTo>
                      <a:pt x="19" y="8"/>
                    </a:moveTo>
                    <a:cubicBezTo>
                      <a:pt x="8" y="16"/>
                      <a:pt x="0" y="30"/>
                      <a:pt x="0" y="33"/>
                    </a:cubicBezTo>
                    <a:cubicBezTo>
                      <a:pt x="1" y="36"/>
                      <a:pt x="12" y="41"/>
                      <a:pt x="24" y="33"/>
                    </a:cubicBezTo>
                    <a:cubicBezTo>
                      <a:pt x="37" y="25"/>
                      <a:pt x="44" y="7"/>
                      <a:pt x="43" y="4"/>
                    </a:cubicBezTo>
                    <a:cubicBezTo>
                      <a:pt x="42" y="1"/>
                      <a:pt x="30" y="0"/>
                      <a:pt x="19" y="8"/>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5" name="Google Shape;765;p97"/>
              <p:cNvSpPr/>
              <p:nvPr/>
            </p:nvSpPr>
            <p:spPr>
              <a:xfrm>
                <a:off x="2550982" y="3968750"/>
                <a:ext cx="101600" cy="180975"/>
              </a:xfrm>
              <a:custGeom>
                <a:rect b="b" l="l" r="r" t="t"/>
                <a:pathLst>
                  <a:path extrusionOk="0" h="48" w="27">
                    <a:moveTo>
                      <a:pt x="17" y="47"/>
                    </a:moveTo>
                    <a:cubicBezTo>
                      <a:pt x="19" y="46"/>
                      <a:pt x="27" y="30"/>
                      <a:pt x="23" y="17"/>
                    </a:cubicBezTo>
                    <a:cubicBezTo>
                      <a:pt x="19" y="5"/>
                      <a:pt x="8" y="0"/>
                      <a:pt x="6" y="1"/>
                    </a:cubicBezTo>
                    <a:cubicBezTo>
                      <a:pt x="3" y="3"/>
                      <a:pt x="0" y="16"/>
                      <a:pt x="2" y="28"/>
                    </a:cubicBezTo>
                    <a:cubicBezTo>
                      <a:pt x="5" y="41"/>
                      <a:pt x="14" y="48"/>
                      <a:pt x="17"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6" name="Google Shape;766;p97"/>
              <p:cNvSpPr/>
              <p:nvPr/>
            </p:nvSpPr>
            <p:spPr>
              <a:xfrm>
                <a:off x="2539870" y="4127500"/>
                <a:ext cx="176213" cy="134937"/>
              </a:xfrm>
              <a:custGeom>
                <a:rect b="b" l="l" r="r" t="t"/>
                <a:pathLst>
                  <a:path extrusionOk="0" h="36" w="47">
                    <a:moveTo>
                      <a:pt x="23" y="6"/>
                    </a:moveTo>
                    <a:cubicBezTo>
                      <a:pt x="11" y="12"/>
                      <a:pt x="1" y="24"/>
                      <a:pt x="1" y="27"/>
                    </a:cubicBezTo>
                    <a:cubicBezTo>
                      <a:pt x="0" y="29"/>
                      <a:pt x="11" y="36"/>
                      <a:pt x="24" y="31"/>
                    </a:cubicBezTo>
                    <a:cubicBezTo>
                      <a:pt x="38" y="26"/>
                      <a:pt x="47" y="10"/>
                      <a:pt x="47" y="7"/>
                    </a:cubicBezTo>
                    <a:cubicBezTo>
                      <a:pt x="46" y="3"/>
                      <a:pt x="35" y="0"/>
                      <a:pt x="23" y="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7" name="Google Shape;767;p97"/>
              <p:cNvSpPr/>
              <p:nvPr/>
            </p:nvSpPr>
            <p:spPr>
              <a:xfrm>
                <a:off x="2460495" y="4081463"/>
                <a:ext cx="90488" cy="180975"/>
              </a:xfrm>
              <a:custGeom>
                <a:rect b="b" l="l" r="r" t="t"/>
                <a:pathLst>
                  <a:path extrusionOk="0" h="48" w="24">
                    <a:moveTo>
                      <a:pt x="12" y="47"/>
                    </a:moveTo>
                    <a:cubicBezTo>
                      <a:pt x="14" y="46"/>
                      <a:pt x="24" y="33"/>
                      <a:pt x="23" y="19"/>
                    </a:cubicBezTo>
                    <a:cubicBezTo>
                      <a:pt x="21" y="6"/>
                      <a:pt x="11" y="0"/>
                      <a:pt x="9" y="1"/>
                    </a:cubicBezTo>
                    <a:cubicBezTo>
                      <a:pt x="6" y="2"/>
                      <a:pt x="0" y="13"/>
                      <a:pt x="0" y="26"/>
                    </a:cubicBezTo>
                    <a:cubicBezTo>
                      <a:pt x="1" y="39"/>
                      <a:pt x="8" y="48"/>
                      <a:pt x="12"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8" name="Google Shape;768;p97"/>
              <p:cNvSpPr/>
              <p:nvPr/>
            </p:nvSpPr>
            <p:spPr>
              <a:xfrm>
                <a:off x="2422395" y="4259263"/>
                <a:ext cx="188913" cy="115887"/>
              </a:xfrm>
              <a:custGeom>
                <a:rect b="b" l="l" r="r" t="t"/>
                <a:pathLst>
                  <a:path extrusionOk="0" h="31" w="50">
                    <a:moveTo>
                      <a:pt x="26" y="3"/>
                    </a:moveTo>
                    <a:cubicBezTo>
                      <a:pt x="13" y="7"/>
                      <a:pt x="1" y="16"/>
                      <a:pt x="1" y="20"/>
                    </a:cubicBezTo>
                    <a:cubicBezTo>
                      <a:pt x="0" y="22"/>
                      <a:pt x="9" y="31"/>
                      <a:pt x="23" y="28"/>
                    </a:cubicBezTo>
                    <a:cubicBezTo>
                      <a:pt x="37" y="25"/>
                      <a:pt x="50" y="11"/>
                      <a:pt x="50" y="8"/>
                    </a:cubicBezTo>
                    <a:cubicBezTo>
                      <a:pt x="50" y="5"/>
                      <a:pt x="39" y="0"/>
                      <a:pt x="26" y="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69" name="Google Shape;769;p97"/>
              <p:cNvSpPr/>
              <p:nvPr/>
            </p:nvSpPr>
            <p:spPr>
              <a:xfrm>
                <a:off x="2346195" y="4179888"/>
                <a:ext cx="98425" cy="176212"/>
              </a:xfrm>
              <a:custGeom>
                <a:rect b="b" l="l" r="r" t="t"/>
                <a:pathLst>
                  <a:path extrusionOk="0" h="47" w="26">
                    <a:moveTo>
                      <a:pt x="9" y="46"/>
                    </a:moveTo>
                    <a:cubicBezTo>
                      <a:pt x="12" y="47"/>
                      <a:pt x="24" y="35"/>
                      <a:pt x="25" y="22"/>
                    </a:cubicBezTo>
                    <a:cubicBezTo>
                      <a:pt x="26" y="9"/>
                      <a:pt x="17" y="0"/>
                      <a:pt x="15" y="1"/>
                    </a:cubicBezTo>
                    <a:cubicBezTo>
                      <a:pt x="12" y="1"/>
                      <a:pt x="4" y="12"/>
                      <a:pt x="2" y="24"/>
                    </a:cubicBezTo>
                    <a:cubicBezTo>
                      <a:pt x="0" y="36"/>
                      <a:pt x="6" y="47"/>
                      <a:pt x="9" y="4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0" name="Google Shape;770;p97"/>
              <p:cNvSpPr/>
              <p:nvPr/>
            </p:nvSpPr>
            <p:spPr>
              <a:xfrm>
                <a:off x="2285870" y="4367213"/>
                <a:ext cx="200025" cy="95250"/>
              </a:xfrm>
              <a:custGeom>
                <a:rect b="b" l="l" r="r" t="t"/>
                <a:pathLst>
                  <a:path extrusionOk="0" h="25" w="53">
                    <a:moveTo>
                      <a:pt x="30" y="1"/>
                    </a:moveTo>
                    <a:cubicBezTo>
                      <a:pt x="16" y="2"/>
                      <a:pt x="3" y="10"/>
                      <a:pt x="1" y="13"/>
                    </a:cubicBezTo>
                    <a:cubicBezTo>
                      <a:pt x="0" y="15"/>
                      <a:pt x="7" y="25"/>
                      <a:pt x="22" y="25"/>
                    </a:cubicBezTo>
                    <a:cubicBezTo>
                      <a:pt x="36" y="25"/>
                      <a:pt x="51" y="13"/>
                      <a:pt x="52" y="11"/>
                    </a:cubicBezTo>
                    <a:cubicBezTo>
                      <a:pt x="53" y="7"/>
                      <a:pt x="43" y="0"/>
                      <a:pt x="30"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1" name="Google Shape;771;p97"/>
              <p:cNvSpPr/>
              <p:nvPr/>
            </p:nvSpPr>
            <p:spPr>
              <a:xfrm>
                <a:off x="2219195" y="4262438"/>
                <a:ext cx="115888" cy="169862"/>
              </a:xfrm>
              <a:custGeom>
                <a:rect b="b" l="l" r="r" t="t"/>
                <a:pathLst>
                  <a:path extrusionOk="0" h="45" w="31">
                    <a:moveTo>
                      <a:pt x="21" y="0"/>
                    </a:moveTo>
                    <a:cubicBezTo>
                      <a:pt x="18" y="0"/>
                      <a:pt x="8" y="9"/>
                      <a:pt x="4" y="21"/>
                    </a:cubicBezTo>
                    <a:cubicBezTo>
                      <a:pt x="0" y="33"/>
                      <a:pt x="3" y="44"/>
                      <a:pt x="7" y="45"/>
                    </a:cubicBezTo>
                    <a:cubicBezTo>
                      <a:pt x="9" y="45"/>
                      <a:pt x="24" y="36"/>
                      <a:pt x="27" y="23"/>
                    </a:cubicBezTo>
                    <a:cubicBezTo>
                      <a:pt x="31" y="10"/>
                      <a:pt x="23" y="1"/>
                      <a:pt x="21" y="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772" name="Google Shape;772;p97"/>
            <p:cNvGrpSpPr/>
            <p:nvPr/>
          </p:nvGrpSpPr>
          <p:grpSpPr>
            <a:xfrm>
              <a:off x="857119" y="3203571"/>
              <a:ext cx="698501" cy="1273175"/>
              <a:chOff x="857119" y="3203575"/>
              <a:chExt cx="698501" cy="1273175"/>
            </a:xfrm>
          </p:grpSpPr>
          <p:sp>
            <p:nvSpPr>
              <p:cNvPr id="773" name="Google Shape;773;p97"/>
              <p:cNvSpPr/>
              <p:nvPr/>
            </p:nvSpPr>
            <p:spPr>
              <a:xfrm>
                <a:off x="1011107" y="3203575"/>
                <a:ext cx="147638" cy="203200"/>
              </a:xfrm>
              <a:custGeom>
                <a:rect b="b" l="l" r="r" t="t"/>
                <a:pathLst>
                  <a:path extrusionOk="0" h="54" w="39">
                    <a:moveTo>
                      <a:pt x="25" y="34"/>
                    </a:moveTo>
                    <a:cubicBezTo>
                      <a:pt x="35" y="21"/>
                      <a:pt x="39" y="5"/>
                      <a:pt x="38" y="2"/>
                    </a:cubicBezTo>
                    <a:cubicBezTo>
                      <a:pt x="36" y="0"/>
                      <a:pt x="22" y="4"/>
                      <a:pt x="11" y="18"/>
                    </a:cubicBezTo>
                    <a:cubicBezTo>
                      <a:pt x="0" y="33"/>
                      <a:pt x="0" y="51"/>
                      <a:pt x="1" y="53"/>
                    </a:cubicBezTo>
                    <a:cubicBezTo>
                      <a:pt x="4" y="54"/>
                      <a:pt x="16" y="47"/>
                      <a:pt x="25" y="34"/>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4" name="Google Shape;774;p97"/>
              <p:cNvSpPr/>
              <p:nvPr/>
            </p:nvSpPr>
            <p:spPr>
              <a:xfrm>
                <a:off x="898395" y="3252788"/>
                <a:ext cx="98425" cy="233362"/>
              </a:xfrm>
              <a:custGeom>
                <a:rect b="b" l="l" r="r" t="t"/>
                <a:pathLst>
                  <a:path extrusionOk="0" h="62" w="26">
                    <a:moveTo>
                      <a:pt x="19" y="60"/>
                    </a:moveTo>
                    <a:cubicBezTo>
                      <a:pt x="22" y="58"/>
                      <a:pt x="26" y="41"/>
                      <a:pt x="25" y="25"/>
                    </a:cubicBezTo>
                    <a:cubicBezTo>
                      <a:pt x="24" y="9"/>
                      <a:pt x="16" y="0"/>
                      <a:pt x="12" y="2"/>
                    </a:cubicBezTo>
                    <a:cubicBezTo>
                      <a:pt x="9" y="4"/>
                      <a:pt x="0" y="24"/>
                      <a:pt x="3" y="40"/>
                    </a:cubicBezTo>
                    <a:cubicBezTo>
                      <a:pt x="6" y="56"/>
                      <a:pt x="17" y="62"/>
                      <a:pt x="19" y="6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5" name="Google Shape;775;p97"/>
              <p:cNvSpPr/>
              <p:nvPr/>
            </p:nvSpPr>
            <p:spPr>
              <a:xfrm>
                <a:off x="963482" y="3400425"/>
                <a:ext cx="157163" cy="153987"/>
              </a:xfrm>
              <a:custGeom>
                <a:rect b="b" l="l" r="r" t="t"/>
                <a:pathLst>
                  <a:path extrusionOk="0" h="41" w="42">
                    <a:moveTo>
                      <a:pt x="24" y="33"/>
                    </a:moveTo>
                    <a:cubicBezTo>
                      <a:pt x="35" y="25"/>
                      <a:pt x="42" y="11"/>
                      <a:pt x="41" y="7"/>
                    </a:cubicBezTo>
                    <a:cubicBezTo>
                      <a:pt x="41" y="5"/>
                      <a:pt x="30" y="0"/>
                      <a:pt x="18" y="7"/>
                    </a:cubicBezTo>
                    <a:cubicBezTo>
                      <a:pt x="6" y="15"/>
                      <a:pt x="0" y="33"/>
                      <a:pt x="1" y="36"/>
                    </a:cubicBezTo>
                    <a:cubicBezTo>
                      <a:pt x="2" y="39"/>
                      <a:pt x="14" y="41"/>
                      <a:pt x="24" y="3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6" name="Google Shape;776;p97"/>
              <p:cNvSpPr/>
              <p:nvPr/>
            </p:nvSpPr>
            <p:spPr>
              <a:xfrm>
                <a:off x="857119" y="3455988"/>
                <a:ext cx="112713" cy="207962"/>
              </a:xfrm>
              <a:custGeom>
                <a:rect b="b" l="l" r="r" t="t"/>
                <a:pathLst>
                  <a:path extrusionOk="0" h="55" w="30">
                    <a:moveTo>
                      <a:pt x="28" y="53"/>
                    </a:moveTo>
                    <a:cubicBezTo>
                      <a:pt x="30" y="51"/>
                      <a:pt x="30" y="33"/>
                      <a:pt x="25" y="19"/>
                    </a:cubicBezTo>
                    <a:cubicBezTo>
                      <a:pt x="20" y="6"/>
                      <a:pt x="9" y="0"/>
                      <a:pt x="6" y="3"/>
                    </a:cubicBezTo>
                    <a:cubicBezTo>
                      <a:pt x="4" y="5"/>
                      <a:pt x="0" y="26"/>
                      <a:pt x="7" y="40"/>
                    </a:cubicBezTo>
                    <a:cubicBezTo>
                      <a:pt x="14" y="54"/>
                      <a:pt x="26" y="55"/>
                      <a:pt x="28" y="5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7" name="Google Shape;777;p97"/>
              <p:cNvSpPr/>
              <p:nvPr/>
            </p:nvSpPr>
            <p:spPr>
              <a:xfrm>
                <a:off x="963482" y="3554413"/>
                <a:ext cx="134938" cy="165100"/>
              </a:xfrm>
              <a:custGeom>
                <a:rect b="b" l="l" r="r" t="t"/>
                <a:pathLst>
                  <a:path extrusionOk="0" h="44" w="36">
                    <a:moveTo>
                      <a:pt x="24" y="32"/>
                    </a:moveTo>
                    <a:cubicBezTo>
                      <a:pt x="33" y="21"/>
                      <a:pt x="36" y="7"/>
                      <a:pt x="35" y="4"/>
                    </a:cubicBezTo>
                    <a:cubicBezTo>
                      <a:pt x="34" y="1"/>
                      <a:pt x="22" y="0"/>
                      <a:pt x="12" y="10"/>
                    </a:cubicBezTo>
                    <a:cubicBezTo>
                      <a:pt x="2" y="20"/>
                      <a:pt x="0" y="39"/>
                      <a:pt x="2" y="41"/>
                    </a:cubicBezTo>
                    <a:cubicBezTo>
                      <a:pt x="4" y="44"/>
                      <a:pt x="16" y="42"/>
                      <a:pt x="24" y="32"/>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8" name="Google Shape;778;p97"/>
              <p:cNvSpPr/>
              <p:nvPr/>
            </p:nvSpPr>
            <p:spPr>
              <a:xfrm>
                <a:off x="868232" y="3648075"/>
                <a:ext cx="125413" cy="188912"/>
              </a:xfrm>
              <a:custGeom>
                <a:rect b="b" l="l" r="r" t="t"/>
                <a:pathLst>
                  <a:path extrusionOk="0" h="50" w="33">
                    <a:moveTo>
                      <a:pt x="31" y="47"/>
                    </a:moveTo>
                    <a:cubicBezTo>
                      <a:pt x="33" y="44"/>
                      <a:pt x="30" y="28"/>
                      <a:pt x="23" y="16"/>
                    </a:cubicBezTo>
                    <a:cubicBezTo>
                      <a:pt x="15" y="3"/>
                      <a:pt x="4" y="0"/>
                      <a:pt x="1" y="3"/>
                    </a:cubicBezTo>
                    <a:cubicBezTo>
                      <a:pt x="0" y="6"/>
                      <a:pt x="0" y="26"/>
                      <a:pt x="9" y="38"/>
                    </a:cubicBezTo>
                    <a:cubicBezTo>
                      <a:pt x="18" y="50"/>
                      <a:pt x="30" y="50"/>
                      <a:pt x="31"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79" name="Google Shape;779;p97"/>
              <p:cNvSpPr/>
              <p:nvPr/>
            </p:nvSpPr>
            <p:spPr>
              <a:xfrm>
                <a:off x="988882" y="3713163"/>
                <a:ext cx="120650" cy="173037"/>
              </a:xfrm>
              <a:custGeom>
                <a:rect b="b" l="l" r="r" t="t"/>
                <a:pathLst>
                  <a:path extrusionOk="0" h="46" w="32">
                    <a:moveTo>
                      <a:pt x="24" y="30"/>
                    </a:moveTo>
                    <a:cubicBezTo>
                      <a:pt x="31" y="19"/>
                      <a:pt x="32" y="4"/>
                      <a:pt x="30" y="2"/>
                    </a:cubicBezTo>
                    <a:cubicBezTo>
                      <a:pt x="28" y="0"/>
                      <a:pt x="16" y="0"/>
                      <a:pt x="8" y="12"/>
                    </a:cubicBezTo>
                    <a:cubicBezTo>
                      <a:pt x="0" y="23"/>
                      <a:pt x="2" y="41"/>
                      <a:pt x="4" y="43"/>
                    </a:cubicBezTo>
                    <a:cubicBezTo>
                      <a:pt x="6" y="46"/>
                      <a:pt x="18" y="42"/>
                      <a:pt x="24" y="3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0" name="Google Shape;780;p97"/>
              <p:cNvSpPr/>
              <p:nvPr/>
            </p:nvSpPr>
            <p:spPr>
              <a:xfrm>
                <a:off x="898395" y="3833813"/>
                <a:ext cx="150813" cy="168275"/>
              </a:xfrm>
              <a:custGeom>
                <a:rect b="b" l="l" r="r" t="t"/>
                <a:pathLst>
                  <a:path extrusionOk="0" h="45" w="40">
                    <a:moveTo>
                      <a:pt x="39" y="40"/>
                    </a:moveTo>
                    <a:cubicBezTo>
                      <a:pt x="40" y="37"/>
                      <a:pt x="34" y="21"/>
                      <a:pt x="25" y="11"/>
                    </a:cubicBezTo>
                    <a:cubicBezTo>
                      <a:pt x="15" y="1"/>
                      <a:pt x="3" y="0"/>
                      <a:pt x="2" y="3"/>
                    </a:cubicBezTo>
                    <a:cubicBezTo>
                      <a:pt x="0" y="6"/>
                      <a:pt x="4" y="25"/>
                      <a:pt x="15" y="35"/>
                    </a:cubicBezTo>
                    <a:cubicBezTo>
                      <a:pt x="26" y="45"/>
                      <a:pt x="38" y="42"/>
                      <a:pt x="39" y="4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1" name="Google Shape;781;p97"/>
              <p:cNvSpPr/>
              <p:nvPr/>
            </p:nvSpPr>
            <p:spPr>
              <a:xfrm>
                <a:off x="1041270" y="3856038"/>
                <a:ext cx="109538" cy="176212"/>
              </a:xfrm>
              <a:custGeom>
                <a:rect b="b" l="l" r="r" t="t"/>
                <a:pathLst>
                  <a:path extrusionOk="0" h="47" w="29">
                    <a:moveTo>
                      <a:pt x="7" y="45"/>
                    </a:moveTo>
                    <a:cubicBezTo>
                      <a:pt x="10" y="47"/>
                      <a:pt x="20" y="41"/>
                      <a:pt x="25" y="29"/>
                    </a:cubicBezTo>
                    <a:cubicBezTo>
                      <a:pt x="29" y="17"/>
                      <a:pt x="28" y="3"/>
                      <a:pt x="26" y="1"/>
                    </a:cubicBezTo>
                    <a:cubicBezTo>
                      <a:pt x="24" y="0"/>
                      <a:pt x="12" y="2"/>
                      <a:pt x="6" y="15"/>
                    </a:cubicBezTo>
                    <a:cubicBezTo>
                      <a:pt x="0" y="27"/>
                      <a:pt x="5" y="44"/>
                      <a:pt x="7" y="45"/>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2" name="Google Shape;782;p97"/>
              <p:cNvSpPr/>
              <p:nvPr/>
            </p:nvSpPr>
            <p:spPr>
              <a:xfrm>
                <a:off x="963482" y="3998913"/>
                <a:ext cx="165100" cy="153987"/>
              </a:xfrm>
              <a:custGeom>
                <a:rect b="b" l="l" r="r" t="t"/>
                <a:pathLst>
                  <a:path extrusionOk="0" h="41" w="44">
                    <a:moveTo>
                      <a:pt x="44" y="33"/>
                    </a:moveTo>
                    <a:cubicBezTo>
                      <a:pt x="44" y="30"/>
                      <a:pt x="36" y="16"/>
                      <a:pt x="25" y="8"/>
                    </a:cubicBezTo>
                    <a:cubicBezTo>
                      <a:pt x="14" y="0"/>
                      <a:pt x="2" y="1"/>
                      <a:pt x="1" y="4"/>
                    </a:cubicBezTo>
                    <a:cubicBezTo>
                      <a:pt x="0" y="7"/>
                      <a:pt x="7" y="25"/>
                      <a:pt x="20" y="33"/>
                    </a:cubicBezTo>
                    <a:cubicBezTo>
                      <a:pt x="32" y="41"/>
                      <a:pt x="43" y="36"/>
                      <a:pt x="44" y="3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3" name="Google Shape;783;p97"/>
              <p:cNvSpPr/>
              <p:nvPr/>
            </p:nvSpPr>
            <p:spPr>
              <a:xfrm>
                <a:off x="1120645" y="3983038"/>
                <a:ext cx="101600" cy="180975"/>
              </a:xfrm>
              <a:custGeom>
                <a:rect b="b" l="l" r="r" t="t"/>
                <a:pathLst>
                  <a:path extrusionOk="0" h="48" w="27">
                    <a:moveTo>
                      <a:pt x="10" y="47"/>
                    </a:moveTo>
                    <a:cubicBezTo>
                      <a:pt x="13" y="48"/>
                      <a:pt x="22" y="41"/>
                      <a:pt x="25" y="28"/>
                    </a:cubicBezTo>
                    <a:cubicBezTo>
                      <a:pt x="27" y="16"/>
                      <a:pt x="24" y="3"/>
                      <a:pt x="21" y="1"/>
                    </a:cubicBezTo>
                    <a:cubicBezTo>
                      <a:pt x="19" y="0"/>
                      <a:pt x="7" y="5"/>
                      <a:pt x="4" y="17"/>
                    </a:cubicBezTo>
                    <a:cubicBezTo>
                      <a:pt x="0" y="30"/>
                      <a:pt x="8" y="46"/>
                      <a:pt x="10"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4" name="Google Shape;784;p97"/>
              <p:cNvSpPr/>
              <p:nvPr/>
            </p:nvSpPr>
            <p:spPr>
              <a:xfrm>
                <a:off x="1053970" y="4141788"/>
                <a:ext cx="176213" cy="136525"/>
              </a:xfrm>
              <a:custGeom>
                <a:rect b="b" l="l" r="r" t="t"/>
                <a:pathLst>
                  <a:path extrusionOk="0" h="36" w="47">
                    <a:moveTo>
                      <a:pt x="47" y="27"/>
                    </a:moveTo>
                    <a:cubicBezTo>
                      <a:pt x="47" y="24"/>
                      <a:pt x="37" y="12"/>
                      <a:pt x="25" y="6"/>
                    </a:cubicBezTo>
                    <a:cubicBezTo>
                      <a:pt x="13" y="0"/>
                      <a:pt x="1" y="3"/>
                      <a:pt x="1" y="7"/>
                    </a:cubicBezTo>
                    <a:cubicBezTo>
                      <a:pt x="0" y="10"/>
                      <a:pt x="10" y="26"/>
                      <a:pt x="24" y="31"/>
                    </a:cubicBezTo>
                    <a:cubicBezTo>
                      <a:pt x="37" y="36"/>
                      <a:pt x="47" y="29"/>
                      <a:pt x="47" y="2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5" name="Google Shape;785;p97"/>
              <p:cNvSpPr/>
              <p:nvPr/>
            </p:nvSpPr>
            <p:spPr>
              <a:xfrm>
                <a:off x="1222245" y="4097338"/>
                <a:ext cx="90488" cy="180975"/>
              </a:xfrm>
              <a:custGeom>
                <a:rect b="b" l="l" r="r" t="t"/>
                <a:pathLst>
                  <a:path extrusionOk="0" h="48" w="24">
                    <a:moveTo>
                      <a:pt x="12" y="47"/>
                    </a:moveTo>
                    <a:cubicBezTo>
                      <a:pt x="15" y="48"/>
                      <a:pt x="23" y="39"/>
                      <a:pt x="23" y="26"/>
                    </a:cubicBezTo>
                    <a:cubicBezTo>
                      <a:pt x="24" y="13"/>
                      <a:pt x="18" y="2"/>
                      <a:pt x="15" y="1"/>
                    </a:cubicBezTo>
                    <a:cubicBezTo>
                      <a:pt x="13" y="0"/>
                      <a:pt x="3" y="6"/>
                      <a:pt x="1" y="19"/>
                    </a:cubicBezTo>
                    <a:cubicBezTo>
                      <a:pt x="0" y="33"/>
                      <a:pt x="10" y="46"/>
                      <a:pt x="12"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6" name="Google Shape;786;p97"/>
              <p:cNvSpPr/>
              <p:nvPr/>
            </p:nvSpPr>
            <p:spPr>
              <a:xfrm>
                <a:off x="1161920" y="4273550"/>
                <a:ext cx="188913" cy="117475"/>
              </a:xfrm>
              <a:custGeom>
                <a:rect b="b" l="l" r="r" t="t"/>
                <a:pathLst>
                  <a:path extrusionOk="0" h="31" w="50">
                    <a:moveTo>
                      <a:pt x="49" y="20"/>
                    </a:moveTo>
                    <a:cubicBezTo>
                      <a:pt x="49" y="16"/>
                      <a:pt x="37" y="7"/>
                      <a:pt x="24" y="3"/>
                    </a:cubicBezTo>
                    <a:cubicBezTo>
                      <a:pt x="11" y="0"/>
                      <a:pt x="0" y="5"/>
                      <a:pt x="0" y="8"/>
                    </a:cubicBezTo>
                    <a:cubicBezTo>
                      <a:pt x="0" y="11"/>
                      <a:pt x="13" y="25"/>
                      <a:pt x="27" y="28"/>
                    </a:cubicBezTo>
                    <a:cubicBezTo>
                      <a:pt x="41" y="31"/>
                      <a:pt x="50" y="22"/>
                      <a:pt x="49" y="2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7" name="Google Shape;787;p97"/>
              <p:cNvSpPr/>
              <p:nvPr/>
            </p:nvSpPr>
            <p:spPr>
              <a:xfrm>
                <a:off x="1328607" y="4194175"/>
                <a:ext cx="98425" cy="177800"/>
              </a:xfrm>
              <a:custGeom>
                <a:rect b="b" l="l" r="r" t="t"/>
                <a:pathLst>
                  <a:path extrusionOk="0" h="47" w="26">
                    <a:moveTo>
                      <a:pt x="17" y="46"/>
                    </a:moveTo>
                    <a:cubicBezTo>
                      <a:pt x="20" y="47"/>
                      <a:pt x="26" y="36"/>
                      <a:pt x="24" y="24"/>
                    </a:cubicBezTo>
                    <a:cubicBezTo>
                      <a:pt x="22" y="12"/>
                      <a:pt x="14" y="1"/>
                      <a:pt x="11" y="1"/>
                    </a:cubicBezTo>
                    <a:cubicBezTo>
                      <a:pt x="9" y="0"/>
                      <a:pt x="0" y="9"/>
                      <a:pt x="1" y="22"/>
                    </a:cubicBezTo>
                    <a:cubicBezTo>
                      <a:pt x="2" y="35"/>
                      <a:pt x="14" y="47"/>
                      <a:pt x="17" y="4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8" name="Google Shape;788;p97"/>
              <p:cNvSpPr/>
              <p:nvPr/>
            </p:nvSpPr>
            <p:spPr>
              <a:xfrm>
                <a:off x="1287332" y="4383088"/>
                <a:ext cx="200025" cy="93662"/>
              </a:xfrm>
              <a:custGeom>
                <a:rect b="b" l="l" r="r" t="t"/>
                <a:pathLst>
                  <a:path extrusionOk="0" h="25" w="53">
                    <a:moveTo>
                      <a:pt x="23" y="1"/>
                    </a:moveTo>
                    <a:cubicBezTo>
                      <a:pt x="9" y="0"/>
                      <a:pt x="0" y="7"/>
                      <a:pt x="1" y="11"/>
                    </a:cubicBezTo>
                    <a:cubicBezTo>
                      <a:pt x="1" y="13"/>
                      <a:pt x="16" y="25"/>
                      <a:pt x="31" y="25"/>
                    </a:cubicBezTo>
                    <a:cubicBezTo>
                      <a:pt x="46" y="25"/>
                      <a:pt x="53" y="15"/>
                      <a:pt x="52" y="13"/>
                    </a:cubicBezTo>
                    <a:cubicBezTo>
                      <a:pt x="50" y="10"/>
                      <a:pt x="37" y="2"/>
                      <a:pt x="23"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789" name="Google Shape;789;p97"/>
              <p:cNvSpPr/>
              <p:nvPr/>
            </p:nvSpPr>
            <p:spPr>
              <a:xfrm>
                <a:off x="1438145" y="4278313"/>
                <a:ext cx="117475" cy="168275"/>
              </a:xfrm>
              <a:custGeom>
                <a:rect b="b" l="l" r="r" t="t"/>
                <a:pathLst>
                  <a:path extrusionOk="0" h="45" w="31">
                    <a:moveTo>
                      <a:pt x="27" y="21"/>
                    </a:moveTo>
                    <a:cubicBezTo>
                      <a:pt x="22" y="9"/>
                      <a:pt x="13" y="0"/>
                      <a:pt x="10" y="0"/>
                    </a:cubicBezTo>
                    <a:cubicBezTo>
                      <a:pt x="8" y="1"/>
                      <a:pt x="0" y="10"/>
                      <a:pt x="4" y="23"/>
                    </a:cubicBezTo>
                    <a:cubicBezTo>
                      <a:pt x="7" y="36"/>
                      <a:pt x="22" y="45"/>
                      <a:pt x="24" y="45"/>
                    </a:cubicBezTo>
                    <a:cubicBezTo>
                      <a:pt x="27" y="44"/>
                      <a:pt x="31" y="33"/>
                      <a:pt x="27" y="2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sp>
        <p:nvSpPr>
          <p:cNvPr id="790" name="Google Shape;790;p97"/>
          <p:cNvSpPr/>
          <p:nvPr/>
        </p:nvSpPr>
        <p:spPr>
          <a:xfrm>
            <a:off x="5143220" y="2062895"/>
            <a:ext cx="488475" cy="467100"/>
          </a:xfrm>
          <a:prstGeom prst="rect">
            <a:avLst/>
          </a:prstGeom>
          <a:noFill/>
          <a:ln>
            <a:noFill/>
          </a:ln>
        </p:spPr>
        <p:txBody>
          <a:bodyPr anchorCtr="0" anchor="ctr" bIns="0" lIns="0" spcFirstLastPara="1" rIns="0" wrap="square" tIns="27000">
            <a:noAutofit/>
          </a:bodyPr>
          <a:lstStyle/>
          <a:p>
            <a:pPr indent="0" lvl="0" marL="0" marR="0" rtl="0" algn="ctr">
              <a:spcBef>
                <a:spcPts val="0"/>
              </a:spcBef>
              <a:spcAft>
                <a:spcPts val="0"/>
              </a:spcAft>
              <a:buNone/>
            </a:pPr>
            <a:r>
              <a:rPr b="1" lang="en" sz="3600">
                <a:solidFill>
                  <a:schemeClr val="lt1"/>
                </a:solidFill>
                <a:latin typeface="Poppins"/>
                <a:ea typeface="Poppins"/>
                <a:cs typeface="Poppins"/>
                <a:sym typeface="Poppins"/>
              </a:rPr>
              <a:t>1</a:t>
            </a:r>
            <a:endParaRPr sz="1100"/>
          </a:p>
        </p:txBody>
      </p:sp>
      <p:sp>
        <p:nvSpPr>
          <p:cNvPr id="791" name="Google Shape;791;p97"/>
          <p:cNvSpPr txBox="1"/>
          <p:nvPr/>
        </p:nvSpPr>
        <p:spPr>
          <a:xfrm>
            <a:off x="4394648" y="3528775"/>
            <a:ext cx="2167800" cy="431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ANNUAL WORLD WCMX </a:t>
            </a:r>
            <a:r>
              <a:rPr b="1" lang="en">
                <a:solidFill>
                  <a:srgbClr val="333A41"/>
                </a:solidFill>
                <a:latin typeface="Poppins"/>
                <a:ea typeface="Poppins"/>
                <a:cs typeface="Poppins"/>
                <a:sym typeface="Poppins"/>
              </a:rPr>
              <a:t>CHAMPIONSHIPS</a:t>
            </a:r>
            <a:endParaRPr sz="1100"/>
          </a:p>
        </p:txBody>
      </p:sp>
      <p:sp>
        <p:nvSpPr>
          <p:cNvPr id="792" name="Google Shape;792;p97"/>
          <p:cNvSpPr txBox="1"/>
          <p:nvPr/>
        </p:nvSpPr>
        <p:spPr>
          <a:xfrm>
            <a:off x="4394662" y="4020220"/>
            <a:ext cx="1469700" cy="338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 sz="1100">
                <a:solidFill>
                  <a:schemeClr val="dk2"/>
                </a:solidFill>
                <a:latin typeface="Poppins Light"/>
                <a:ea typeface="Poppins Light"/>
                <a:cs typeface="Poppins Light"/>
                <a:sym typeface="Poppins Light"/>
              </a:rPr>
              <a:t>SEPTEMBER 12TH</a:t>
            </a:r>
            <a:endParaRPr sz="1100">
              <a:solidFill>
                <a:schemeClr val="dk2"/>
              </a:solidFill>
              <a:latin typeface="Poppins Light"/>
              <a:ea typeface="Poppins Light"/>
              <a:cs typeface="Poppins Light"/>
              <a:sym typeface="Poppins Light"/>
            </a:endParaRPr>
          </a:p>
          <a:p>
            <a:pPr indent="0" lvl="0" marL="0" marR="0" rtl="0" algn="l">
              <a:spcBef>
                <a:spcPts val="0"/>
              </a:spcBef>
              <a:spcAft>
                <a:spcPts val="0"/>
              </a:spcAft>
              <a:buNone/>
            </a:pPr>
            <a:r>
              <a:rPr lang="en" sz="1100">
                <a:solidFill>
                  <a:schemeClr val="dk2"/>
                </a:solidFill>
                <a:latin typeface="Poppins Light"/>
                <a:ea typeface="Poppins Light"/>
                <a:cs typeface="Poppins Light"/>
                <a:sym typeface="Poppins Light"/>
              </a:rPr>
              <a:t>BULLE, SWITZERLAND </a:t>
            </a:r>
            <a:endParaRPr sz="1100">
              <a:solidFill>
                <a:schemeClr val="dk2"/>
              </a:solidFill>
            </a:endParaRPr>
          </a:p>
        </p:txBody>
      </p:sp>
      <p:grpSp>
        <p:nvGrpSpPr>
          <p:cNvPr id="793" name="Google Shape;793;p97"/>
          <p:cNvGrpSpPr/>
          <p:nvPr/>
        </p:nvGrpSpPr>
        <p:grpSpPr>
          <a:xfrm>
            <a:off x="5750244" y="1083118"/>
            <a:ext cx="1833525" cy="565222"/>
            <a:chOff x="7045325" y="1339090"/>
            <a:chExt cx="2444700" cy="753629"/>
          </a:xfrm>
        </p:grpSpPr>
        <p:sp>
          <p:nvSpPr>
            <p:cNvPr id="794" name="Google Shape;794;p97"/>
            <p:cNvSpPr txBox="1"/>
            <p:nvPr/>
          </p:nvSpPr>
          <p:spPr>
            <a:xfrm>
              <a:off x="7045325" y="1339090"/>
              <a:ext cx="2444700" cy="430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100">
                  <a:solidFill>
                    <a:srgbClr val="333A41"/>
                  </a:solidFill>
                  <a:latin typeface="Poppins"/>
                  <a:ea typeface="Poppins"/>
                  <a:cs typeface="Poppins"/>
                  <a:sym typeface="Poppins"/>
                </a:rPr>
                <a:t>BEST AWARD</a:t>
              </a:r>
              <a:endParaRPr sz="1100"/>
            </a:p>
          </p:txBody>
        </p:sp>
        <p:sp>
          <p:nvSpPr>
            <p:cNvPr id="795" name="Google Shape;795;p97"/>
            <p:cNvSpPr/>
            <p:nvPr/>
          </p:nvSpPr>
          <p:spPr>
            <a:xfrm rot="-2700000">
              <a:off x="8116782" y="1766491"/>
              <a:ext cx="270256" cy="270256"/>
            </a:xfrm>
            <a:prstGeom prst="rtTriangle">
              <a:avLst/>
            </a:pr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796" name="Google Shape;796;p97"/>
          <p:cNvGrpSpPr/>
          <p:nvPr/>
        </p:nvGrpSpPr>
        <p:grpSpPr>
          <a:xfrm>
            <a:off x="7065877" y="1802398"/>
            <a:ext cx="1221614" cy="1468116"/>
            <a:chOff x="857119" y="2039938"/>
            <a:chExt cx="2055811" cy="2436808"/>
          </a:xfrm>
        </p:grpSpPr>
        <p:sp>
          <p:nvSpPr>
            <p:cNvPr id="797" name="Google Shape;797;p97"/>
            <p:cNvSpPr/>
            <p:nvPr/>
          </p:nvSpPr>
          <p:spPr>
            <a:xfrm>
              <a:off x="958720" y="2039938"/>
              <a:ext cx="1855790" cy="2362201"/>
            </a:xfrm>
            <a:custGeom>
              <a:rect b="b" l="l" r="r" t="t"/>
              <a:pathLst>
                <a:path extrusionOk="0" h="627" w="492">
                  <a:moveTo>
                    <a:pt x="471" y="108"/>
                  </a:moveTo>
                  <a:cubicBezTo>
                    <a:pt x="465" y="101"/>
                    <a:pt x="454" y="98"/>
                    <a:pt x="437" y="98"/>
                  </a:cubicBezTo>
                  <a:cubicBezTo>
                    <a:pt x="430" y="98"/>
                    <a:pt x="423" y="99"/>
                    <a:pt x="417" y="100"/>
                  </a:cubicBezTo>
                  <a:cubicBezTo>
                    <a:pt x="420" y="79"/>
                    <a:pt x="422" y="62"/>
                    <a:pt x="420" y="60"/>
                  </a:cubicBezTo>
                  <a:cubicBezTo>
                    <a:pt x="357" y="0"/>
                    <a:pt x="134" y="0"/>
                    <a:pt x="70" y="60"/>
                  </a:cubicBezTo>
                  <a:cubicBezTo>
                    <a:pt x="69" y="62"/>
                    <a:pt x="71" y="79"/>
                    <a:pt x="74" y="99"/>
                  </a:cubicBezTo>
                  <a:cubicBezTo>
                    <a:pt x="68" y="99"/>
                    <a:pt x="61" y="98"/>
                    <a:pt x="55" y="98"/>
                  </a:cubicBezTo>
                  <a:cubicBezTo>
                    <a:pt x="37" y="98"/>
                    <a:pt x="27" y="101"/>
                    <a:pt x="20" y="108"/>
                  </a:cubicBezTo>
                  <a:cubicBezTo>
                    <a:pt x="5" y="124"/>
                    <a:pt x="0" y="150"/>
                    <a:pt x="5" y="182"/>
                  </a:cubicBezTo>
                  <a:cubicBezTo>
                    <a:pt x="14" y="238"/>
                    <a:pt x="59" y="315"/>
                    <a:pt x="127" y="351"/>
                  </a:cubicBezTo>
                  <a:cubicBezTo>
                    <a:pt x="144" y="381"/>
                    <a:pt x="166" y="405"/>
                    <a:pt x="191" y="418"/>
                  </a:cubicBezTo>
                  <a:cubicBezTo>
                    <a:pt x="185" y="422"/>
                    <a:pt x="182" y="427"/>
                    <a:pt x="182" y="431"/>
                  </a:cubicBezTo>
                  <a:cubicBezTo>
                    <a:pt x="182" y="439"/>
                    <a:pt x="192" y="447"/>
                    <a:pt x="207" y="451"/>
                  </a:cubicBezTo>
                  <a:cubicBezTo>
                    <a:pt x="209" y="465"/>
                    <a:pt x="212" y="480"/>
                    <a:pt x="211" y="495"/>
                  </a:cubicBezTo>
                  <a:cubicBezTo>
                    <a:pt x="204" y="499"/>
                    <a:pt x="199" y="503"/>
                    <a:pt x="199" y="508"/>
                  </a:cubicBezTo>
                  <a:cubicBezTo>
                    <a:pt x="199" y="512"/>
                    <a:pt x="202" y="516"/>
                    <a:pt x="207" y="519"/>
                  </a:cubicBezTo>
                  <a:cubicBezTo>
                    <a:pt x="197" y="556"/>
                    <a:pt x="178" y="589"/>
                    <a:pt x="170" y="602"/>
                  </a:cubicBezTo>
                  <a:cubicBezTo>
                    <a:pt x="168" y="604"/>
                    <a:pt x="167" y="606"/>
                    <a:pt x="167" y="608"/>
                  </a:cubicBezTo>
                  <a:cubicBezTo>
                    <a:pt x="167" y="618"/>
                    <a:pt x="202" y="627"/>
                    <a:pt x="246" y="627"/>
                  </a:cubicBezTo>
                  <a:cubicBezTo>
                    <a:pt x="290" y="627"/>
                    <a:pt x="325" y="618"/>
                    <a:pt x="325" y="608"/>
                  </a:cubicBezTo>
                  <a:cubicBezTo>
                    <a:pt x="325" y="606"/>
                    <a:pt x="324" y="604"/>
                    <a:pt x="322" y="602"/>
                  </a:cubicBezTo>
                  <a:cubicBezTo>
                    <a:pt x="314" y="589"/>
                    <a:pt x="295" y="556"/>
                    <a:pt x="285" y="519"/>
                  </a:cubicBezTo>
                  <a:cubicBezTo>
                    <a:pt x="290" y="516"/>
                    <a:pt x="293" y="512"/>
                    <a:pt x="293" y="508"/>
                  </a:cubicBezTo>
                  <a:cubicBezTo>
                    <a:pt x="293" y="503"/>
                    <a:pt x="288" y="499"/>
                    <a:pt x="281" y="495"/>
                  </a:cubicBezTo>
                  <a:cubicBezTo>
                    <a:pt x="280" y="480"/>
                    <a:pt x="282" y="465"/>
                    <a:pt x="285" y="451"/>
                  </a:cubicBezTo>
                  <a:cubicBezTo>
                    <a:pt x="300" y="447"/>
                    <a:pt x="310" y="439"/>
                    <a:pt x="310" y="431"/>
                  </a:cubicBezTo>
                  <a:cubicBezTo>
                    <a:pt x="310" y="426"/>
                    <a:pt x="306" y="422"/>
                    <a:pt x="301" y="418"/>
                  </a:cubicBezTo>
                  <a:cubicBezTo>
                    <a:pt x="325" y="404"/>
                    <a:pt x="347" y="382"/>
                    <a:pt x="363" y="352"/>
                  </a:cubicBezTo>
                  <a:cubicBezTo>
                    <a:pt x="365" y="351"/>
                    <a:pt x="365" y="351"/>
                    <a:pt x="365" y="351"/>
                  </a:cubicBezTo>
                  <a:cubicBezTo>
                    <a:pt x="433" y="315"/>
                    <a:pt x="478" y="238"/>
                    <a:pt x="487" y="182"/>
                  </a:cubicBezTo>
                  <a:cubicBezTo>
                    <a:pt x="492" y="150"/>
                    <a:pt x="487" y="124"/>
                    <a:pt x="471" y="108"/>
                  </a:cubicBezTo>
                  <a:close/>
                  <a:moveTo>
                    <a:pt x="21" y="179"/>
                  </a:moveTo>
                  <a:cubicBezTo>
                    <a:pt x="16" y="153"/>
                    <a:pt x="20" y="131"/>
                    <a:pt x="32" y="119"/>
                  </a:cubicBezTo>
                  <a:cubicBezTo>
                    <a:pt x="33" y="118"/>
                    <a:pt x="37" y="114"/>
                    <a:pt x="55" y="114"/>
                  </a:cubicBezTo>
                  <a:cubicBezTo>
                    <a:pt x="62" y="114"/>
                    <a:pt x="69" y="115"/>
                    <a:pt x="76" y="116"/>
                  </a:cubicBezTo>
                  <a:cubicBezTo>
                    <a:pt x="82" y="148"/>
                    <a:pt x="88" y="182"/>
                    <a:pt x="88" y="186"/>
                  </a:cubicBezTo>
                  <a:cubicBezTo>
                    <a:pt x="88" y="237"/>
                    <a:pt x="97" y="285"/>
                    <a:pt x="114" y="324"/>
                  </a:cubicBezTo>
                  <a:cubicBezTo>
                    <a:pt x="62" y="287"/>
                    <a:pt x="28" y="226"/>
                    <a:pt x="21" y="179"/>
                  </a:cubicBezTo>
                  <a:close/>
                  <a:moveTo>
                    <a:pt x="117" y="189"/>
                  </a:moveTo>
                  <a:cubicBezTo>
                    <a:pt x="117" y="184"/>
                    <a:pt x="101" y="88"/>
                    <a:pt x="102" y="83"/>
                  </a:cubicBezTo>
                  <a:cubicBezTo>
                    <a:pt x="120" y="90"/>
                    <a:pt x="120" y="90"/>
                    <a:pt x="120" y="90"/>
                  </a:cubicBezTo>
                  <a:cubicBezTo>
                    <a:pt x="120" y="95"/>
                    <a:pt x="135" y="194"/>
                    <a:pt x="135" y="199"/>
                  </a:cubicBezTo>
                  <a:cubicBezTo>
                    <a:pt x="135" y="279"/>
                    <a:pt x="161" y="349"/>
                    <a:pt x="203" y="386"/>
                  </a:cubicBezTo>
                  <a:cubicBezTo>
                    <a:pt x="151" y="357"/>
                    <a:pt x="117" y="280"/>
                    <a:pt x="117" y="189"/>
                  </a:cubicBezTo>
                  <a:close/>
                  <a:moveTo>
                    <a:pt x="471" y="179"/>
                  </a:moveTo>
                  <a:cubicBezTo>
                    <a:pt x="463" y="226"/>
                    <a:pt x="429" y="288"/>
                    <a:pt x="376" y="325"/>
                  </a:cubicBezTo>
                  <a:cubicBezTo>
                    <a:pt x="393" y="286"/>
                    <a:pt x="403" y="237"/>
                    <a:pt x="403" y="186"/>
                  </a:cubicBezTo>
                  <a:cubicBezTo>
                    <a:pt x="403" y="182"/>
                    <a:pt x="409" y="148"/>
                    <a:pt x="414" y="116"/>
                  </a:cubicBezTo>
                  <a:cubicBezTo>
                    <a:pt x="422" y="115"/>
                    <a:pt x="430" y="114"/>
                    <a:pt x="437" y="114"/>
                  </a:cubicBezTo>
                  <a:cubicBezTo>
                    <a:pt x="455" y="114"/>
                    <a:pt x="459" y="118"/>
                    <a:pt x="460" y="119"/>
                  </a:cubicBezTo>
                  <a:cubicBezTo>
                    <a:pt x="471" y="131"/>
                    <a:pt x="475" y="153"/>
                    <a:pt x="471" y="179"/>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798" name="Google Shape;798;p97"/>
            <p:cNvGrpSpPr/>
            <p:nvPr/>
          </p:nvGrpSpPr>
          <p:grpSpPr>
            <a:xfrm>
              <a:off x="2219192" y="3189284"/>
              <a:ext cx="693738" cy="1273175"/>
              <a:chOff x="2219195" y="3189288"/>
              <a:chExt cx="693738" cy="1273175"/>
            </a:xfrm>
          </p:grpSpPr>
          <p:sp>
            <p:nvSpPr>
              <p:cNvPr id="799" name="Google Shape;799;p97"/>
              <p:cNvSpPr/>
              <p:nvPr/>
            </p:nvSpPr>
            <p:spPr>
              <a:xfrm>
                <a:off x="2614482" y="3189288"/>
                <a:ext cx="147638" cy="203200"/>
              </a:xfrm>
              <a:custGeom>
                <a:rect b="b" l="l" r="r" t="t"/>
                <a:pathLst>
                  <a:path extrusionOk="0" h="54" w="39">
                    <a:moveTo>
                      <a:pt x="38" y="53"/>
                    </a:moveTo>
                    <a:cubicBezTo>
                      <a:pt x="39" y="51"/>
                      <a:pt x="39" y="33"/>
                      <a:pt x="28" y="18"/>
                    </a:cubicBezTo>
                    <a:cubicBezTo>
                      <a:pt x="17" y="4"/>
                      <a:pt x="2" y="0"/>
                      <a:pt x="1" y="2"/>
                    </a:cubicBezTo>
                    <a:cubicBezTo>
                      <a:pt x="0" y="5"/>
                      <a:pt x="4" y="21"/>
                      <a:pt x="14" y="34"/>
                    </a:cubicBezTo>
                    <a:cubicBezTo>
                      <a:pt x="23" y="47"/>
                      <a:pt x="35" y="54"/>
                      <a:pt x="38" y="5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0" name="Google Shape;800;p97"/>
              <p:cNvSpPr/>
              <p:nvPr/>
            </p:nvSpPr>
            <p:spPr>
              <a:xfrm>
                <a:off x="2776407" y="3238500"/>
                <a:ext cx="98425" cy="233362"/>
              </a:xfrm>
              <a:custGeom>
                <a:rect b="b" l="l" r="r" t="t"/>
                <a:pathLst>
                  <a:path extrusionOk="0" h="62" w="26">
                    <a:moveTo>
                      <a:pt x="23" y="40"/>
                    </a:moveTo>
                    <a:cubicBezTo>
                      <a:pt x="26" y="24"/>
                      <a:pt x="17" y="4"/>
                      <a:pt x="14" y="2"/>
                    </a:cubicBezTo>
                    <a:cubicBezTo>
                      <a:pt x="10" y="0"/>
                      <a:pt x="2" y="9"/>
                      <a:pt x="1" y="25"/>
                    </a:cubicBezTo>
                    <a:cubicBezTo>
                      <a:pt x="0" y="41"/>
                      <a:pt x="4" y="58"/>
                      <a:pt x="7" y="60"/>
                    </a:cubicBezTo>
                    <a:cubicBezTo>
                      <a:pt x="9" y="62"/>
                      <a:pt x="20" y="56"/>
                      <a:pt x="23" y="4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1" name="Google Shape;801;p97"/>
              <p:cNvSpPr/>
              <p:nvPr/>
            </p:nvSpPr>
            <p:spPr>
              <a:xfrm>
                <a:off x="2652582" y="3384550"/>
                <a:ext cx="158750" cy="153987"/>
              </a:xfrm>
              <a:custGeom>
                <a:rect b="b" l="l" r="r" t="t"/>
                <a:pathLst>
                  <a:path extrusionOk="0" h="41" w="42">
                    <a:moveTo>
                      <a:pt x="24" y="7"/>
                    </a:moveTo>
                    <a:cubicBezTo>
                      <a:pt x="12" y="0"/>
                      <a:pt x="1" y="5"/>
                      <a:pt x="0" y="7"/>
                    </a:cubicBezTo>
                    <a:cubicBezTo>
                      <a:pt x="0" y="11"/>
                      <a:pt x="7" y="25"/>
                      <a:pt x="18" y="33"/>
                    </a:cubicBezTo>
                    <a:cubicBezTo>
                      <a:pt x="28" y="41"/>
                      <a:pt x="40" y="39"/>
                      <a:pt x="41" y="36"/>
                    </a:cubicBezTo>
                    <a:cubicBezTo>
                      <a:pt x="42" y="33"/>
                      <a:pt x="36" y="15"/>
                      <a:pt x="24" y="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2" name="Google Shape;802;p97"/>
              <p:cNvSpPr/>
              <p:nvPr/>
            </p:nvSpPr>
            <p:spPr>
              <a:xfrm>
                <a:off x="2803395" y="3441700"/>
                <a:ext cx="109538" cy="206375"/>
              </a:xfrm>
              <a:custGeom>
                <a:rect b="b" l="l" r="r" t="t"/>
                <a:pathLst>
                  <a:path extrusionOk="0" h="55" w="29">
                    <a:moveTo>
                      <a:pt x="5" y="19"/>
                    </a:moveTo>
                    <a:cubicBezTo>
                      <a:pt x="0" y="33"/>
                      <a:pt x="0" y="51"/>
                      <a:pt x="2" y="53"/>
                    </a:cubicBezTo>
                    <a:cubicBezTo>
                      <a:pt x="4" y="55"/>
                      <a:pt x="16" y="54"/>
                      <a:pt x="23" y="40"/>
                    </a:cubicBezTo>
                    <a:cubicBezTo>
                      <a:pt x="29" y="26"/>
                      <a:pt x="26" y="5"/>
                      <a:pt x="23" y="3"/>
                    </a:cubicBezTo>
                    <a:cubicBezTo>
                      <a:pt x="20" y="0"/>
                      <a:pt x="10" y="6"/>
                      <a:pt x="5" y="19"/>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3" name="Google Shape;803;p97"/>
              <p:cNvSpPr/>
              <p:nvPr/>
            </p:nvSpPr>
            <p:spPr>
              <a:xfrm>
                <a:off x="2674807" y="3538538"/>
                <a:ext cx="136525" cy="166687"/>
              </a:xfrm>
              <a:custGeom>
                <a:rect b="b" l="l" r="r" t="t"/>
                <a:pathLst>
                  <a:path extrusionOk="0" h="44" w="36">
                    <a:moveTo>
                      <a:pt x="34" y="41"/>
                    </a:moveTo>
                    <a:cubicBezTo>
                      <a:pt x="36" y="39"/>
                      <a:pt x="34" y="20"/>
                      <a:pt x="24" y="10"/>
                    </a:cubicBezTo>
                    <a:cubicBezTo>
                      <a:pt x="14" y="0"/>
                      <a:pt x="2" y="1"/>
                      <a:pt x="1" y="4"/>
                    </a:cubicBezTo>
                    <a:cubicBezTo>
                      <a:pt x="0" y="7"/>
                      <a:pt x="3" y="21"/>
                      <a:pt x="12" y="32"/>
                    </a:cubicBezTo>
                    <a:cubicBezTo>
                      <a:pt x="20" y="42"/>
                      <a:pt x="32" y="44"/>
                      <a:pt x="34" y="4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4" name="Google Shape;804;p97"/>
              <p:cNvSpPr/>
              <p:nvPr/>
            </p:nvSpPr>
            <p:spPr>
              <a:xfrm>
                <a:off x="2781170" y="3633788"/>
                <a:ext cx="123825" cy="187325"/>
              </a:xfrm>
              <a:custGeom>
                <a:rect b="b" l="l" r="r" t="t"/>
                <a:pathLst>
                  <a:path extrusionOk="0" h="50" w="33">
                    <a:moveTo>
                      <a:pt x="10" y="16"/>
                    </a:moveTo>
                    <a:cubicBezTo>
                      <a:pt x="3" y="28"/>
                      <a:pt x="0" y="44"/>
                      <a:pt x="2" y="47"/>
                    </a:cubicBezTo>
                    <a:cubicBezTo>
                      <a:pt x="3" y="50"/>
                      <a:pt x="15" y="50"/>
                      <a:pt x="24" y="38"/>
                    </a:cubicBezTo>
                    <a:cubicBezTo>
                      <a:pt x="33" y="26"/>
                      <a:pt x="33" y="6"/>
                      <a:pt x="31" y="3"/>
                    </a:cubicBezTo>
                    <a:cubicBezTo>
                      <a:pt x="29" y="0"/>
                      <a:pt x="18" y="3"/>
                      <a:pt x="10" y="1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5" name="Google Shape;805;p97"/>
              <p:cNvSpPr/>
              <p:nvPr/>
            </p:nvSpPr>
            <p:spPr>
              <a:xfrm>
                <a:off x="2663695" y="3697288"/>
                <a:ext cx="117475" cy="173037"/>
              </a:xfrm>
              <a:custGeom>
                <a:rect b="b" l="l" r="r" t="t"/>
                <a:pathLst>
                  <a:path extrusionOk="0" h="46" w="31">
                    <a:moveTo>
                      <a:pt x="28" y="43"/>
                    </a:moveTo>
                    <a:cubicBezTo>
                      <a:pt x="30" y="41"/>
                      <a:pt x="31" y="23"/>
                      <a:pt x="24" y="12"/>
                    </a:cubicBezTo>
                    <a:cubicBezTo>
                      <a:pt x="16" y="0"/>
                      <a:pt x="4" y="0"/>
                      <a:pt x="2" y="2"/>
                    </a:cubicBezTo>
                    <a:cubicBezTo>
                      <a:pt x="0" y="4"/>
                      <a:pt x="1" y="19"/>
                      <a:pt x="8" y="30"/>
                    </a:cubicBezTo>
                    <a:cubicBezTo>
                      <a:pt x="14" y="42"/>
                      <a:pt x="25" y="46"/>
                      <a:pt x="28" y="4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6" name="Google Shape;806;p97"/>
              <p:cNvSpPr/>
              <p:nvPr/>
            </p:nvSpPr>
            <p:spPr>
              <a:xfrm>
                <a:off x="2724020" y="3817938"/>
                <a:ext cx="150813" cy="169862"/>
              </a:xfrm>
              <a:custGeom>
                <a:rect b="b" l="l" r="r" t="t"/>
                <a:pathLst>
                  <a:path extrusionOk="0" h="45" w="40">
                    <a:moveTo>
                      <a:pt x="15" y="11"/>
                    </a:moveTo>
                    <a:cubicBezTo>
                      <a:pt x="6" y="21"/>
                      <a:pt x="0" y="37"/>
                      <a:pt x="1" y="40"/>
                    </a:cubicBezTo>
                    <a:cubicBezTo>
                      <a:pt x="2" y="42"/>
                      <a:pt x="14" y="45"/>
                      <a:pt x="25" y="35"/>
                    </a:cubicBezTo>
                    <a:cubicBezTo>
                      <a:pt x="36" y="25"/>
                      <a:pt x="40" y="6"/>
                      <a:pt x="38" y="3"/>
                    </a:cubicBezTo>
                    <a:cubicBezTo>
                      <a:pt x="37" y="0"/>
                      <a:pt x="25" y="1"/>
                      <a:pt x="15" y="1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7" name="Google Shape;807;p97"/>
              <p:cNvSpPr/>
              <p:nvPr/>
            </p:nvSpPr>
            <p:spPr>
              <a:xfrm>
                <a:off x="2619245" y="3840163"/>
                <a:ext cx="107950" cy="177800"/>
              </a:xfrm>
              <a:custGeom>
                <a:rect b="b" l="l" r="r" t="t"/>
                <a:pathLst>
                  <a:path extrusionOk="0" h="47" w="29">
                    <a:moveTo>
                      <a:pt x="4" y="1"/>
                    </a:moveTo>
                    <a:cubicBezTo>
                      <a:pt x="2" y="3"/>
                      <a:pt x="0" y="17"/>
                      <a:pt x="5" y="29"/>
                    </a:cubicBezTo>
                    <a:cubicBezTo>
                      <a:pt x="10" y="41"/>
                      <a:pt x="20" y="47"/>
                      <a:pt x="23" y="45"/>
                    </a:cubicBezTo>
                    <a:cubicBezTo>
                      <a:pt x="25" y="44"/>
                      <a:pt x="29" y="27"/>
                      <a:pt x="24" y="15"/>
                    </a:cubicBezTo>
                    <a:cubicBezTo>
                      <a:pt x="18" y="2"/>
                      <a:pt x="6" y="0"/>
                      <a:pt x="4"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8" name="Google Shape;808;p97"/>
              <p:cNvSpPr/>
              <p:nvPr/>
            </p:nvSpPr>
            <p:spPr>
              <a:xfrm>
                <a:off x="2644645" y="3983038"/>
                <a:ext cx="166688" cy="155575"/>
              </a:xfrm>
              <a:custGeom>
                <a:rect b="b" l="l" r="r" t="t"/>
                <a:pathLst>
                  <a:path extrusionOk="0" h="41" w="44">
                    <a:moveTo>
                      <a:pt x="19" y="8"/>
                    </a:moveTo>
                    <a:cubicBezTo>
                      <a:pt x="8" y="16"/>
                      <a:pt x="0" y="30"/>
                      <a:pt x="0" y="33"/>
                    </a:cubicBezTo>
                    <a:cubicBezTo>
                      <a:pt x="1" y="36"/>
                      <a:pt x="12" y="41"/>
                      <a:pt x="24" y="33"/>
                    </a:cubicBezTo>
                    <a:cubicBezTo>
                      <a:pt x="37" y="25"/>
                      <a:pt x="44" y="7"/>
                      <a:pt x="43" y="4"/>
                    </a:cubicBezTo>
                    <a:cubicBezTo>
                      <a:pt x="42" y="1"/>
                      <a:pt x="30" y="0"/>
                      <a:pt x="19" y="8"/>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09" name="Google Shape;809;p97"/>
              <p:cNvSpPr/>
              <p:nvPr/>
            </p:nvSpPr>
            <p:spPr>
              <a:xfrm>
                <a:off x="2550982" y="3968750"/>
                <a:ext cx="101600" cy="180975"/>
              </a:xfrm>
              <a:custGeom>
                <a:rect b="b" l="l" r="r" t="t"/>
                <a:pathLst>
                  <a:path extrusionOk="0" h="48" w="27">
                    <a:moveTo>
                      <a:pt x="17" y="47"/>
                    </a:moveTo>
                    <a:cubicBezTo>
                      <a:pt x="19" y="46"/>
                      <a:pt x="27" y="30"/>
                      <a:pt x="23" y="17"/>
                    </a:cubicBezTo>
                    <a:cubicBezTo>
                      <a:pt x="19" y="5"/>
                      <a:pt x="8" y="0"/>
                      <a:pt x="6" y="1"/>
                    </a:cubicBezTo>
                    <a:cubicBezTo>
                      <a:pt x="3" y="3"/>
                      <a:pt x="0" y="16"/>
                      <a:pt x="2" y="28"/>
                    </a:cubicBezTo>
                    <a:cubicBezTo>
                      <a:pt x="5" y="41"/>
                      <a:pt x="14" y="48"/>
                      <a:pt x="17"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0" name="Google Shape;810;p97"/>
              <p:cNvSpPr/>
              <p:nvPr/>
            </p:nvSpPr>
            <p:spPr>
              <a:xfrm>
                <a:off x="2539870" y="4127500"/>
                <a:ext cx="176213" cy="134937"/>
              </a:xfrm>
              <a:custGeom>
                <a:rect b="b" l="l" r="r" t="t"/>
                <a:pathLst>
                  <a:path extrusionOk="0" h="36" w="47">
                    <a:moveTo>
                      <a:pt x="23" y="6"/>
                    </a:moveTo>
                    <a:cubicBezTo>
                      <a:pt x="11" y="12"/>
                      <a:pt x="1" y="24"/>
                      <a:pt x="1" y="27"/>
                    </a:cubicBezTo>
                    <a:cubicBezTo>
                      <a:pt x="0" y="29"/>
                      <a:pt x="11" y="36"/>
                      <a:pt x="24" y="31"/>
                    </a:cubicBezTo>
                    <a:cubicBezTo>
                      <a:pt x="38" y="26"/>
                      <a:pt x="47" y="10"/>
                      <a:pt x="47" y="7"/>
                    </a:cubicBezTo>
                    <a:cubicBezTo>
                      <a:pt x="46" y="3"/>
                      <a:pt x="35" y="0"/>
                      <a:pt x="23" y="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1" name="Google Shape;811;p97"/>
              <p:cNvSpPr/>
              <p:nvPr/>
            </p:nvSpPr>
            <p:spPr>
              <a:xfrm>
                <a:off x="2460495" y="4081463"/>
                <a:ext cx="90488" cy="180975"/>
              </a:xfrm>
              <a:custGeom>
                <a:rect b="b" l="l" r="r" t="t"/>
                <a:pathLst>
                  <a:path extrusionOk="0" h="48" w="24">
                    <a:moveTo>
                      <a:pt x="12" y="47"/>
                    </a:moveTo>
                    <a:cubicBezTo>
                      <a:pt x="14" y="46"/>
                      <a:pt x="24" y="33"/>
                      <a:pt x="23" y="19"/>
                    </a:cubicBezTo>
                    <a:cubicBezTo>
                      <a:pt x="21" y="6"/>
                      <a:pt x="11" y="0"/>
                      <a:pt x="9" y="1"/>
                    </a:cubicBezTo>
                    <a:cubicBezTo>
                      <a:pt x="6" y="2"/>
                      <a:pt x="0" y="13"/>
                      <a:pt x="0" y="26"/>
                    </a:cubicBezTo>
                    <a:cubicBezTo>
                      <a:pt x="1" y="39"/>
                      <a:pt x="8" y="48"/>
                      <a:pt x="12"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2" name="Google Shape;812;p97"/>
              <p:cNvSpPr/>
              <p:nvPr/>
            </p:nvSpPr>
            <p:spPr>
              <a:xfrm>
                <a:off x="2422395" y="4259263"/>
                <a:ext cx="188913" cy="115887"/>
              </a:xfrm>
              <a:custGeom>
                <a:rect b="b" l="l" r="r" t="t"/>
                <a:pathLst>
                  <a:path extrusionOk="0" h="31" w="50">
                    <a:moveTo>
                      <a:pt x="26" y="3"/>
                    </a:moveTo>
                    <a:cubicBezTo>
                      <a:pt x="13" y="7"/>
                      <a:pt x="1" y="16"/>
                      <a:pt x="1" y="20"/>
                    </a:cubicBezTo>
                    <a:cubicBezTo>
                      <a:pt x="0" y="22"/>
                      <a:pt x="9" y="31"/>
                      <a:pt x="23" y="28"/>
                    </a:cubicBezTo>
                    <a:cubicBezTo>
                      <a:pt x="37" y="25"/>
                      <a:pt x="50" y="11"/>
                      <a:pt x="50" y="8"/>
                    </a:cubicBezTo>
                    <a:cubicBezTo>
                      <a:pt x="50" y="5"/>
                      <a:pt x="39" y="0"/>
                      <a:pt x="26" y="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3" name="Google Shape;813;p97"/>
              <p:cNvSpPr/>
              <p:nvPr/>
            </p:nvSpPr>
            <p:spPr>
              <a:xfrm>
                <a:off x="2346195" y="4179888"/>
                <a:ext cx="98425" cy="176212"/>
              </a:xfrm>
              <a:custGeom>
                <a:rect b="b" l="l" r="r" t="t"/>
                <a:pathLst>
                  <a:path extrusionOk="0" h="47" w="26">
                    <a:moveTo>
                      <a:pt x="9" y="46"/>
                    </a:moveTo>
                    <a:cubicBezTo>
                      <a:pt x="12" y="47"/>
                      <a:pt x="24" y="35"/>
                      <a:pt x="25" y="22"/>
                    </a:cubicBezTo>
                    <a:cubicBezTo>
                      <a:pt x="26" y="9"/>
                      <a:pt x="17" y="0"/>
                      <a:pt x="15" y="1"/>
                    </a:cubicBezTo>
                    <a:cubicBezTo>
                      <a:pt x="12" y="1"/>
                      <a:pt x="4" y="12"/>
                      <a:pt x="2" y="24"/>
                    </a:cubicBezTo>
                    <a:cubicBezTo>
                      <a:pt x="0" y="36"/>
                      <a:pt x="6" y="47"/>
                      <a:pt x="9" y="4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4" name="Google Shape;814;p97"/>
              <p:cNvSpPr/>
              <p:nvPr/>
            </p:nvSpPr>
            <p:spPr>
              <a:xfrm>
                <a:off x="2285870" y="4367213"/>
                <a:ext cx="200025" cy="95250"/>
              </a:xfrm>
              <a:custGeom>
                <a:rect b="b" l="l" r="r" t="t"/>
                <a:pathLst>
                  <a:path extrusionOk="0" h="25" w="53">
                    <a:moveTo>
                      <a:pt x="30" y="1"/>
                    </a:moveTo>
                    <a:cubicBezTo>
                      <a:pt x="16" y="2"/>
                      <a:pt x="3" y="10"/>
                      <a:pt x="1" y="13"/>
                    </a:cubicBezTo>
                    <a:cubicBezTo>
                      <a:pt x="0" y="15"/>
                      <a:pt x="7" y="25"/>
                      <a:pt x="22" y="25"/>
                    </a:cubicBezTo>
                    <a:cubicBezTo>
                      <a:pt x="36" y="25"/>
                      <a:pt x="51" y="13"/>
                      <a:pt x="52" y="11"/>
                    </a:cubicBezTo>
                    <a:cubicBezTo>
                      <a:pt x="53" y="7"/>
                      <a:pt x="43" y="0"/>
                      <a:pt x="30"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5" name="Google Shape;815;p97"/>
              <p:cNvSpPr/>
              <p:nvPr/>
            </p:nvSpPr>
            <p:spPr>
              <a:xfrm>
                <a:off x="2219195" y="4262438"/>
                <a:ext cx="115888" cy="169862"/>
              </a:xfrm>
              <a:custGeom>
                <a:rect b="b" l="l" r="r" t="t"/>
                <a:pathLst>
                  <a:path extrusionOk="0" h="45" w="31">
                    <a:moveTo>
                      <a:pt x="21" y="0"/>
                    </a:moveTo>
                    <a:cubicBezTo>
                      <a:pt x="18" y="0"/>
                      <a:pt x="8" y="9"/>
                      <a:pt x="4" y="21"/>
                    </a:cubicBezTo>
                    <a:cubicBezTo>
                      <a:pt x="0" y="33"/>
                      <a:pt x="3" y="44"/>
                      <a:pt x="7" y="45"/>
                    </a:cubicBezTo>
                    <a:cubicBezTo>
                      <a:pt x="9" y="45"/>
                      <a:pt x="24" y="36"/>
                      <a:pt x="27" y="23"/>
                    </a:cubicBezTo>
                    <a:cubicBezTo>
                      <a:pt x="31" y="10"/>
                      <a:pt x="23" y="1"/>
                      <a:pt x="21" y="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816" name="Google Shape;816;p97"/>
            <p:cNvGrpSpPr/>
            <p:nvPr/>
          </p:nvGrpSpPr>
          <p:grpSpPr>
            <a:xfrm>
              <a:off x="857119" y="3203571"/>
              <a:ext cx="698501" cy="1273175"/>
              <a:chOff x="857119" y="3203575"/>
              <a:chExt cx="698501" cy="1273175"/>
            </a:xfrm>
          </p:grpSpPr>
          <p:sp>
            <p:nvSpPr>
              <p:cNvPr id="817" name="Google Shape;817;p97"/>
              <p:cNvSpPr/>
              <p:nvPr/>
            </p:nvSpPr>
            <p:spPr>
              <a:xfrm>
                <a:off x="1011107" y="3203575"/>
                <a:ext cx="147638" cy="203200"/>
              </a:xfrm>
              <a:custGeom>
                <a:rect b="b" l="l" r="r" t="t"/>
                <a:pathLst>
                  <a:path extrusionOk="0" h="54" w="39">
                    <a:moveTo>
                      <a:pt x="25" y="34"/>
                    </a:moveTo>
                    <a:cubicBezTo>
                      <a:pt x="35" y="21"/>
                      <a:pt x="39" y="5"/>
                      <a:pt x="38" y="2"/>
                    </a:cubicBezTo>
                    <a:cubicBezTo>
                      <a:pt x="36" y="0"/>
                      <a:pt x="22" y="4"/>
                      <a:pt x="11" y="18"/>
                    </a:cubicBezTo>
                    <a:cubicBezTo>
                      <a:pt x="0" y="33"/>
                      <a:pt x="0" y="51"/>
                      <a:pt x="1" y="53"/>
                    </a:cubicBezTo>
                    <a:cubicBezTo>
                      <a:pt x="4" y="54"/>
                      <a:pt x="16" y="47"/>
                      <a:pt x="25" y="34"/>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8" name="Google Shape;818;p97"/>
              <p:cNvSpPr/>
              <p:nvPr/>
            </p:nvSpPr>
            <p:spPr>
              <a:xfrm>
                <a:off x="898395" y="3252788"/>
                <a:ext cx="98425" cy="233362"/>
              </a:xfrm>
              <a:custGeom>
                <a:rect b="b" l="l" r="r" t="t"/>
                <a:pathLst>
                  <a:path extrusionOk="0" h="62" w="26">
                    <a:moveTo>
                      <a:pt x="19" y="60"/>
                    </a:moveTo>
                    <a:cubicBezTo>
                      <a:pt x="22" y="58"/>
                      <a:pt x="26" y="41"/>
                      <a:pt x="25" y="25"/>
                    </a:cubicBezTo>
                    <a:cubicBezTo>
                      <a:pt x="24" y="9"/>
                      <a:pt x="16" y="0"/>
                      <a:pt x="12" y="2"/>
                    </a:cubicBezTo>
                    <a:cubicBezTo>
                      <a:pt x="9" y="4"/>
                      <a:pt x="0" y="24"/>
                      <a:pt x="3" y="40"/>
                    </a:cubicBezTo>
                    <a:cubicBezTo>
                      <a:pt x="6" y="56"/>
                      <a:pt x="17" y="62"/>
                      <a:pt x="19" y="6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19" name="Google Shape;819;p97"/>
              <p:cNvSpPr/>
              <p:nvPr/>
            </p:nvSpPr>
            <p:spPr>
              <a:xfrm>
                <a:off x="963482" y="3400425"/>
                <a:ext cx="157163" cy="153987"/>
              </a:xfrm>
              <a:custGeom>
                <a:rect b="b" l="l" r="r" t="t"/>
                <a:pathLst>
                  <a:path extrusionOk="0" h="41" w="42">
                    <a:moveTo>
                      <a:pt x="24" y="33"/>
                    </a:moveTo>
                    <a:cubicBezTo>
                      <a:pt x="35" y="25"/>
                      <a:pt x="42" y="11"/>
                      <a:pt x="41" y="7"/>
                    </a:cubicBezTo>
                    <a:cubicBezTo>
                      <a:pt x="41" y="5"/>
                      <a:pt x="30" y="0"/>
                      <a:pt x="18" y="7"/>
                    </a:cubicBezTo>
                    <a:cubicBezTo>
                      <a:pt x="6" y="15"/>
                      <a:pt x="0" y="33"/>
                      <a:pt x="1" y="36"/>
                    </a:cubicBezTo>
                    <a:cubicBezTo>
                      <a:pt x="2" y="39"/>
                      <a:pt x="14" y="41"/>
                      <a:pt x="24" y="3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0" name="Google Shape;820;p97"/>
              <p:cNvSpPr/>
              <p:nvPr/>
            </p:nvSpPr>
            <p:spPr>
              <a:xfrm>
                <a:off x="857119" y="3455988"/>
                <a:ext cx="112713" cy="207962"/>
              </a:xfrm>
              <a:custGeom>
                <a:rect b="b" l="l" r="r" t="t"/>
                <a:pathLst>
                  <a:path extrusionOk="0" h="55" w="30">
                    <a:moveTo>
                      <a:pt x="28" y="53"/>
                    </a:moveTo>
                    <a:cubicBezTo>
                      <a:pt x="30" y="51"/>
                      <a:pt x="30" y="33"/>
                      <a:pt x="25" y="19"/>
                    </a:cubicBezTo>
                    <a:cubicBezTo>
                      <a:pt x="20" y="6"/>
                      <a:pt x="9" y="0"/>
                      <a:pt x="6" y="3"/>
                    </a:cubicBezTo>
                    <a:cubicBezTo>
                      <a:pt x="4" y="5"/>
                      <a:pt x="0" y="26"/>
                      <a:pt x="7" y="40"/>
                    </a:cubicBezTo>
                    <a:cubicBezTo>
                      <a:pt x="14" y="54"/>
                      <a:pt x="26" y="55"/>
                      <a:pt x="28" y="5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1" name="Google Shape;821;p97"/>
              <p:cNvSpPr/>
              <p:nvPr/>
            </p:nvSpPr>
            <p:spPr>
              <a:xfrm>
                <a:off x="963482" y="3554413"/>
                <a:ext cx="134938" cy="165100"/>
              </a:xfrm>
              <a:custGeom>
                <a:rect b="b" l="l" r="r" t="t"/>
                <a:pathLst>
                  <a:path extrusionOk="0" h="44" w="36">
                    <a:moveTo>
                      <a:pt x="24" y="32"/>
                    </a:moveTo>
                    <a:cubicBezTo>
                      <a:pt x="33" y="21"/>
                      <a:pt x="36" y="7"/>
                      <a:pt x="35" y="4"/>
                    </a:cubicBezTo>
                    <a:cubicBezTo>
                      <a:pt x="34" y="1"/>
                      <a:pt x="22" y="0"/>
                      <a:pt x="12" y="10"/>
                    </a:cubicBezTo>
                    <a:cubicBezTo>
                      <a:pt x="2" y="20"/>
                      <a:pt x="0" y="39"/>
                      <a:pt x="2" y="41"/>
                    </a:cubicBezTo>
                    <a:cubicBezTo>
                      <a:pt x="4" y="44"/>
                      <a:pt x="16" y="42"/>
                      <a:pt x="24" y="32"/>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2" name="Google Shape;822;p97"/>
              <p:cNvSpPr/>
              <p:nvPr/>
            </p:nvSpPr>
            <p:spPr>
              <a:xfrm>
                <a:off x="868232" y="3648075"/>
                <a:ext cx="125413" cy="188912"/>
              </a:xfrm>
              <a:custGeom>
                <a:rect b="b" l="l" r="r" t="t"/>
                <a:pathLst>
                  <a:path extrusionOk="0" h="50" w="33">
                    <a:moveTo>
                      <a:pt x="31" y="47"/>
                    </a:moveTo>
                    <a:cubicBezTo>
                      <a:pt x="33" y="44"/>
                      <a:pt x="30" y="28"/>
                      <a:pt x="23" y="16"/>
                    </a:cubicBezTo>
                    <a:cubicBezTo>
                      <a:pt x="15" y="3"/>
                      <a:pt x="4" y="0"/>
                      <a:pt x="1" y="3"/>
                    </a:cubicBezTo>
                    <a:cubicBezTo>
                      <a:pt x="0" y="6"/>
                      <a:pt x="0" y="26"/>
                      <a:pt x="9" y="38"/>
                    </a:cubicBezTo>
                    <a:cubicBezTo>
                      <a:pt x="18" y="50"/>
                      <a:pt x="30" y="50"/>
                      <a:pt x="31"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3" name="Google Shape;823;p97"/>
              <p:cNvSpPr/>
              <p:nvPr/>
            </p:nvSpPr>
            <p:spPr>
              <a:xfrm>
                <a:off x="988882" y="3713163"/>
                <a:ext cx="120650" cy="173037"/>
              </a:xfrm>
              <a:custGeom>
                <a:rect b="b" l="l" r="r" t="t"/>
                <a:pathLst>
                  <a:path extrusionOk="0" h="46" w="32">
                    <a:moveTo>
                      <a:pt x="24" y="30"/>
                    </a:moveTo>
                    <a:cubicBezTo>
                      <a:pt x="31" y="19"/>
                      <a:pt x="32" y="4"/>
                      <a:pt x="30" y="2"/>
                    </a:cubicBezTo>
                    <a:cubicBezTo>
                      <a:pt x="28" y="0"/>
                      <a:pt x="16" y="0"/>
                      <a:pt x="8" y="12"/>
                    </a:cubicBezTo>
                    <a:cubicBezTo>
                      <a:pt x="0" y="23"/>
                      <a:pt x="2" y="41"/>
                      <a:pt x="4" y="43"/>
                    </a:cubicBezTo>
                    <a:cubicBezTo>
                      <a:pt x="6" y="46"/>
                      <a:pt x="18" y="42"/>
                      <a:pt x="24" y="3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4" name="Google Shape;824;p97"/>
              <p:cNvSpPr/>
              <p:nvPr/>
            </p:nvSpPr>
            <p:spPr>
              <a:xfrm>
                <a:off x="898395" y="3833813"/>
                <a:ext cx="150813" cy="168275"/>
              </a:xfrm>
              <a:custGeom>
                <a:rect b="b" l="l" r="r" t="t"/>
                <a:pathLst>
                  <a:path extrusionOk="0" h="45" w="40">
                    <a:moveTo>
                      <a:pt x="39" y="40"/>
                    </a:moveTo>
                    <a:cubicBezTo>
                      <a:pt x="40" y="37"/>
                      <a:pt x="34" y="21"/>
                      <a:pt x="25" y="11"/>
                    </a:cubicBezTo>
                    <a:cubicBezTo>
                      <a:pt x="15" y="1"/>
                      <a:pt x="3" y="0"/>
                      <a:pt x="2" y="3"/>
                    </a:cubicBezTo>
                    <a:cubicBezTo>
                      <a:pt x="0" y="6"/>
                      <a:pt x="4" y="25"/>
                      <a:pt x="15" y="35"/>
                    </a:cubicBezTo>
                    <a:cubicBezTo>
                      <a:pt x="26" y="45"/>
                      <a:pt x="38" y="42"/>
                      <a:pt x="39" y="4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5" name="Google Shape;825;p97"/>
              <p:cNvSpPr/>
              <p:nvPr/>
            </p:nvSpPr>
            <p:spPr>
              <a:xfrm>
                <a:off x="1041270" y="3856038"/>
                <a:ext cx="109538" cy="176212"/>
              </a:xfrm>
              <a:custGeom>
                <a:rect b="b" l="l" r="r" t="t"/>
                <a:pathLst>
                  <a:path extrusionOk="0" h="47" w="29">
                    <a:moveTo>
                      <a:pt x="7" y="45"/>
                    </a:moveTo>
                    <a:cubicBezTo>
                      <a:pt x="10" y="47"/>
                      <a:pt x="20" y="41"/>
                      <a:pt x="25" y="29"/>
                    </a:cubicBezTo>
                    <a:cubicBezTo>
                      <a:pt x="29" y="17"/>
                      <a:pt x="28" y="3"/>
                      <a:pt x="26" y="1"/>
                    </a:cubicBezTo>
                    <a:cubicBezTo>
                      <a:pt x="24" y="0"/>
                      <a:pt x="12" y="2"/>
                      <a:pt x="6" y="15"/>
                    </a:cubicBezTo>
                    <a:cubicBezTo>
                      <a:pt x="0" y="27"/>
                      <a:pt x="5" y="44"/>
                      <a:pt x="7" y="45"/>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6" name="Google Shape;826;p97"/>
              <p:cNvSpPr/>
              <p:nvPr/>
            </p:nvSpPr>
            <p:spPr>
              <a:xfrm>
                <a:off x="963482" y="3998913"/>
                <a:ext cx="165100" cy="153987"/>
              </a:xfrm>
              <a:custGeom>
                <a:rect b="b" l="l" r="r" t="t"/>
                <a:pathLst>
                  <a:path extrusionOk="0" h="41" w="44">
                    <a:moveTo>
                      <a:pt x="44" y="33"/>
                    </a:moveTo>
                    <a:cubicBezTo>
                      <a:pt x="44" y="30"/>
                      <a:pt x="36" y="16"/>
                      <a:pt x="25" y="8"/>
                    </a:cubicBezTo>
                    <a:cubicBezTo>
                      <a:pt x="14" y="0"/>
                      <a:pt x="2" y="1"/>
                      <a:pt x="1" y="4"/>
                    </a:cubicBezTo>
                    <a:cubicBezTo>
                      <a:pt x="0" y="7"/>
                      <a:pt x="7" y="25"/>
                      <a:pt x="20" y="33"/>
                    </a:cubicBezTo>
                    <a:cubicBezTo>
                      <a:pt x="32" y="41"/>
                      <a:pt x="43" y="36"/>
                      <a:pt x="44" y="33"/>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7" name="Google Shape;827;p97"/>
              <p:cNvSpPr/>
              <p:nvPr/>
            </p:nvSpPr>
            <p:spPr>
              <a:xfrm>
                <a:off x="1120645" y="3983038"/>
                <a:ext cx="101600" cy="180975"/>
              </a:xfrm>
              <a:custGeom>
                <a:rect b="b" l="l" r="r" t="t"/>
                <a:pathLst>
                  <a:path extrusionOk="0" h="48" w="27">
                    <a:moveTo>
                      <a:pt x="10" y="47"/>
                    </a:moveTo>
                    <a:cubicBezTo>
                      <a:pt x="13" y="48"/>
                      <a:pt x="22" y="41"/>
                      <a:pt x="25" y="28"/>
                    </a:cubicBezTo>
                    <a:cubicBezTo>
                      <a:pt x="27" y="16"/>
                      <a:pt x="24" y="3"/>
                      <a:pt x="21" y="1"/>
                    </a:cubicBezTo>
                    <a:cubicBezTo>
                      <a:pt x="19" y="0"/>
                      <a:pt x="7" y="5"/>
                      <a:pt x="4" y="17"/>
                    </a:cubicBezTo>
                    <a:cubicBezTo>
                      <a:pt x="0" y="30"/>
                      <a:pt x="8" y="46"/>
                      <a:pt x="10"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8" name="Google Shape;828;p97"/>
              <p:cNvSpPr/>
              <p:nvPr/>
            </p:nvSpPr>
            <p:spPr>
              <a:xfrm>
                <a:off x="1053970" y="4141788"/>
                <a:ext cx="176213" cy="136525"/>
              </a:xfrm>
              <a:custGeom>
                <a:rect b="b" l="l" r="r" t="t"/>
                <a:pathLst>
                  <a:path extrusionOk="0" h="36" w="47">
                    <a:moveTo>
                      <a:pt x="47" y="27"/>
                    </a:moveTo>
                    <a:cubicBezTo>
                      <a:pt x="47" y="24"/>
                      <a:pt x="37" y="12"/>
                      <a:pt x="25" y="6"/>
                    </a:cubicBezTo>
                    <a:cubicBezTo>
                      <a:pt x="13" y="0"/>
                      <a:pt x="1" y="3"/>
                      <a:pt x="1" y="7"/>
                    </a:cubicBezTo>
                    <a:cubicBezTo>
                      <a:pt x="0" y="10"/>
                      <a:pt x="10" y="26"/>
                      <a:pt x="24" y="31"/>
                    </a:cubicBezTo>
                    <a:cubicBezTo>
                      <a:pt x="37" y="36"/>
                      <a:pt x="47" y="29"/>
                      <a:pt x="47" y="2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29" name="Google Shape;829;p97"/>
              <p:cNvSpPr/>
              <p:nvPr/>
            </p:nvSpPr>
            <p:spPr>
              <a:xfrm>
                <a:off x="1222245" y="4097338"/>
                <a:ext cx="90488" cy="180975"/>
              </a:xfrm>
              <a:custGeom>
                <a:rect b="b" l="l" r="r" t="t"/>
                <a:pathLst>
                  <a:path extrusionOk="0" h="48" w="24">
                    <a:moveTo>
                      <a:pt x="12" y="47"/>
                    </a:moveTo>
                    <a:cubicBezTo>
                      <a:pt x="15" y="48"/>
                      <a:pt x="23" y="39"/>
                      <a:pt x="23" y="26"/>
                    </a:cubicBezTo>
                    <a:cubicBezTo>
                      <a:pt x="24" y="13"/>
                      <a:pt x="18" y="2"/>
                      <a:pt x="15" y="1"/>
                    </a:cubicBezTo>
                    <a:cubicBezTo>
                      <a:pt x="13" y="0"/>
                      <a:pt x="3" y="6"/>
                      <a:pt x="1" y="19"/>
                    </a:cubicBezTo>
                    <a:cubicBezTo>
                      <a:pt x="0" y="33"/>
                      <a:pt x="10" y="46"/>
                      <a:pt x="12" y="47"/>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30" name="Google Shape;830;p97"/>
              <p:cNvSpPr/>
              <p:nvPr/>
            </p:nvSpPr>
            <p:spPr>
              <a:xfrm>
                <a:off x="1161920" y="4273550"/>
                <a:ext cx="188913" cy="117475"/>
              </a:xfrm>
              <a:custGeom>
                <a:rect b="b" l="l" r="r" t="t"/>
                <a:pathLst>
                  <a:path extrusionOk="0" h="31" w="50">
                    <a:moveTo>
                      <a:pt x="49" y="20"/>
                    </a:moveTo>
                    <a:cubicBezTo>
                      <a:pt x="49" y="16"/>
                      <a:pt x="37" y="7"/>
                      <a:pt x="24" y="3"/>
                    </a:cubicBezTo>
                    <a:cubicBezTo>
                      <a:pt x="11" y="0"/>
                      <a:pt x="0" y="5"/>
                      <a:pt x="0" y="8"/>
                    </a:cubicBezTo>
                    <a:cubicBezTo>
                      <a:pt x="0" y="11"/>
                      <a:pt x="13" y="25"/>
                      <a:pt x="27" y="28"/>
                    </a:cubicBezTo>
                    <a:cubicBezTo>
                      <a:pt x="41" y="31"/>
                      <a:pt x="50" y="22"/>
                      <a:pt x="49" y="20"/>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31" name="Google Shape;831;p97"/>
              <p:cNvSpPr/>
              <p:nvPr/>
            </p:nvSpPr>
            <p:spPr>
              <a:xfrm>
                <a:off x="1328607" y="4194175"/>
                <a:ext cx="98425" cy="177800"/>
              </a:xfrm>
              <a:custGeom>
                <a:rect b="b" l="l" r="r" t="t"/>
                <a:pathLst>
                  <a:path extrusionOk="0" h="47" w="26">
                    <a:moveTo>
                      <a:pt x="17" y="46"/>
                    </a:moveTo>
                    <a:cubicBezTo>
                      <a:pt x="20" y="47"/>
                      <a:pt x="26" y="36"/>
                      <a:pt x="24" y="24"/>
                    </a:cubicBezTo>
                    <a:cubicBezTo>
                      <a:pt x="22" y="12"/>
                      <a:pt x="14" y="1"/>
                      <a:pt x="11" y="1"/>
                    </a:cubicBezTo>
                    <a:cubicBezTo>
                      <a:pt x="9" y="0"/>
                      <a:pt x="0" y="9"/>
                      <a:pt x="1" y="22"/>
                    </a:cubicBezTo>
                    <a:cubicBezTo>
                      <a:pt x="2" y="35"/>
                      <a:pt x="14" y="47"/>
                      <a:pt x="17" y="46"/>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32" name="Google Shape;832;p97"/>
              <p:cNvSpPr/>
              <p:nvPr/>
            </p:nvSpPr>
            <p:spPr>
              <a:xfrm>
                <a:off x="1287332" y="4383088"/>
                <a:ext cx="200025" cy="93662"/>
              </a:xfrm>
              <a:custGeom>
                <a:rect b="b" l="l" r="r" t="t"/>
                <a:pathLst>
                  <a:path extrusionOk="0" h="25" w="53">
                    <a:moveTo>
                      <a:pt x="23" y="1"/>
                    </a:moveTo>
                    <a:cubicBezTo>
                      <a:pt x="9" y="0"/>
                      <a:pt x="0" y="7"/>
                      <a:pt x="1" y="11"/>
                    </a:cubicBezTo>
                    <a:cubicBezTo>
                      <a:pt x="1" y="13"/>
                      <a:pt x="16" y="25"/>
                      <a:pt x="31" y="25"/>
                    </a:cubicBezTo>
                    <a:cubicBezTo>
                      <a:pt x="46" y="25"/>
                      <a:pt x="53" y="15"/>
                      <a:pt x="52" y="13"/>
                    </a:cubicBezTo>
                    <a:cubicBezTo>
                      <a:pt x="50" y="10"/>
                      <a:pt x="37" y="2"/>
                      <a:pt x="23" y="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33" name="Google Shape;833;p97"/>
              <p:cNvSpPr/>
              <p:nvPr/>
            </p:nvSpPr>
            <p:spPr>
              <a:xfrm>
                <a:off x="1438145" y="4278313"/>
                <a:ext cx="117475" cy="168275"/>
              </a:xfrm>
              <a:custGeom>
                <a:rect b="b" l="l" r="r" t="t"/>
                <a:pathLst>
                  <a:path extrusionOk="0" h="45" w="31">
                    <a:moveTo>
                      <a:pt x="27" y="21"/>
                    </a:moveTo>
                    <a:cubicBezTo>
                      <a:pt x="22" y="9"/>
                      <a:pt x="13" y="0"/>
                      <a:pt x="10" y="0"/>
                    </a:cubicBezTo>
                    <a:cubicBezTo>
                      <a:pt x="8" y="1"/>
                      <a:pt x="0" y="10"/>
                      <a:pt x="4" y="23"/>
                    </a:cubicBezTo>
                    <a:cubicBezTo>
                      <a:pt x="7" y="36"/>
                      <a:pt x="22" y="45"/>
                      <a:pt x="24" y="45"/>
                    </a:cubicBezTo>
                    <a:cubicBezTo>
                      <a:pt x="27" y="44"/>
                      <a:pt x="31" y="33"/>
                      <a:pt x="27" y="21"/>
                    </a:cubicBezTo>
                    <a:close/>
                  </a:path>
                </a:pathLst>
              </a:custGeom>
              <a:gradFill>
                <a:gsLst>
                  <a:gs pos="0">
                    <a:schemeClr val="accent1"/>
                  </a:gs>
                  <a:gs pos="35000">
                    <a:schemeClr val="accent3"/>
                  </a:gs>
                  <a:gs pos="100000">
                    <a:schemeClr val="accent5"/>
                  </a:gs>
                </a:gsLst>
                <a:path path="circle">
                  <a:fillToRect l="100%" t="100%"/>
                </a:path>
                <a:tileRect b="-100%" r="-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sp>
        <p:nvSpPr>
          <p:cNvPr id="834" name="Google Shape;834;p97"/>
          <p:cNvSpPr/>
          <p:nvPr/>
        </p:nvSpPr>
        <p:spPr>
          <a:xfrm>
            <a:off x="7435622" y="2057333"/>
            <a:ext cx="488475" cy="467100"/>
          </a:xfrm>
          <a:prstGeom prst="rect">
            <a:avLst/>
          </a:prstGeom>
          <a:noFill/>
          <a:ln>
            <a:noFill/>
          </a:ln>
        </p:spPr>
        <p:txBody>
          <a:bodyPr anchorCtr="0" anchor="ctr" bIns="0" lIns="27000" spcFirstLastPara="1" rIns="0" wrap="square" tIns="54000">
            <a:noAutofit/>
          </a:bodyPr>
          <a:lstStyle/>
          <a:p>
            <a:pPr indent="0" lvl="0" marL="0" marR="0" rtl="0" algn="ctr">
              <a:spcBef>
                <a:spcPts val="0"/>
              </a:spcBef>
              <a:spcAft>
                <a:spcPts val="0"/>
              </a:spcAft>
              <a:buNone/>
            </a:pPr>
            <a:r>
              <a:rPr b="1" lang="en" sz="3600">
                <a:solidFill>
                  <a:schemeClr val="lt1"/>
                </a:solidFill>
                <a:latin typeface="Poppins"/>
                <a:ea typeface="Poppins"/>
                <a:cs typeface="Poppins"/>
                <a:sym typeface="Poppins"/>
              </a:rPr>
              <a:t>2</a:t>
            </a:r>
            <a:endParaRPr sz="1100"/>
          </a:p>
        </p:txBody>
      </p:sp>
      <p:sp>
        <p:nvSpPr>
          <p:cNvPr id="835" name="Google Shape;835;p97"/>
          <p:cNvSpPr txBox="1"/>
          <p:nvPr/>
        </p:nvSpPr>
        <p:spPr>
          <a:xfrm>
            <a:off x="7040668" y="3568547"/>
            <a:ext cx="1851300" cy="431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WORLD WCMX</a:t>
            </a:r>
            <a:endParaRPr b="1">
              <a:solidFill>
                <a:srgbClr val="333A41"/>
              </a:solidFill>
              <a:latin typeface="Poppins"/>
              <a:ea typeface="Poppins"/>
              <a:cs typeface="Poppins"/>
              <a:sym typeface="Poppins"/>
            </a:endParaRPr>
          </a:p>
          <a:p>
            <a:pPr indent="0" lvl="0" marL="0" marR="0" rtl="0" algn="l">
              <a:spcBef>
                <a:spcPts val="0"/>
              </a:spcBef>
              <a:spcAft>
                <a:spcPts val="0"/>
              </a:spcAft>
              <a:buNone/>
            </a:pPr>
            <a:r>
              <a:rPr b="1" lang="en">
                <a:solidFill>
                  <a:srgbClr val="333A41"/>
                </a:solidFill>
                <a:latin typeface="Poppins"/>
                <a:ea typeface="Poppins"/>
                <a:cs typeface="Poppins"/>
                <a:sym typeface="Poppins"/>
              </a:rPr>
              <a:t>SERIES</a:t>
            </a:r>
            <a:endParaRPr sz="1100"/>
          </a:p>
        </p:txBody>
      </p:sp>
      <p:sp>
        <p:nvSpPr>
          <p:cNvPr id="836" name="Google Shape;836;p97"/>
          <p:cNvSpPr txBox="1"/>
          <p:nvPr/>
        </p:nvSpPr>
        <p:spPr>
          <a:xfrm>
            <a:off x="177300" y="1148350"/>
            <a:ext cx="4394700" cy="9960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4300">
                <a:solidFill>
                  <a:srgbClr val="333A41"/>
                </a:solidFill>
                <a:latin typeface="Poppins"/>
                <a:ea typeface="Poppins"/>
                <a:cs typeface="Poppins"/>
                <a:sym typeface="Poppins"/>
              </a:rPr>
              <a:t>COMPETITIONS </a:t>
            </a:r>
            <a:r>
              <a:rPr b="1" lang="en" sz="4300">
                <a:solidFill>
                  <a:schemeClr val="accent1"/>
                </a:solidFill>
                <a:latin typeface="Poppins"/>
                <a:ea typeface="Poppins"/>
                <a:cs typeface="Poppins"/>
                <a:sym typeface="Poppins"/>
              </a:rPr>
              <a:t>&amp; EVENTS</a:t>
            </a:r>
            <a:r>
              <a:rPr b="1" lang="en" sz="4300">
                <a:solidFill>
                  <a:srgbClr val="333A41"/>
                </a:solidFill>
                <a:latin typeface="Poppins"/>
                <a:ea typeface="Poppins"/>
                <a:cs typeface="Poppins"/>
                <a:sym typeface="Poppins"/>
              </a:rPr>
              <a:t> </a:t>
            </a:r>
            <a:endParaRPr sz="400"/>
          </a:p>
        </p:txBody>
      </p:sp>
      <p:sp>
        <p:nvSpPr>
          <p:cNvPr id="837" name="Google Shape;837;p97"/>
          <p:cNvSpPr/>
          <p:nvPr/>
        </p:nvSpPr>
        <p:spPr>
          <a:xfrm>
            <a:off x="7583771" y="-737058"/>
            <a:ext cx="2303100" cy="12300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838" name="Google Shape;838;p97"/>
          <p:cNvGrpSpPr/>
          <p:nvPr/>
        </p:nvGrpSpPr>
        <p:grpSpPr>
          <a:xfrm>
            <a:off x="423732" y="2226175"/>
            <a:ext cx="4212768" cy="458775"/>
            <a:chOff x="6496843" y="2642000"/>
            <a:chExt cx="5617024" cy="611700"/>
          </a:xfrm>
        </p:grpSpPr>
        <p:sp>
          <p:nvSpPr>
            <p:cNvPr id="839" name="Google Shape;839;p97"/>
            <p:cNvSpPr txBox="1"/>
            <p:nvPr/>
          </p:nvSpPr>
          <p:spPr>
            <a:xfrm>
              <a:off x="6899267" y="2642000"/>
              <a:ext cx="52146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Divisions: Non </a:t>
              </a:r>
              <a:r>
                <a:rPr lang="en" sz="1100">
                  <a:solidFill>
                    <a:srgbClr val="3E4750"/>
                  </a:solidFill>
                  <a:latin typeface="Poppins Light"/>
                  <a:ea typeface="Poppins Light"/>
                  <a:cs typeface="Poppins Light"/>
                  <a:sym typeface="Poppins Light"/>
                </a:rPr>
                <a:t>Competitive</a:t>
              </a:r>
              <a:r>
                <a:rPr lang="en" sz="1100">
                  <a:solidFill>
                    <a:srgbClr val="3E4750"/>
                  </a:solidFill>
                  <a:latin typeface="Poppins Light"/>
                  <a:ea typeface="Poppins Light"/>
                  <a:cs typeface="Poppins Light"/>
                  <a:sym typeface="Poppins Light"/>
                </a:rPr>
                <a:t> • Intermediate • Pro</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p:txBody>
        </p:sp>
        <p:sp>
          <p:nvSpPr>
            <p:cNvPr id="840" name="Google Shape;840;p97"/>
            <p:cNvSpPr/>
            <p:nvPr/>
          </p:nvSpPr>
          <p:spPr>
            <a:xfrm>
              <a:off x="6496843" y="2700859"/>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grpSp>
      <p:grpSp>
        <p:nvGrpSpPr>
          <p:cNvPr id="841" name="Google Shape;841;p97"/>
          <p:cNvGrpSpPr/>
          <p:nvPr/>
        </p:nvGrpSpPr>
        <p:grpSpPr>
          <a:xfrm>
            <a:off x="423732" y="2616375"/>
            <a:ext cx="3369016" cy="238500"/>
            <a:chOff x="6496843" y="3162267"/>
            <a:chExt cx="4492021" cy="318000"/>
          </a:xfrm>
        </p:grpSpPr>
        <p:sp>
          <p:nvSpPr>
            <p:cNvPr id="842" name="Google Shape;842;p97"/>
            <p:cNvSpPr txBox="1"/>
            <p:nvPr/>
          </p:nvSpPr>
          <p:spPr>
            <a:xfrm>
              <a:off x="6899264" y="3162267"/>
              <a:ext cx="40896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Formats: Jam, 90 s Run,  Run + Best‑Trick</a:t>
              </a:r>
              <a:endParaRPr sz="1100"/>
            </a:p>
          </p:txBody>
        </p:sp>
        <p:sp>
          <p:nvSpPr>
            <p:cNvPr id="843" name="Google Shape;843;p97"/>
            <p:cNvSpPr/>
            <p:nvPr/>
          </p:nvSpPr>
          <p:spPr>
            <a:xfrm>
              <a:off x="6496843" y="3221133"/>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grpSp>
      <p:grpSp>
        <p:nvGrpSpPr>
          <p:cNvPr id="844" name="Google Shape;844;p97"/>
          <p:cNvGrpSpPr/>
          <p:nvPr/>
        </p:nvGrpSpPr>
        <p:grpSpPr>
          <a:xfrm>
            <a:off x="423732" y="2987050"/>
            <a:ext cx="3309841" cy="458775"/>
            <a:chOff x="6496843" y="3656500"/>
            <a:chExt cx="4413121" cy="611700"/>
          </a:xfrm>
        </p:grpSpPr>
        <p:sp>
          <p:nvSpPr>
            <p:cNvPr id="845" name="Google Shape;845;p97"/>
            <p:cNvSpPr/>
            <p:nvPr/>
          </p:nvSpPr>
          <p:spPr>
            <a:xfrm>
              <a:off x="6496843" y="3715368"/>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846" name="Google Shape;846;p97"/>
            <p:cNvSpPr txBox="1"/>
            <p:nvPr/>
          </p:nvSpPr>
          <p:spPr>
            <a:xfrm>
              <a:off x="6899264" y="3656500"/>
              <a:ext cx="40107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Judging: Difficulty 40 % • Execution 30 % • Flow 20 % • Style 10 %.</a:t>
              </a:r>
              <a:r>
                <a:rPr lang="en" sz="1100">
                  <a:solidFill>
                    <a:srgbClr val="3E4750"/>
                  </a:solidFill>
                  <a:latin typeface="Poppins Light"/>
                  <a:ea typeface="Poppins Light"/>
                  <a:cs typeface="Poppins Light"/>
                  <a:sym typeface="Poppins Light"/>
                </a:rPr>
                <a:t>s</a:t>
              </a:r>
              <a:endParaRPr sz="1100"/>
            </a:p>
          </p:txBody>
        </p:sp>
      </p:grpSp>
      <p:grpSp>
        <p:nvGrpSpPr>
          <p:cNvPr id="847" name="Google Shape;847;p97"/>
          <p:cNvGrpSpPr/>
          <p:nvPr/>
        </p:nvGrpSpPr>
        <p:grpSpPr>
          <a:xfrm>
            <a:off x="415657" y="3509300"/>
            <a:ext cx="3309841" cy="238500"/>
            <a:chOff x="6496843" y="3656500"/>
            <a:chExt cx="4413121" cy="318000"/>
          </a:xfrm>
        </p:grpSpPr>
        <p:sp>
          <p:nvSpPr>
            <p:cNvPr id="848" name="Google Shape;848;p97"/>
            <p:cNvSpPr/>
            <p:nvPr/>
          </p:nvSpPr>
          <p:spPr>
            <a:xfrm>
              <a:off x="6496843" y="3715368"/>
              <a:ext cx="233927" cy="233927"/>
            </a:xfrm>
            <a:custGeom>
              <a:rect b="b" l="l" r="r" t="t"/>
              <a:pathLst>
                <a:path extrusionOk="0" h="835452" w="835452">
                  <a:moveTo>
                    <a:pt x="604720" y="259687"/>
                  </a:moveTo>
                  <a:lnTo>
                    <a:pt x="353430" y="497235"/>
                  </a:lnTo>
                  <a:lnTo>
                    <a:pt x="232693" y="373553"/>
                  </a:lnTo>
                  <a:lnTo>
                    <a:pt x="190975" y="413308"/>
                  </a:lnTo>
                  <a:lnTo>
                    <a:pt x="351467" y="578217"/>
                  </a:lnTo>
                  <a:lnTo>
                    <a:pt x="393676" y="538953"/>
                  </a:lnTo>
                  <a:lnTo>
                    <a:pt x="644475" y="300914"/>
                  </a:lnTo>
                  <a:close/>
                  <a:moveTo>
                    <a:pt x="417726" y="0"/>
                  </a:moveTo>
                  <a:cubicBezTo>
                    <a:pt x="648430" y="0"/>
                    <a:pt x="835452" y="187022"/>
                    <a:pt x="835452" y="417726"/>
                  </a:cubicBezTo>
                  <a:cubicBezTo>
                    <a:pt x="835452" y="648430"/>
                    <a:pt x="648430" y="835452"/>
                    <a:pt x="417726" y="835452"/>
                  </a:cubicBezTo>
                  <a:cubicBezTo>
                    <a:pt x="187022" y="835452"/>
                    <a:pt x="0" y="648430"/>
                    <a:pt x="0" y="417726"/>
                  </a:cubicBezTo>
                  <a:cubicBezTo>
                    <a:pt x="0" y="187022"/>
                    <a:pt x="187022" y="0"/>
                    <a:pt x="417726" y="0"/>
                  </a:cubicBezTo>
                  <a:close/>
                </a:path>
              </a:pathLst>
            </a:custGeom>
            <a:solidFill>
              <a:srgbClr val="3E47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3E4750"/>
                </a:solidFill>
                <a:latin typeface="Poppins Light"/>
                <a:ea typeface="Poppins Light"/>
                <a:cs typeface="Poppins Light"/>
                <a:sym typeface="Poppins Light"/>
              </a:endParaRPr>
            </a:p>
          </p:txBody>
        </p:sp>
        <p:sp>
          <p:nvSpPr>
            <p:cNvPr id="849" name="Google Shape;849;p97"/>
            <p:cNvSpPr txBox="1"/>
            <p:nvPr/>
          </p:nvSpPr>
          <p:spPr>
            <a:xfrm>
              <a:off x="6899264" y="3656500"/>
              <a:ext cx="40107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Awards that celebrate effort &amp; creativity</a:t>
              </a:r>
              <a:endParaRPr sz="1100"/>
            </a:p>
          </p:txBody>
        </p:sp>
      </p:grpSp>
      <p:sp>
        <p:nvSpPr>
          <p:cNvPr id="850" name="Google Shape;850;p97"/>
          <p:cNvSpPr txBox="1"/>
          <p:nvPr/>
        </p:nvSpPr>
        <p:spPr>
          <a:xfrm>
            <a:off x="4394662" y="4470870"/>
            <a:ext cx="1469700" cy="169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 sz="1100">
                <a:solidFill>
                  <a:schemeClr val="dk2"/>
                </a:solidFill>
                <a:latin typeface="Poppins Light"/>
                <a:ea typeface="Poppins Light"/>
                <a:cs typeface="Poppins Light"/>
                <a:sym typeface="Poppins Light"/>
              </a:rPr>
              <a:t>Running since 2014</a:t>
            </a:r>
            <a:r>
              <a:rPr lang="en" sz="1100">
                <a:solidFill>
                  <a:schemeClr val="dk2"/>
                </a:solidFill>
                <a:latin typeface="Poppins Light"/>
                <a:ea typeface="Poppins Light"/>
                <a:cs typeface="Poppins Light"/>
                <a:sym typeface="Poppins Light"/>
              </a:rPr>
              <a:t> </a:t>
            </a:r>
            <a:endParaRPr sz="1100">
              <a:solidFill>
                <a:schemeClr val="dk2"/>
              </a:solidFill>
            </a:endParaRPr>
          </a:p>
        </p:txBody>
      </p:sp>
      <p:sp>
        <p:nvSpPr>
          <p:cNvPr id="851" name="Google Shape;851;p97"/>
          <p:cNvSpPr txBox="1"/>
          <p:nvPr/>
        </p:nvSpPr>
        <p:spPr>
          <a:xfrm>
            <a:off x="7065887" y="4470870"/>
            <a:ext cx="1469700" cy="169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 sz="1100">
                <a:solidFill>
                  <a:schemeClr val="dk2"/>
                </a:solidFill>
                <a:latin typeface="Poppins Light"/>
                <a:ea typeface="Poppins Light"/>
                <a:cs typeface="Poppins Light"/>
                <a:sym typeface="Poppins Light"/>
              </a:rPr>
              <a:t>Running since 2024 </a:t>
            </a:r>
            <a:endParaRPr sz="1100">
              <a:solidFill>
                <a:schemeClr val="dk2"/>
              </a:solidFill>
            </a:endParaRPr>
          </a:p>
        </p:txBody>
      </p:sp>
      <p:sp>
        <p:nvSpPr>
          <p:cNvPr id="852" name="Google Shape;852;p97"/>
          <p:cNvSpPr txBox="1"/>
          <p:nvPr/>
        </p:nvSpPr>
        <p:spPr>
          <a:xfrm>
            <a:off x="690150" y="3959875"/>
            <a:ext cx="3369000" cy="955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600">
                <a:solidFill>
                  <a:srgbClr val="3E4750"/>
                </a:solidFill>
                <a:latin typeface="Poppins"/>
                <a:ea typeface="Poppins"/>
                <a:cs typeface="Poppins"/>
                <a:sym typeface="Poppins"/>
              </a:rPr>
              <a:t>More and more events open adaptive skate classes every year.</a:t>
            </a:r>
            <a:endParaRPr sz="1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98"/>
          <p:cNvSpPr/>
          <p:nvPr/>
        </p:nvSpPr>
        <p:spPr>
          <a:xfrm flipH="1">
            <a:off x="-1436872" y="1"/>
            <a:ext cx="11625900" cy="51435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58" name="Google Shape;858;p98"/>
          <p:cNvSpPr txBox="1"/>
          <p:nvPr/>
        </p:nvSpPr>
        <p:spPr>
          <a:xfrm>
            <a:off x="0" y="639980"/>
            <a:ext cx="6561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chemeClr val="lt1"/>
                </a:solidFill>
                <a:latin typeface="Poppins Light"/>
                <a:ea typeface="Poppins Light"/>
                <a:cs typeface="Poppins Light"/>
                <a:sym typeface="Poppins Light"/>
              </a:rPr>
              <a:t>0</a:t>
            </a:r>
            <a:fld id="{00000000-1234-1234-1234-123412341234}" type="slidenum">
              <a:rPr lang="en" sz="1100">
                <a:solidFill>
                  <a:schemeClr val="lt1"/>
                </a:solidFill>
                <a:latin typeface="Poppins Light"/>
                <a:ea typeface="Poppins Light"/>
                <a:cs typeface="Poppins Light"/>
                <a:sym typeface="Poppins Light"/>
              </a:rPr>
              <a:t>‹#›</a:t>
            </a:fld>
            <a:endParaRPr sz="1100">
              <a:solidFill>
                <a:schemeClr val="lt1"/>
              </a:solidFill>
              <a:latin typeface="Poppins Light"/>
              <a:ea typeface="Poppins Light"/>
              <a:cs typeface="Poppins Light"/>
              <a:sym typeface="Poppins Light"/>
            </a:endParaRPr>
          </a:p>
        </p:txBody>
      </p:sp>
      <p:sp>
        <p:nvSpPr>
          <p:cNvPr id="859" name="Google Shape;859;p98"/>
          <p:cNvSpPr/>
          <p:nvPr/>
        </p:nvSpPr>
        <p:spPr>
          <a:xfrm>
            <a:off x="306765" y="870813"/>
            <a:ext cx="42600" cy="42600"/>
          </a:xfrm>
          <a:prstGeom prst="ellipse">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60" name="Google Shape;860;p98"/>
          <p:cNvSpPr txBox="1"/>
          <p:nvPr/>
        </p:nvSpPr>
        <p:spPr>
          <a:xfrm>
            <a:off x="1979462" y="2376594"/>
            <a:ext cx="29661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500">
                <a:solidFill>
                  <a:schemeClr val="lt1"/>
                </a:solidFill>
                <a:latin typeface="Poppins"/>
                <a:ea typeface="Poppins"/>
                <a:cs typeface="Poppins"/>
                <a:sym typeface="Poppins"/>
              </a:rPr>
              <a:t>How to Build Support</a:t>
            </a:r>
            <a:endParaRPr sz="1100"/>
          </a:p>
        </p:txBody>
      </p:sp>
      <p:sp>
        <p:nvSpPr>
          <p:cNvPr id="861" name="Google Shape;861;p98"/>
          <p:cNvSpPr txBox="1"/>
          <p:nvPr/>
        </p:nvSpPr>
        <p:spPr>
          <a:xfrm>
            <a:off x="2549473" y="2711850"/>
            <a:ext cx="3608700" cy="458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Craft tiered packages (Friend $1k → Title $25k).</a:t>
            </a:r>
            <a:endParaRPr sz="1100">
              <a:solidFill>
                <a:schemeClr val="lt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chemeClr val="lt1"/>
              </a:solidFill>
              <a:latin typeface="Poppins Light"/>
              <a:ea typeface="Poppins Light"/>
              <a:cs typeface="Poppins Light"/>
              <a:sym typeface="Poppins Light"/>
            </a:endParaRPr>
          </a:p>
        </p:txBody>
      </p:sp>
      <p:sp>
        <p:nvSpPr>
          <p:cNvPr id="862" name="Google Shape;862;p98"/>
          <p:cNvSpPr txBox="1"/>
          <p:nvPr/>
        </p:nvSpPr>
        <p:spPr>
          <a:xfrm>
            <a:off x="1451050" y="1442550"/>
            <a:ext cx="4530000" cy="898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Programs need resources to grow. Funding isn’t just about dollars—it’s about building relationships with people who believe in your mission. Show them the impact, and invite them into the journey.</a:t>
            </a:r>
            <a:endParaRPr sz="1100"/>
          </a:p>
        </p:txBody>
      </p:sp>
      <p:sp>
        <p:nvSpPr>
          <p:cNvPr id="863" name="Google Shape;863;p98"/>
          <p:cNvSpPr txBox="1"/>
          <p:nvPr/>
        </p:nvSpPr>
        <p:spPr>
          <a:xfrm>
            <a:off x="948928" y="656399"/>
            <a:ext cx="2966100" cy="7158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000">
                <a:solidFill>
                  <a:schemeClr val="lt1"/>
                </a:solidFill>
                <a:latin typeface="Poppins"/>
                <a:ea typeface="Poppins"/>
                <a:cs typeface="Poppins"/>
                <a:sym typeface="Poppins"/>
              </a:rPr>
              <a:t>SPONSORSHIP &amp;</a:t>
            </a:r>
            <a:r>
              <a:rPr lang="en" sz="3000">
                <a:solidFill>
                  <a:schemeClr val="lt1"/>
                </a:solidFill>
                <a:latin typeface="Poppins"/>
                <a:ea typeface="Poppins"/>
                <a:cs typeface="Poppins"/>
                <a:sym typeface="Poppins"/>
              </a:rPr>
              <a:t> SUPPORT</a:t>
            </a:r>
            <a:endParaRPr sz="4100">
              <a:solidFill>
                <a:schemeClr val="lt1"/>
              </a:solidFill>
              <a:latin typeface="Poppins"/>
              <a:ea typeface="Poppins"/>
              <a:cs typeface="Poppins"/>
              <a:sym typeface="Poppins"/>
            </a:endParaRPr>
          </a:p>
        </p:txBody>
      </p:sp>
      <p:sp>
        <p:nvSpPr>
          <p:cNvPr id="864" name="Google Shape;864;p98"/>
          <p:cNvSpPr txBox="1"/>
          <p:nvPr/>
        </p:nvSpPr>
        <p:spPr>
          <a:xfrm>
            <a:off x="3521644" y="3068925"/>
            <a:ext cx="37806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Target adaptive‑friendly brands &amp; local businesses.</a:t>
            </a:r>
            <a:endParaRPr sz="1100">
              <a:solidFill>
                <a:schemeClr val="lt1"/>
              </a:solidFill>
              <a:latin typeface="Poppins Light"/>
              <a:ea typeface="Poppins Light"/>
              <a:cs typeface="Poppins Light"/>
              <a:sym typeface="Poppins Light"/>
            </a:endParaRPr>
          </a:p>
        </p:txBody>
      </p:sp>
      <p:sp>
        <p:nvSpPr>
          <p:cNvPr id="865" name="Google Shape;865;p98"/>
          <p:cNvSpPr txBox="1"/>
          <p:nvPr/>
        </p:nvSpPr>
        <p:spPr>
          <a:xfrm>
            <a:off x="4137549" y="3443575"/>
            <a:ext cx="32526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Grants: CAF, Move United, VA Adaptive Sports</a:t>
            </a:r>
            <a:endParaRPr sz="1100">
              <a:solidFill>
                <a:schemeClr val="lt1"/>
              </a:solidFill>
              <a:latin typeface="Poppins Light"/>
              <a:ea typeface="Poppins Light"/>
              <a:cs typeface="Poppins Light"/>
              <a:sym typeface="Poppins Light"/>
            </a:endParaRPr>
          </a:p>
        </p:txBody>
      </p:sp>
      <p:sp>
        <p:nvSpPr>
          <p:cNvPr id="866" name="Google Shape;866;p98"/>
          <p:cNvSpPr txBox="1"/>
          <p:nvPr/>
        </p:nvSpPr>
        <p:spPr>
          <a:xfrm>
            <a:off x="4473475" y="3818225"/>
            <a:ext cx="3734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chemeClr val="lt1"/>
                </a:solidFill>
                <a:latin typeface="Poppins Light"/>
                <a:ea typeface="Poppins Light"/>
                <a:cs typeface="Poppins Light"/>
                <a:sym typeface="Poppins Light"/>
              </a:rPr>
              <a:t>Community fundraisers: demo days, silent auctions.</a:t>
            </a:r>
            <a:endParaRPr sz="1100">
              <a:solidFill>
                <a:schemeClr val="lt1"/>
              </a:solidFill>
              <a:latin typeface="Poppins Light"/>
              <a:ea typeface="Poppins Light"/>
              <a:cs typeface="Poppins Light"/>
              <a:sym typeface="Poppins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99"/>
          <p:cNvSpPr txBox="1"/>
          <p:nvPr/>
        </p:nvSpPr>
        <p:spPr>
          <a:xfrm>
            <a:off x="748936" y="373616"/>
            <a:ext cx="4179000" cy="16854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5000">
                <a:solidFill>
                  <a:srgbClr val="333A41"/>
                </a:solidFill>
                <a:latin typeface="Poppins"/>
                <a:ea typeface="Poppins"/>
                <a:cs typeface="Poppins"/>
                <a:sym typeface="Poppins"/>
              </a:rPr>
              <a:t>GROWING </a:t>
            </a:r>
            <a:r>
              <a:rPr b="1" lang="en" sz="5000">
                <a:solidFill>
                  <a:schemeClr val="accent1"/>
                </a:solidFill>
                <a:latin typeface="Poppins"/>
                <a:ea typeface="Poppins"/>
                <a:cs typeface="Poppins"/>
                <a:sym typeface="Poppins"/>
              </a:rPr>
              <a:t>THE WCMX</a:t>
            </a:r>
            <a:r>
              <a:rPr b="1" lang="en" sz="5000">
                <a:solidFill>
                  <a:srgbClr val="333A41"/>
                </a:solidFill>
                <a:latin typeface="Poppins"/>
                <a:ea typeface="Poppins"/>
                <a:cs typeface="Poppins"/>
                <a:sym typeface="Poppins"/>
              </a:rPr>
              <a:t> MOVEMENT</a:t>
            </a:r>
            <a:endParaRPr sz="1100"/>
          </a:p>
        </p:txBody>
      </p:sp>
      <p:sp>
        <p:nvSpPr>
          <p:cNvPr id="872" name="Google Shape;872;p99"/>
          <p:cNvSpPr/>
          <p:nvPr/>
        </p:nvSpPr>
        <p:spPr>
          <a:xfrm>
            <a:off x="965650" y="3531200"/>
            <a:ext cx="3962400" cy="684600"/>
          </a:xfrm>
          <a:prstGeom prst="rect">
            <a:avLst/>
          </a:prstGeom>
          <a:noFill/>
          <a:ln>
            <a:noFill/>
          </a:ln>
        </p:spPr>
        <p:txBody>
          <a:bodyPr anchorCtr="0" anchor="t" bIns="34275" lIns="68575" spcFirstLastPara="1" rIns="68575" wrap="square" tIns="34275">
            <a:noAutofit/>
          </a:bodyPr>
          <a:lstStyle/>
          <a:p>
            <a:pPr indent="-222250" lvl="0" marL="215900" marR="0" rtl="0" algn="l">
              <a:lnSpc>
                <a:spcPct val="130000"/>
              </a:lnSpc>
              <a:spcBef>
                <a:spcPts val="0"/>
              </a:spcBef>
              <a:spcAft>
                <a:spcPts val="0"/>
              </a:spcAft>
              <a:buClr>
                <a:schemeClr val="accent1"/>
              </a:buClr>
              <a:buSzPts val="1100"/>
              <a:buFont typeface="Noto Sans Symbols"/>
              <a:buChar char="▪"/>
            </a:pPr>
            <a:r>
              <a:rPr lang="en" sz="1100">
                <a:solidFill>
                  <a:srgbClr val="3E4750"/>
                </a:solidFill>
                <a:latin typeface="Poppins Light"/>
                <a:ea typeface="Poppins Light"/>
                <a:cs typeface="Poppins Light"/>
                <a:sym typeface="Poppins Light"/>
              </a:rPr>
              <a:t>Social storytelling (#WCMXLife #WorldWCMX).</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lang="en" sz="1100">
                <a:solidFill>
                  <a:srgbClr val="3E4750"/>
                </a:solidFill>
                <a:latin typeface="Poppins Light"/>
                <a:ea typeface="Poppins Light"/>
                <a:cs typeface="Poppins Light"/>
                <a:sym typeface="Poppins Light"/>
              </a:rPr>
              <a:t>Ambassador mentorship programs.</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lang="en" sz="1100">
                <a:solidFill>
                  <a:srgbClr val="3E4750"/>
                </a:solidFill>
                <a:latin typeface="Poppins Light"/>
                <a:ea typeface="Poppins Light"/>
                <a:cs typeface="Poppins Light"/>
                <a:sym typeface="Poppins Light"/>
              </a:rPr>
              <a:t>Advocacy at city council for inclusive parks.</a:t>
            </a:r>
            <a:endParaRPr sz="1100">
              <a:solidFill>
                <a:srgbClr val="3E4750"/>
              </a:solidFill>
              <a:latin typeface="Poppins Light"/>
              <a:ea typeface="Poppins Light"/>
              <a:cs typeface="Poppins Light"/>
              <a:sym typeface="Poppins Light"/>
            </a:endParaRPr>
          </a:p>
          <a:p>
            <a:pPr indent="-222250" lvl="0" marL="215900" marR="0" rtl="0" algn="l">
              <a:lnSpc>
                <a:spcPct val="130000"/>
              </a:lnSpc>
              <a:spcBef>
                <a:spcPts val="0"/>
              </a:spcBef>
              <a:spcAft>
                <a:spcPts val="0"/>
              </a:spcAft>
              <a:buClr>
                <a:schemeClr val="accent1"/>
              </a:buClr>
              <a:buSzPts val="1100"/>
              <a:buFont typeface="Noto Sans Symbols"/>
              <a:buChar char="▪"/>
            </a:pPr>
            <a:r>
              <a:rPr lang="en" sz="1100">
                <a:solidFill>
                  <a:srgbClr val="3E4750"/>
                </a:solidFill>
                <a:latin typeface="Poppins Light"/>
                <a:ea typeface="Poppins Light"/>
                <a:cs typeface="Poppins Light"/>
                <a:sym typeface="Poppins Light"/>
              </a:rPr>
              <a:t>Outreach demos at schools &amp; rehab centers.</a:t>
            </a:r>
            <a:endParaRPr sz="1100">
              <a:solidFill>
                <a:srgbClr val="3E4750"/>
              </a:solidFill>
              <a:latin typeface="Poppins Light"/>
              <a:ea typeface="Poppins Light"/>
              <a:cs typeface="Poppins Light"/>
              <a:sym typeface="Poppins Light"/>
            </a:endParaRPr>
          </a:p>
        </p:txBody>
      </p:sp>
      <p:pic>
        <p:nvPicPr>
          <p:cNvPr id="873" name="Google Shape;873;p99" title="whatis.jpg"/>
          <p:cNvPicPr preferRelativeResize="0"/>
          <p:nvPr>
            <p:ph idx="2" type="pic"/>
          </p:nvPr>
        </p:nvPicPr>
        <p:blipFill rotWithShape="1">
          <a:blip r:embed="rId3">
            <a:alphaModFix/>
          </a:blip>
          <a:srcRect b="4702" l="19885" r="29654" t="1620"/>
          <a:stretch/>
        </p:blipFill>
        <p:spPr>
          <a:xfrm>
            <a:off x="5071106" y="654862"/>
            <a:ext cx="3530943" cy="3660938"/>
          </a:xfrm>
          <a:prstGeom prst="rect">
            <a:avLst/>
          </a:prstGeom>
          <a:solidFill>
            <a:srgbClr val="BFBFBF">
              <a:alpha val="9800"/>
            </a:srgbClr>
          </a:solidFill>
          <a:ln>
            <a:noFill/>
          </a:ln>
        </p:spPr>
      </p:pic>
      <p:sp>
        <p:nvSpPr>
          <p:cNvPr id="874" name="Google Shape;874;p99"/>
          <p:cNvSpPr txBox="1"/>
          <p:nvPr/>
        </p:nvSpPr>
        <p:spPr>
          <a:xfrm>
            <a:off x="837612" y="2116903"/>
            <a:ext cx="3531000" cy="11190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WCMX and adaptive skateboarding grow when we stay visible and active. Outreach, mentorship, and athlete advocacy are the heartbeat of expansion. Let every roll forward be a step toward building more inclusive spaces.</a:t>
            </a:r>
            <a:endParaRPr sz="1100">
              <a:solidFill>
                <a:srgbClr val="3E4750"/>
              </a:solidFill>
              <a:latin typeface="Poppins Light"/>
              <a:ea typeface="Poppins Light"/>
              <a:cs typeface="Poppins Light"/>
              <a:sym typeface="Poppins Light"/>
            </a:endParaRPr>
          </a:p>
        </p:txBody>
      </p:sp>
      <p:sp>
        <p:nvSpPr>
          <p:cNvPr id="875" name="Google Shape;875;p99"/>
          <p:cNvSpPr txBox="1"/>
          <p:nvPr/>
        </p:nvSpPr>
        <p:spPr>
          <a:xfrm>
            <a:off x="965648" y="3273006"/>
            <a:ext cx="2751900" cy="221100"/>
          </a:xfrm>
          <a:prstGeom prst="rect">
            <a:avLst/>
          </a:prstGeom>
          <a:noFill/>
          <a:ln>
            <a:noFill/>
          </a:ln>
        </p:spPr>
        <p:txBody>
          <a:bodyPr anchorCtr="0" anchor="t" bIns="25700" lIns="51425" spcFirstLastPara="1" rIns="51425" wrap="square" tIns="25700">
            <a:spAutoFit/>
          </a:bodyPr>
          <a:lstStyle/>
          <a:p>
            <a:pPr indent="0" lvl="0" marL="0" marR="0" rtl="0" algn="l">
              <a:lnSpc>
                <a:spcPct val="130000"/>
              </a:lnSpc>
              <a:spcBef>
                <a:spcPts val="0"/>
              </a:spcBef>
              <a:spcAft>
                <a:spcPts val="0"/>
              </a:spcAft>
              <a:buNone/>
            </a:pPr>
            <a:r>
              <a:rPr b="1" lang="en" sz="1100">
                <a:solidFill>
                  <a:schemeClr val="dk2"/>
                </a:solidFill>
                <a:latin typeface="Poppins"/>
                <a:ea typeface="Poppins"/>
                <a:cs typeface="Poppins"/>
                <a:sym typeface="Poppins"/>
              </a:rPr>
              <a:t>Ways to Expand:</a:t>
            </a:r>
            <a:endParaRPr b="1" sz="1100">
              <a:solidFill>
                <a:schemeClr val="dk2"/>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00"/>
          <p:cNvSpPr/>
          <p:nvPr/>
        </p:nvSpPr>
        <p:spPr>
          <a:xfrm>
            <a:off x="656035" y="2943225"/>
            <a:ext cx="7832100" cy="1653900"/>
          </a:xfrm>
          <a:prstGeom prst="rect">
            <a:avLst/>
          </a:prstGeom>
          <a:solidFill>
            <a:schemeClr val="lt1">
              <a:alpha val="298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81" name="Google Shape;881;p100"/>
          <p:cNvSpPr txBox="1"/>
          <p:nvPr/>
        </p:nvSpPr>
        <p:spPr>
          <a:xfrm>
            <a:off x="4762988" y="1369844"/>
            <a:ext cx="3764400" cy="1340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300">
                <a:solidFill>
                  <a:schemeClr val="lt1"/>
                </a:solidFill>
                <a:latin typeface="Poppins"/>
                <a:ea typeface="Poppins"/>
                <a:cs typeface="Poppins"/>
                <a:sym typeface="Poppins"/>
              </a:rPr>
              <a:t>Whether you're looking for inspiration, funding, equipment, or community, these trusted sources support the growth of adaptive action sports at every level.</a:t>
            </a:r>
            <a:endParaRPr sz="1300">
              <a:solidFill>
                <a:schemeClr val="lt1"/>
              </a:solidFill>
              <a:latin typeface="Poppins"/>
              <a:ea typeface="Poppins"/>
              <a:cs typeface="Poppins"/>
              <a:sym typeface="Poppins"/>
            </a:endParaRPr>
          </a:p>
          <a:p>
            <a:pPr indent="0" lvl="0" marL="0" marR="0" rtl="0" algn="l">
              <a:lnSpc>
                <a:spcPct val="130000"/>
              </a:lnSpc>
              <a:spcBef>
                <a:spcPts val="0"/>
              </a:spcBef>
              <a:spcAft>
                <a:spcPts val="0"/>
              </a:spcAft>
              <a:buNone/>
            </a:pPr>
            <a:r>
              <a:t/>
            </a:r>
            <a:endParaRPr b="1" sz="1500">
              <a:solidFill>
                <a:schemeClr val="lt1"/>
              </a:solidFill>
              <a:latin typeface="Poppins"/>
              <a:ea typeface="Poppins"/>
              <a:cs typeface="Poppins"/>
              <a:sym typeface="Poppins"/>
            </a:endParaRPr>
          </a:p>
        </p:txBody>
      </p:sp>
      <p:sp>
        <p:nvSpPr>
          <p:cNvPr id="882" name="Google Shape;882;p100"/>
          <p:cNvSpPr txBox="1"/>
          <p:nvPr/>
        </p:nvSpPr>
        <p:spPr>
          <a:xfrm>
            <a:off x="463180" y="1736138"/>
            <a:ext cx="4029900" cy="608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5000">
                <a:solidFill>
                  <a:schemeClr val="lt1"/>
                </a:solidFill>
                <a:latin typeface="Poppins"/>
                <a:ea typeface="Poppins"/>
                <a:cs typeface="Poppins"/>
                <a:sym typeface="Poppins"/>
              </a:rPr>
              <a:t>RESOURCES</a:t>
            </a:r>
            <a:endParaRPr sz="1100"/>
          </a:p>
        </p:txBody>
      </p:sp>
      <p:sp>
        <p:nvSpPr>
          <p:cNvPr id="883" name="Google Shape;883;p100"/>
          <p:cNvSpPr txBox="1"/>
          <p:nvPr/>
        </p:nvSpPr>
        <p:spPr>
          <a:xfrm>
            <a:off x="931249" y="3153250"/>
            <a:ext cx="2214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lt1"/>
                </a:solidFill>
                <a:latin typeface="Poppins"/>
                <a:ea typeface="Poppins"/>
                <a:cs typeface="Poppins"/>
                <a:sym typeface="Poppins"/>
              </a:rPr>
              <a:t>Organizations: </a:t>
            </a:r>
            <a:endParaRPr b="1" sz="1400">
              <a:solidFill>
                <a:schemeClr val="lt1"/>
              </a:solidFill>
              <a:latin typeface="Poppins"/>
              <a:ea typeface="Poppins"/>
              <a:cs typeface="Poppins"/>
              <a:sym typeface="Poppins"/>
            </a:endParaRPr>
          </a:p>
        </p:txBody>
      </p:sp>
      <p:sp>
        <p:nvSpPr>
          <p:cNvPr id="884" name="Google Shape;884;p100"/>
          <p:cNvSpPr txBox="1"/>
          <p:nvPr/>
        </p:nvSpPr>
        <p:spPr>
          <a:xfrm>
            <a:off x="2834594" y="3153249"/>
            <a:ext cx="1928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lt1"/>
                </a:solidFill>
                <a:latin typeface="Poppins"/>
                <a:ea typeface="Poppins"/>
                <a:cs typeface="Poppins"/>
                <a:sym typeface="Poppins"/>
              </a:rPr>
              <a:t>Equipment:</a:t>
            </a:r>
            <a:endParaRPr b="1" sz="1400">
              <a:solidFill>
                <a:schemeClr val="lt1"/>
              </a:solidFill>
              <a:latin typeface="Poppins"/>
              <a:ea typeface="Poppins"/>
              <a:cs typeface="Poppins"/>
              <a:sym typeface="Poppins"/>
            </a:endParaRPr>
          </a:p>
        </p:txBody>
      </p:sp>
      <p:sp>
        <p:nvSpPr>
          <p:cNvPr id="885" name="Google Shape;885;p100"/>
          <p:cNvSpPr txBox="1"/>
          <p:nvPr/>
        </p:nvSpPr>
        <p:spPr>
          <a:xfrm>
            <a:off x="5270110" y="3153250"/>
            <a:ext cx="980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lt1"/>
                </a:solidFill>
                <a:latin typeface="Poppins"/>
                <a:ea typeface="Poppins"/>
                <a:cs typeface="Poppins"/>
                <a:sym typeface="Poppins"/>
              </a:rPr>
              <a:t>Funding</a:t>
            </a:r>
            <a:endParaRPr sz="1100"/>
          </a:p>
        </p:txBody>
      </p:sp>
      <p:sp>
        <p:nvSpPr>
          <p:cNvPr id="886" name="Google Shape;886;p100"/>
          <p:cNvSpPr txBox="1"/>
          <p:nvPr/>
        </p:nvSpPr>
        <p:spPr>
          <a:xfrm>
            <a:off x="6894248" y="3153250"/>
            <a:ext cx="980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lt1"/>
                </a:solidFill>
                <a:latin typeface="Poppins"/>
                <a:ea typeface="Poppins"/>
                <a:cs typeface="Poppins"/>
                <a:sym typeface="Poppins"/>
              </a:rPr>
              <a:t>Learning</a:t>
            </a:r>
            <a:endParaRPr sz="1100"/>
          </a:p>
        </p:txBody>
      </p:sp>
      <p:sp>
        <p:nvSpPr>
          <p:cNvPr id="887" name="Google Shape;887;p100"/>
          <p:cNvSpPr txBox="1"/>
          <p:nvPr/>
        </p:nvSpPr>
        <p:spPr>
          <a:xfrm>
            <a:off x="931250" y="3539775"/>
            <a:ext cx="21198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i="1" lang="en">
                <a:solidFill>
                  <a:schemeClr val="lt1"/>
                </a:solidFill>
                <a:latin typeface="Poppins Light"/>
                <a:ea typeface="Poppins Light"/>
                <a:cs typeface="Poppins Light"/>
                <a:sym typeface="Poppins Light"/>
              </a:rPr>
              <a:t>World WCMX Federation • Move United • CAF</a:t>
            </a:r>
            <a:endParaRPr>
              <a:solidFill>
                <a:schemeClr val="lt1"/>
              </a:solidFill>
            </a:endParaRPr>
          </a:p>
        </p:txBody>
      </p:sp>
      <p:sp>
        <p:nvSpPr>
          <p:cNvPr id="888" name="Google Shape;888;p100"/>
          <p:cNvSpPr txBox="1"/>
          <p:nvPr/>
        </p:nvSpPr>
        <p:spPr>
          <a:xfrm>
            <a:off x="2785675" y="3539775"/>
            <a:ext cx="2387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i="1" lang="en">
                <a:solidFill>
                  <a:schemeClr val="lt1"/>
                </a:solidFill>
                <a:latin typeface="Poppins Light"/>
                <a:ea typeface="Poppins Light"/>
                <a:cs typeface="Poppins Light"/>
                <a:sym typeface="Poppins Light"/>
              </a:rPr>
              <a:t>Box Wheelchairs • Finch Adaptive • Spinergy  </a:t>
            </a:r>
            <a:endParaRPr i="1">
              <a:solidFill>
                <a:schemeClr val="lt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i="1">
              <a:solidFill>
                <a:schemeClr val="lt1"/>
              </a:solidFill>
              <a:latin typeface="Poppins Light"/>
              <a:ea typeface="Poppins Light"/>
              <a:cs typeface="Poppins Light"/>
              <a:sym typeface="Poppins Light"/>
            </a:endParaRPr>
          </a:p>
        </p:txBody>
      </p:sp>
      <p:sp>
        <p:nvSpPr>
          <p:cNvPr id="889" name="Google Shape;889;p100"/>
          <p:cNvSpPr txBox="1"/>
          <p:nvPr/>
        </p:nvSpPr>
        <p:spPr>
          <a:xfrm>
            <a:off x="5172775" y="3539775"/>
            <a:ext cx="1589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i="1" lang="en">
                <a:solidFill>
                  <a:schemeClr val="lt1"/>
                </a:solidFill>
                <a:latin typeface="Poppins Light"/>
                <a:ea typeface="Poppins Light"/>
                <a:cs typeface="Poppins Light"/>
                <a:sym typeface="Poppins Light"/>
              </a:rPr>
              <a:t>IM ABLE  • High Fives • AMBUCS</a:t>
            </a:r>
            <a:endParaRPr i="1">
              <a:solidFill>
                <a:schemeClr val="lt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i="1">
              <a:solidFill>
                <a:schemeClr val="lt1"/>
              </a:solidFill>
              <a:latin typeface="Poppins Light"/>
              <a:ea typeface="Poppins Light"/>
              <a:cs typeface="Poppins Light"/>
              <a:sym typeface="Poppins Light"/>
            </a:endParaRPr>
          </a:p>
        </p:txBody>
      </p:sp>
      <p:sp>
        <p:nvSpPr>
          <p:cNvPr id="890" name="Google Shape;890;p100"/>
          <p:cNvSpPr txBox="1"/>
          <p:nvPr/>
        </p:nvSpPr>
        <p:spPr>
          <a:xfrm>
            <a:off x="6894250" y="3480650"/>
            <a:ext cx="1589100" cy="11481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i="1" lang="en">
                <a:solidFill>
                  <a:schemeClr val="lt1"/>
                </a:solidFill>
                <a:latin typeface="Poppins Light"/>
                <a:ea typeface="Poppins Light"/>
                <a:cs typeface="Poppins Light"/>
                <a:sym typeface="Poppins Light"/>
              </a:rPr>
              <a:t>YouTube/@worldwcmx • other athletes </a:t>
            </a:r>
            <a:endParaRPr i="1">
              <a:solidFill>
                <a:schemeClr val="lt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i="1">
              <a:solidFill>
                <a:schemeClr val="lt1"/>
              </a:solidFill>
              <a:latin typeface="Poppins Light"/>
              <a:ea typeface="Poppins Light"/>
              <a:cs typeface="Poppins Light"/>
              <a:sym typeface="Poppins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01"/>
          <p:cNvSpPr/>
          <p:nvPr/>
        </p:nvSpPr>
        <p:spPr>
          <a:xfrm>
            <a:off x="3533775" y="492919"/>
            <a:ext cx="5947500" cy="31173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96" name="Google Shape;896;p101"/>
          <p:cNvSpPr/>
          <p:nvPr/>
        </p:nvSpPr>
        <p:spPr>
          <a:xfrm>
            <a:off x="3777724" y="2587303"/>
            <a:ext cx="887873" cy="1430941"/>
          </a:xfrm>
          <a:custGeom>
            <a:rect b="b" l="l" r="r" t="t"/>
            <a:pathLst>
              <a:path extrusionOk="0" h="1581150" w="981075">
                <a:moveTo>
                  <a:pt x="458306" y="78678"/>
                </a:moveTo>
                <a:cubicBezTo>
                  <a:pt x="445923" y="71058"/>
                  <a:pt x="419253" y="62485"/>
                  <a:pt x="415443" y="56770"/>
                </a:cubicBezTo>
                <a:cubicBezTo>
                  <a:pt x="411633" y="50103"/>
                  <a:pt x="394488" y="26290"/>
                  <a:pt x="394488" y="26290"/>
                </a:cubicBezTo>
                <a:cubicBezTo>
                  <a:pt x="394488" y="26290"/>
                  <a:pt x="382106" y="16765"/>
                  <a:pt x="366866" y="21528"/>
                </a:cubicBezTo>
                <a:cubicBezTo>
                  <a:pt x="350673" y="25338"/>
                  <a:pt x="377343" y="29148"/>
                  <a:pt x="345911" y="31053"/>
                </a:cubicBezTo>
                <a:cubicBezTo>
                  <a:pt x="313526" y="32005"/>
                  <a:pt x="304953" y="37720"/>
                  <a:pt x="303048" y="31053"/>
                </a:cubicBezTo>
                <a:cubicBezTo>
                  <a:pt x="302096" y="24385"/>
                  <a:pt x="306858" y="17718"/>
                  <a:pt x="292571" y="17718"/>
                </a:cubicBezTo>
                <a:cubicBezTo>
                  <a:pt x="278283" y="17718"/>
                  <a:pt x="266853" y="17718"/>
                  <a:pt x="259233" y="17718"/>
                </a:cubicBezTo>
                <a:cubicBezTo>
                  <a:pt x="251613" y="17718"/>
                  <a:pt x="242088" y="18670"/>
                  <a:pt x="235421" y="17718"/>
                </a:cubicBezTo>
                <a:cubicBezTo>
                  <a:pt x="228753" y="16765"/>
                  <a:pt x="228753" y="13908"/>
                  <a:pt x="222086" y="14860"/>
                </a:cubicBezTo>
                <a:cubicBezTo>
                  <a:pt x="215418" y="15813"/>
                  <a:pt x="211608" y="21528"/>
                  <a:pt x="203036" y="18670"/>
                </a:cubicBezTo>
                <a:cubicBezTo>
                  <a:pt x="195416" y="15813"/>
                  <a:pt x="190653" y="7240"/>
                  <a:pt x="190653" y="7240"/>
                </a:cubicBezTo>
                <a:cubicBezTo>
                  <a:pt x="190653" y="7240"/>
                  <a:pt x="197321" y="-6095"/>
                  <a:pt x="177318" y="3430"/>
                </a:cubicBezTo>
                <a:cubicBezTo>
                  <a:pt x="157316" y="12955"/>
                  <a:pt x="151601" y="7240"/>
                  <a:pt x="143981" y="17718"/>
                </a:cubicBezTo>
                <a:cubicBezTo>
                  <a:pt x="136361" y="28195"/>
                  <a:pt x="130646" y="38673"/>
                  <a:pt x="126836" y="52008"/>
                </a:cubicBezTo>
                <a:cubicBezTo>
                  <a:pt x="123026" y="65343"/>
                  <a:pt x="119216" y="69153"/>
                  <a:pt x="116358" y="74868"/>
                </a:cubicBezTo>
                <a:cubicBezTo>
                  <a:pt x="113501" y="80583"/>
                  <a:pt x="100166" y="92013"/>
                  <a:pt x="95403" y="103443"/>
                </a:cubicBezTo>
                <a:cubicBezTo>
                  <a:pt x="89688" y="114873"/>
                  <a:pt x="87783" y="119635"/>
                  <a:pt x="91593" y="132018"/>
                </a:cubicBezTo>
                <a:cubicBezTo>
                  <a:pt x="95403" y="145353"/>
                  <a:pt x="84926" y="158688"/>
                  <a:pt x="88736" y="165355"/>
                </a:cubicBezTo>
                <a:cubicBezTo>
                  <a:pt x="92546" y="172023"/>
                  <a:pt x="87783" y="190120"/>
                  <a:pt x="79211" y="202503"/>
                </a:cubicBezTo>
                <a:cubicBezTo>
                  <a:pt x="71591" y="214885"/>
                  <a:pt x="66828" y="215838"/>
                  <a:pt x="59208" y="230125"/>
                </a:cubicBezTo>
                <a:cubicBezTo>
                  <a:pt x="51588" y="244413"/>
                  <a:pt x="54446" y="241555"/>
                  <a:pt x="49683" y="254890"/>
                </a:cubicBezTo>
                <a:cubicBezTo>
                  <a:pt x="45873" y="268225"/>
                  <a:pt x="32538" y="272988"/>
                  <a:pt x="28728" y="281560"/>
                </a:cubicBezTo>
                <a:cubicBezTo>
                  <a:pt x="24918" y="289180"/>
                  <a:pt x="27776" y="301563"/>
                  <a:pt x="27776" y="301563"/>
                </a:cubicBezTo>
                <a:cubicBezTo>
                  <a:pt x="27776" y="301563"/>
                  <a:pt x="11583" y="334900"/>
                  <a:pt x="20156" y="350140"/>
                </a:cubicBezTo>
                <a:cubicBezTo>
                  <a:pt x="27776" y="366333"/>
                  <a:pt x="33491" y="370143"/>
                  <a:pt x="34443" y="378715"/>
                </a:cubicBezTo>
                <a:cubicBezTo>
                  <a:pt x="35396" y="388240"/>
                  <a:pt x="47778" y="382525"/>
                  <a:pt x="35396" y="388240"/>
                </a:cubicBezTo>
                <a:cubicBezTo>
                  <a:pt x="23013" y="393955"/>
                  <a:pt x="15393" y="382525"/>
                  <a:pt x="9678" y="388240"/>
                </a:cubicBezTo>
                <a:cubicBezTo>
                  <a:pt x="3963" y="393955"/>
                  <a:pt x="-4609" y="397765"/>
                  <a:pt x="3011" y="406338"/>
                </a:cubicBezTo>
                <a:cubicBezTo>
                  <a:pt x="10631" y="415863"/>
                  <a:pt x="10631" y="443485"/>
                  <a:pt x="25871" y="458725"/>
                </a:cubicBezTo>
                <a:cubicBezTo>
                  <a:pt x="40158" y="474918"/>
                  <a:pt x="52541" y="482538"/>
                  <a:pt x="59208" y="496825"/>
                </a:cubicBezTo>
                <a:cubicBezTo>
                  <a:pt x="65876" y="511113"/>
                  <a:pt x="63018" y="511113"/>
                  <a:pt x="80163" y="527305"/>
                </a:cubicBezTo>
                <a:cubicBezTo>
                  <a:pt x="97308" y="543498"/>
                  <a:pt x="134456" y="599695"/>
                  <a:pt x="145886" y="631128"/>
                </a:cubicBezTo>
                <a:cubicBezTo>
                  <a:pt x="156363" y="662560"/>
                  <a:pt x="160173" y="673038"/>
                  <a:pt x="183033" y="679705"/>
                </a:cubicBezTo>
                <a:cubicBezTo>
                  <a:pt x="205893" y="686373"/>
                  <a:pt x="206846" y="680658"/>
                  <a:pt x="223038" y="693040"/>
                </a:cubicBezTo>
                <a:cubicBezTo>
                  <a:pt x="239231" y="704470"/>
                  <a:pt x="272568" y="755905"/>
                  <a:pt x="273521" y="772098"/>
                </a:cubicBezTo>
                <a:cubicBezTo>
                  <a:pt x="274473" y="788290"/>
                  <a:pt x="273521" y="807340"/>
                  <a:pt x="274473" y="843535"/>
                </a:cubicBezTo>
                <a:cubicBezTo>
                  <a:pt x="276378" y="878778"/>
                  <a:pt x="266853" y="894970"/>
                  <a:pt x="273521" y="917830"/>
                </a:cubicBezTo>
                <a:cubicBezTo>
                  <a:pt x="280188" y="940690"/>
                  <a:pt x="269711" y="937832"/>
                  <a:pt x="280188" y="958788"/>
                </a:cubicBezTo>
                <a:cubicBezTo>
                  <a:pt x="290666" y="979743"/>
                  <a:pt x="289713" y="990220"/>
                  <a:pt x="289713" y="1019748"/>
                </a:cubicBezTo>
                <a:cubicBezTo>
                  <a:pt x="289713" y="1048323"/>
                  <a:pt x="288761" y="1054990"/>
                  <a:pt x="293523" y="1059753"/>
                </a:cubicBezTo>
                <a:cubicBezTo>
                  <a:pt x="299238" y="1063563"/>
                  <a:pt x="290666" y="1114998"/>
                  <a:pt x="289713" y="1139763"/>
                </a:cubicBezTo>
                <a:cubicBezTo>
                  <a:pt x="288761" y="1164528"/>
                  <a:pt x="283998" y="1180720"/>
                  <a:pt x="286856" y="1207390"/>
                </a:cubicBezTo>
                <a:cubicBezTo>
                  <a:pt x="289713" y="1234060"/>
                  <a:pt x="277331" y="1259778"/>
                  <a:pt x="287808" y="1275970"/>
                </a:cubicBezTo>
                <a:cubicBezTo>
                  <a:pt x="298286" y="1292163"/>
                  <a:pt x="300191" y="1299783"/>
                  <a:pt x="313526" y="1303593"/>
                </a:cubicBezTo>
                <a:cubicBezTo>
                  <a:pt x="326861" y="1307403"/>
                  <a:pt x="329718" y="1300735"/>
                  <a:pt x="332576" y="1313118"/>
                </a:cubicBezTo>
                <a:cubicBezTo>
                  <a:pt x="335433" y="1324548"/>
                  <a:pt x="368771" y="1410273"/>
                  <a:pt x="368771" y="1434085"/>
                </a:cubicBezTo>
                <a:cubicBezTo>
                  <a:pt x="368771" y="1457898"/>
                  <a:pt x="376391" y="1471233"/>
                  <a:pt x="385916" y="1488378"/>
                </a:cubicBezTo>
                <a:cubicBezTo>
                  <a:pt x="395441" y="1505523"/>
                  <a:pt x="418301" y="1502665"/>
                  <a:pt x="416396" y="1521715"/>
                </a:cubicBezTo>
                <a:cubicBezTo>
                  <a:pt x="415443" y="1539813"/>
                  <a:pt x="400203" y="1548385"/>
                  <a:pt x="419253" y="1556005"/>
                </a:cubicBezTo>
                <a:cubicBezTo>
                  <a:pt x="438303" y="1563625"/>
                  <a:pt x="451638" y="1563625"/>
                  <a:pt x="459258" y="1563625"/>
                </a:cubicBezTo>
                <a:cubicBezTo>
                  <a:pt x="466878" y="1563625"/>
                  <a:pt x="465926" y="1553148"/>
                  <a:pt x="478308" y="1556958"/>
                </a:cubicBezTo>
                <a:cubicBezTo>
                  <a:pt x="490691" y="1560768"/>
                  <a:pt x="494501" y="1571245"/>
                  <a:pt x="498311" y="1576960"/>
                </a:cubicBezTo>
                <a:cubicBezTo>
                  <a:pt x="502121" y="1581723"/>
                  <a:pt x="504026" y="1577913"/>
                  <a:pt x="519266" y="1581723"/>
                </a:cubicBezTo>
                <a:cubicBezTo>
                  <a:pt x="535458" y="1585533"/>
                  <a:pt x="551651" y="1591248"/>
                  <a:pt x="559271" y="1586485"/>
                </a:cubicBezTo>
                <a:cubicBezTo>
                  <a:pt x="566891" y="1582675"/>
                  <a:pt x="568796" y="1579818"/>
                  <a:pt x="568796" y="1572198"/>
                </a:cubicBezTo>
                <a:cubicBezTo>
                  <a:pt x="568796" y="1564578"/>
                  <a:pt x="576416" y="1564578"/>
                  <a:pt x="562128" y="1557910"/>
                </a:cubicBezTo>
                <a:cubicBezTo>
                  <a:pt x="547841" y="1551243"/>
                  <a:pt x="549746" y="1547433"/>
                  <a:pt x="535458" y="1541718"/>
                </a:cubicBezTo>
                <a:cubicBezTo>
                  <a:pt x="521171" y="1536955"/>
                  <a:pt x="527838" y="1553148"/>
                  <a:pt x="521171" y="1536955"/>
                </a:cubicBezTo>
                <a:cubicBezTo>
                  <a:pt x="514503" y="1519810"/>
                  <a:pt x="504026" y="1499808"/>
                  <a:pt x="504026" y="1493140"/>
                </a:cubicBezTo>
                <a:cubicBezTo>
                  <a:pt x="504026" y="1486473"/>
                  <a:pt x="497358" y="1481710"/>
                  <a:pt x="503073" y="1475043"/>
                </a:cubicBezTo>
                <a:cubicBezTo>
                  <a:pt x="507836" y="1468375"/>
                  <a:pt x="513551" y="1465518"/>
                  <a:pt x="519266" y="1453135"/>
                </a:cubicBezTo>
                <a:cubicBezTo>
                  <a:pt x="524981" y="1439800"/>
                  <a:pt x="526886" y="1422655"/>
                  <a:pt x="523076" y="1421703"/>
                </a:cubicBezTo>
                <a:cubicBezTo>
                  <a:pt x="519266" y="1420750"/>
                  <a:pt x="506883" y="1420750"/>
                  <a:pt x="495453" y="1411225"/>
                </a:cubicBezTo>
                <a:cubicBezTo>
                  <a:pt x="483071" y="1401700"/>
                  <a:pt x="469736" y="1391223"/>
                  <a:pt x="476403" y="1382650"/>
                </a:cubicBezTo>
                <a:cubicBezTo>
                  <a:pt x="483071" y="1373125"/>
                  <a:pt x="483071" y="1365505"/>
                  <a:pt x="490691" y="1362648"/>
                </a:cubicBezTo>
                <a:cubicBezTo>
                  <a:pt x="498311" y="1359790"/>
                  <a:pt x="497358" y="1369315"/>
                  <a:pt x="500216" y="1353123"/>
                </a:cubicBezTo>
                <a:cubicBezTo>
                  <a:pt x="503073" y="1336930"/>
                  <a:pt x="503073" y="1345503"/>
                  <a:pt x="503073" y="1336930"/>
                </a:cubicBezTo>
                <a:cubicBezTo>
                  <a:pt x="503073" y="1329310"/>
                  <a:pt x="497358" y="1320738"/>
                  <a:pt x="500216" y="1314070"/>
                </a:cubicBezTo>
                <a:cubicBezTo>
                  <a:pt x="503073" y="1307403"/>
                  <a:pt x="503073" y="1300735"/>
                  <a:pt x="496406" y="1297878"/>
                </a:cubicBezTo>
                <a:cubicBezTo>
                  <a:pt x="489738" y="1295020"/>
                  <a:pt x="476403" y="1298830"/>
                  <a:pt x="482118" y="1284543"/>
                </a:cubicBezTo>
                <a:cubicBezTo>
                  <a:pt x="487833" y="1270255"/>
                  <a:pt x="475451" y="1275018"/>
                  <a:pt x="487833" y="1270255"/>
                </a:cubicBezTo>
                <a:cubicBezTo>
                  <a:pt x="500216" y="1264540"/>
                  <a:pt x="507836" y="1267398"/>
                  <a:pt x="510693" y="1271208"/>
                </a:cubicBezTo>
                <a:cubicBezTo>
                  <a:pt x="513551" y="1275018"/>
                  <a:pt x="520218" y="1282638"/>
                  <a:pt x="529743" y="1274065"/>
                </a:cubicBezTo>
                <a:cubicBezTo>
                  <a:pt x="539268" y="1264540"/>
                  <a:pt x="540221" y="1256920"/>
                  <a:pt x="536411" y="1250253"/>
                </a:cubicBezTo>
                <a:cubicBezTo>
                  <a:pt x="532601" y="1243585"/>
                  <a:pt x="530696" y="1233108"/>
                  <a:pt x="530696" y="1233108"/>
                </a:cubicBezTo>
                <a:cubicBezTo>
                  <a:pt x="530696" y="1233108"/>
                  <a:pt x="537363" y="1226440"/>
                  <a:pt x="543078" y="1226440"/>
                </a:cubicBezTo>
                <a:cubicBezTo>
                  <a:pt x="548793" y="1226440"/>
                  <a:pt x="568796" y="1226440"/>
                  <a:pt x="568796" y="1226440"/>
                </a:cubicBezTo>
                <a:cubicBezTo>
                  <a:pt x="568796" y="1226440"/>
                  <a:pt x="596418" y="1215963"/>
                  <a:pt x="596418" y="1206438"/>
                </a:cubicBezTo>
                <a:cubicBezTo>
                  <a:pt x="596418" y="1196913"/>
                  <a:pt x="602133" y="1195960"/>
                  <a:pt x="602133" y="1186435"/>
                </a:cubicBezTo>
                <a:cubicBezTo>
                  <a:pt x="602133" y="1176910"/>
                  <a:pt x="604991" y="1175958"/>
                  <a:pt x="601181" y="1168338"/>
                </a:cubicBezTo>
                <a:cubicBezTo>
                  <a:pt x="597371" y="1160718"/>
                  <a:pt x="598323" y="1161670"/>
                  <a:pt x="597371" y="1150240"/>
                </a:cubicBezTo>
                <a:cubicBezTo>
                  <a:pt x="596418" y="1138810"/>
                  <a:pt x="590703" y="1135953"/>
                  <a:pt x="593561" y="1132143"/>
                </a:cubicBezTo>
                <a:cubicBezTo>
                  <a:pt x="596418" y="1128333"/>
                  <a:pt x="620231" y="1122618"/>
                  <a:pt x="625946" y="1122618"/>
                </a:cubicBezTo>
                <a:cubicBezTo>
                  <a:pt x="630708" y="1122618"/>
                  <a:pt x="630708" y="1121665"/>
                  <a:pt x="639281" y="1117855"/>
                </a:cubicBezTo>
                <a:cubicBezTo>
                  <a:pt x="646901" y="1114045"/>
                  <a:pt x="671666" y="1099758"/>
                  <a:pt x="672618" y="1093090"/>
                </a:cubicBezTo>
                <a:cubicBezTo>
                  <a:pt x="673571" y="1086423"/>
                  <a:pt x="672618" y="1080708"/>
                  <a:pt x="675476" y="1076898"/>
                </a:cubicBezTo>
                <a:cubicBezTo>
                  <a:pt x="678333" y="1073088"/>
                  <a:pt x="676428" y="1072135"/>
                  <a:pt x="685001" y="1062610"/>
                </a:cubicBezTo>
                <a:cubicBezTo>
                  <a:pt x="692621" y="1053085"/>
                  <a:pt x="694526" y="1049275"/>
                  <a:pt x="697383" y="1044513"/>
                </a:cubicBezTo>
                <a:cubicBezTo>
                  <a:pt x="700241" y="1038798"/>
                  <a:pt x="705003" y="1002603"/>
                  <a:pt x="705003" y="1002603"/>
                </a:cubicBezTo>
                <a:cubicBezTo>
                  <a:pt x="705003" y="1002603"/>
                  <a:pt x="727863" y="991173"/>
                  <a:pt x="735483" y="975932"/>
                </a:cubicBezTo>
                <a:cubicBezTo>
                  <a:pt x="743103" y="961645"/>
                  <a:pt x="738341" y="945453"/>
                  <a:pt x="736436" y="927355"/>
                </a:cubicBezTo>
                <a:cubicBezTo>
                  <a:pt x="735483" y="909257"/>
                  <a:pt x="723101" y="906400"/>
                  <a:pt x="735483" y="887350"/>
                </a:cubicBezTo>
                <a:cubicBezTo>
                  <a:pt x="747866" y="869253"/>
                  <a:pt x="736436" y="867348"/>
                  <a:pt x="756438" y="855918"/>
                </a:cubicBezTo>
                <a:cubicBezTo>
                  <a:pt x="776441" y="844488"/>
                  <a:pt x="775488" y="839725"/>
                  <a:pt x="792633" y="839725"/>
                </a:cubicBezTo>
                <a:cubicBezTo>
                  <a:pt x="809778" y="839725"/>
                  <a:pt x="842163" y="839725"/>
                  <a:pt x="848831" y="834010"/>
                </a:cubicBezTo>
                <a:cubicBezTo>
                  <a:pt x="855498" y="829248"/>
                  <a:pt x="881216" y="798768"/>
                  <a:pt x="878358" y="776860"/>
                </a:cubicBezTo>
                <a:cubicBezTo>
                  <a:pt x="875501" y="755905"/>
                  <a:pt x="877406" y="758763"/>
                  <a:pt x="887883" y="731140"/>
                </a:cubicBezTo>
                <a:cubicBezTo>
                  <a:pt x="898361" y="703518"/>
                  <a:pt x="901218" y="697803"/>
                  <a:pt x="902171" y="686373"/>
                </a:cubicBezTo>
                <a:cubicBezTo>
                  <a:pt x="903123" y="674943"/>
                  <a:pt x="903123" y="673038"/>
                  <a:pt x="903123" y="657798"/>
                </a:cubicBezTo>
                <a:cubicBezTo>
                  <a:pt x="903123" y="641605"/>
                  <a:pt x="892646" y="644463"/>
                  <a:pt x="899313" y="627318"/>
                </a:cubicBezTo>
                <a:cubicBezTo>
                  <a:pt x="905981" y="610173"/>
                  <a:pt x="916458" y="593028"/>
                  <a:pt x="916458" y="593028"/>
                </a:cubicBezTo>
                <a:cubicBezTo>
                  <a:pt x="916458" y="593028"/>
                  <a:pt x="937413" y="565405"/>
                  <a:pt x="945986" y="547308"/>
                </a:cubicBezTo>
                <a:cubicBezTo>
                  <a:pt x="953606" y="529210"/>
                  <a:pt x="971703" y="507303"/>
                  <a:pt x="972656" y="499683"/>
                </a:cubicBezTo>
                <a:cubicBezTo>
                  <a:pt x="973608" y="492063"/>
                  <a:pt x="982181" y="502540"/>
                  <a:pt x="982181" y="474918"/>
                </a:cubicBezTo>
                <a:cubicBezTo>
                  <a:pt x="982181" y="447295"/>
                  <a:pt x="978371" y="439675"/>
                  <a:pt x="978371" y="433008"/>
                </a:cubicBezTo>
                <a:cubicBezTo>
                  <a:pt x="978371" y="426340"/>
                  <a:pt x="981228" y="422530"/>
                  <a:pt x="967893" y="410148"/>
                </a:cubicBezTo>
                <a:cubicBezTo>
                  <a:pt x="954558" y="398718"/>
                  <a:pt x="946938" y="395860"/>
                  <a:pt x="931698" y="386335"/>
                </a:cubicBezTo>
                <a:cubicBezTo>
                  <a:pt x="917411" y="376810"/>
                  <a:pt x="902171" y="357760"/>
                  <a:pt x="885978" y="354903"/>
                </a:cubicBezTo>
                <a:cubicBezTo>
                  <a:pt x="869786" y="352045"/>
                  <a:pt x="875501" y="348235"/>
                  <a:pt x="849783" y="349188"/>
                </a:cubicBezTo>
                <a:cubicBezTo>
                  <a:pt x="825018" y="350140"/>
                  <a:pt x="846926" y="360618"/>
                  <a:pt x="816446" y="350140"/>
                </a:cubicBezTo>
                <a:cubicBezTo>
                  <a:pt x="785966" y="339663"/>
                  <a:pt x="788823" y="333948"/>
                  <a:pt x="776441" y="325375"/>
                </a:cubicBezTo>
                <a:cubicBezTo>
                  <a:pt x="764058" y="315850"/>
                  <a:pt x="765963" y="308230"/>
                  <a:pt x="745008" y="305373"/>
                </a:cubicBezTo>
                <a:cubicBezTo>
                  <a:pt x="724053" y="302515"/>
                  <a:pt x="718338" y="300610"/>
                  <a:pt x="705956" y="301563"/>
                </a:cubicBezTo>
                <a:cubicBezTo>
                  <a:pt x="693573" y="302515"/>
                  <a:pt x="689763" y="304420"/>
                  <a:pt x="680238" y="291085"/>
                </a:cubicBezTo>
                <a:cubicBezTo>
                  <a:pt x="670713" y="277750"/>
                  <a:pt x="665951" y="268225"/>
                  <a:pt x="665951" y="268225"/>
                </a:cubicBezTo>
                <a:cubicBezTo>
                  <a:pt x="665951" y="268225"/>
                  <a:pt x="663093" y="231078"/>
                  <a:pt x="649758" y="207265"/>
                </a:cubicBezTo>
                <a:cubicBezTo>
                  <a:pt x="636423" y="183453"/>
                  <a:pt x="608801" y="162498"/>
                  <a:pt x="599276" y="158688"/>
                </a:cubicBezTo>
                <a:cubicBezTo>
                  <a:pt x="589751" y="154878"/>
                  <a:pt x="589751" y="157735"/>
                  <a:pt x="572606" y="145353"/>
                </a:cubicBezTo>
                <a:cubicBezTo>
                  <a:pt x="555461" y="133923"/>
                  <a:pt x="533553" y="129160"/>
                  <a:pt x="526886" y="131065"/>
                </a:cubicBezTo>
                <a:cubicBezTo>
                  <a:pt x="520218" y="132018"/>
                  <a:pt x="524028" y="133923"/>
                  <a:pt x="505931" y="133923"/>
                </a:cubicBezTo>
                <a:cubicBezTo>
                  <a:pt x="486881" y="133923"/>
                  <a:pt x="475451" y="117730"/>
                  <a:pt x="475451" y="109158"/>
                </a:cubicBezTo>
                <a:cubicBezTo>
                  <a:pt x="475451" y="99633"/>
                  <a:pt x="477356" y="89155"/>
                  <a:pt x="477356" y="89155"/>
                </a:cubicBezTo>
                <a:lnTo>
                  <a:pt x="458306" y="78678"/>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897" name="Google Shape;897;p101"/>
          <p:cNvGrpSpPr/>
          <p:nvPr/>
        </p:nvGrpSpPr>
        <p:grpSpPr>
          <a:xfrm>
            <a:off x="5045160" y="1236314"/>
            <a:ext cx="3027753" cy="2372171"/>
            <a:chOff x="6666030" y="1640118"/>
            <a:chExt cx="4037005" cy="3162895"/>
          </a:xfrm>
        </p:grpSpPr>
        <p:sp>
          <p:nvSpPr>
            <p:cNvPr id="898" name="Google Shape;898;p101"/>
            <p:cNvSpPr/>
            <p:nvPr/>
          </p:nvSpPr>
          <p:spPr>
            <a:xfrm>
              <a:off x="6666030" y="1640118"/>
              <a:ext cx="4037005" cy="3162895"/>
            </a:xfrm>
            <a:custGeom>
              <a:rect b="b" l="l" r="r" t="t"/>
              <a:pathLst>
                <a:path extrusionOk="0" h="2619375" w="3343275">
                  <a:moveTo>
                    <a:pt x="2439967" y="1459230"/>
                  </a:moveTo>
                  <a:cubicBezTo>
                    <a:pt x="2442825" y="1453515"/>
                    <a:pt x="2439015" y="1445895"/>
                    <a:pt x="2450445" y="1449705"/>
                  </a:cubicBezTo>
                  <a:cubicBezTo>
                    <a:pt x="2462827" y="1453515"/>
                    <a:pt x="2474257" y="1456373"/>
                    <a:pt x="2477115" y="1465898"/>
                  </a:cubicBezTo>
                  <a:cubicBezTo>
                    <a:pt x="2479972" y="1475423"/>
                    <a:pt x="2490450" y="1472565"/>
                    <a:pt x="2497117" y="1485900"/>
                  </a:cubicBezTo>
                  <a:cubicBezTo>
                    <a:pt x="2503785" y="1499235"/>
                    <a:pt x="2498070" y="1507808"/>
                    <a:pt x="2507595" y="1513523"/>
                  </a:cubicBezTo>
                  <a:cubicBezTo>
                    <a:pt x="2517120" y="1519238"/>
                    <a:pt x="2527597" y="1520190"/>
                    <a:pt x="2530455" y="1524953"/>
                  </a:cubicBezTo>
                  <a:cubicBezTo>
                    <a:pt x="2533312" y="1529715"/>
                    <a:pt x="2547600" y="1539240"/>
                    <a:pt x="2547600" y="1548765"/>
                  </a:cubicBezTo>
                  <a:cubicBezTo>
                    <a:pt x="2547600" y="1558290"/>
                    <a:pt x="2547600" y="1563053"/>
                    <a:pt x="2557125" y="1563053"/>
                  </a:cubicBezTo>
                  <a:cubicBezTo>
                    <a:pt x="2566650" y="1563053"/>
                    <a:pt x="2562840" y="1546860"/>
                    <a:pt x="2574270" y="1546860"/>
                  </a:cubicBezTo>
                  <a:cubicBezTo>
                    <a:pt x="2586652" y="1546860"/>
                    <a:pt x="2591415" y="1535430"/>
                    <a:pt x="2597130" y="1532573"/>
                  </a:cubicBezTo>
                  <a:cubicBezTo>
                    <a:pt x="2602845" y="1529715"/>
                    <a:pt x="2613322" y="1521143"/>
                    <a:pt x="2616180" y="1516380"/>
                  </a:cubicBezTo>
                  <a:cubicBezTo>
                    <a:pt x="2619037" y="1512570"/>
                    <a:pt x="2628562" y="1496378"/>
                    <a:pt x="2628562" y="1492568"/>
                  </a:cubicBezTo>
                  <a:cubicBezTo>
                    <a:pt x="2628562" y="1488758"/>
                    <a:pt x="2629515" y="1464945"/>
                    <a:pt x="2622847" y="1451610"/>
                  </a:cubicBezTo>
                  <a:cubicBezTo>
                    <a:pt x="2616180" y="1438275"/>
                    <a:pt x="2609512" y="1424940"/>
                    <a:pt x="2609512" y="1411605"/>
                  </a:cubicBezTo>
                  <a:cubicBezTo>
                    <a:pt x="2609512" y="1411605"/>
                    <a:pt x="2606655" y="1397318"/>
                    <a:pt x="2605702" y="1392555"/>
                  </a:cubicBezTo>
                  <a:cubicBezTo>
                    <a:pt x="2603797" y="1387793"/>
                    <a:pt x="2599987" y="1384935"/>
                    <a:pt x="2597130" y="1378268"/>
                  </a:cubicBezTo>
                  <a:cubicBezTo>
                    <a:pt x="2594272" y="1371600"/>
                    <a:pt x="2593320" y="1372553"/>
                    <a:pt x="2590462" y="1367790"/>
                  </a:cubicBezTo>
                  <a:cubicBezTo>
                    <a:pt x="2586652" y="1363980"/>
                    <a:pt x="2579033" y="1358265"/>
                    <a:pt x="2577127" y="1350645"/>
                  </a:cubicBezTo>
                  <a:cubicBezTo>
                    <a:pt x="2575222" y="1343025"/>
                    <a:pt x="2572365" y="1340168"/>
                    <a:pt x="2567602" y="1333500"/>
                  </a:cubicBezTo>
                  <a:cubicBezTo>
                    <a:pt x="2563792" y="1326833"/>
                    <a:pt x="2556172" y="1323975"/>
                    <a:pt x="2550458" y="1319213"/>
                  </a:cubicBezTo>
                  <a:cubicBezTo>
                    <a:pt x="2545695" y="1314450"/>
                    <a:pt x="2547600" y="1304925"/>
                    <a:pt x="2547600" y="1295400"/>
                  </a:cubicBezTo>
                  <a:cubicBezTo>
                    <a:pt x="2547600" y="1284923"/>
                    <a:pt x="2552362" y="1290638"/>
                    <a:pt x="2558077" y="1286828"/>
                  </a:cubicBezTo>
                  <a:cubicBezTo>
                    <a:pt x="2563792" y="1283018"/>
                    <a:pt x="2558077" y="1283018"/>
                    <a:pt x="2555220" y="1277303"/>
                  </a:cubicBezTo>
                  <a:cubicBezTo>
                    <a:pt x="2552362" y="1272540"/>
                    <a:pt x="2555220" y="1255395"/>
                    <a:pt x="2555220" y="1255395"/>
                  </a:cubicBezTo>
                  <a:cubicBezTo>
                    <a:pt x="2559030" y="1245870"/>
                    <a:pt x="2554267" y="1243013"/>
                    <a:pt x="2567602" y="1243013"/>
                  </a:cubicBezTo>
                  <a:cubicBezTo>
                    <a:pt x="2580937" y="1243013"/>
                    <a:pt x="2590462" y="1239203"/>
                    <a:pt x="2597130" y="1243013"/>
                  </a:cubicBezTo>
                  <a:cubicBezTo>
                    <a:pt x="2603797" y="1246823"/>
                    <a:pt x="2603797" y="1248728"/>
                    <a:pt x="2616180" y="1250633"/>
                  </a:cubicBezTo>
                  <a:cubicBezTo>
                    <a:pt x="2628562" y="1253490"/>
                    <a:pt x="2636183" y="1257300"/>
                    <a:pt x="2643802" y="1247775"/>
                  </a:cubicBezTo>
                  <a:cubicBezTo>
                    <a:pt x="2651422" y="1238250"/>
                    <a:pt x="2651422" y="1236345"/>
                    <a:pt x="2667615" y="1230630"/>
                  </a:cubicBezTo>
                  <a:cubicBezTo>
                    <a:pt x="2683808" y="1225868"/>
                    <a:pt x="2700000" y="1223963"/>
                    <a:pt x="2717145" y="1214438"/>
                  </a:cubicBezTo>
                  <a:cubicBezTo>
                    <a:pt x="2734290" y="1204913"/>
                    <a:pt x="2746672" y="1197293"/>
                    <a:pt x="2760008" y="1187768"/>
                  </a:cubicBezTo>
                  <a:cubicBezTo>
                    <a:pt x="2773342" y="1178243"/>
                    <a:pt x="2779058" y="1177290"/>
                    <a:pt x="2787630" y="1159193"/>
                  </a:cubicBezTo>
                  <a:cubicBezTo>
                    <a:pt x="2797155" y="1141095"/>
                    <a:pt x="2791440" y="1127760"/>
                    <a:pt x="2798108" y="1111568"/>
                  </a:cubicBezTo>
                  <a:cubicBezTo>
                    <a:pt x="2804775" y="1095375"/>
                    <a:pt x="2808585" y="1065848"/>
                    <a:pt x="2808585" y="1065848"/>
                  </a:cubicBezTo>
                  <a:cubicBezTo>
                    <a:pt x="2808585" y="1065848"/>
                    <a:pt x="2809537" y="1058228"/>
                    <a:pt x="2801917" y="1044893"/>
                  </a:cubicBezTo>
                  <a:cubicBezTo>
                    <a:pt x="2794297" y="1031558"/>
                    <a:pt x="2788583" y="1028700"/>
                    <a:pt x="2791440" y="1018223"/>
                  </a:cubicBezTo>
                  <a:cubicBezTo>
                    <a:pt x="2794297" y="1007745"/>
                    <a:pt x="2797155" y="1011555"/>
                    <a:pt x="2795250" y="1000125"/>
                  </a:cubicBezTo>
                  <a:cubicBezTo>
                    <a:pt x="2794297" y="988695"/>
                    <a:pt x="2762865" y="972502"/>
                    <a:pt x="2760960" y="959168"/>
                  </a:cubicBezTo>
                  <a:cubicBezTo>
                    <a:pt x="2758102" y="945833"/>
                    <a:pt x="2757150" y="931545"/>
                    <a:pt x="2743815" y="924877"/>
                  </a:cubicBezTo>
                  <a:cubicBezTo>
                    <a:pt x="2730480" y="918210"/>
                    <a:pt x="2718097" y="922020"/>
                    <a:pt x="2718097" y="913448"/>
                  </a:cubicBezTo>
                  <a:cubicBezTo>
                    <a:pt x="2718097" y="904875"/>
                    <a:pt x="2712383" y="895350"/>
                    <a:pt x="2723812" y="895350"/>
                  </a:cubicBezTo>
                  <a:cubicBezTo>
                    <a:pt x="2734290" y="895350"/>
                    <a:pt x="2740958" y="900113"/>
                    <a:pt x="2743815" y="892493"/>
                  </a:cubicBezTo>
                  <a:cubicBezTo>
                    <a:pt x="2746672" y="884873"/>
                    <a:pt x="2740958" y="875348"/>
                    <a:pt x="2746672" y="875348"/>
                  </a:cubicBezTo>
                  <a:cubicBezTo>
                    <a:pt x="2752387" y="875348"/>
                    <a:pt x="2756197" y="862013"/>
                    <a:pt x="2745720" y="862013"/>
                  </a:cubicBezTo>
                  <a:cubicBezTo>
                    <a:pt x="2735242" y="862013"/>
                    <a:pt x="2732385" y="859155"/>
                    <a:pt x="2728575" y="862013"/>
                  </a:cubicBezTo>
                  <a:cubicBezTo>
                    <a:pt x="2724765" y="864870"/>
                    <a:pt x="2724765" y="867727"/>
                    <a:pt x="2718097" y="867727"/>
                  </a:cubicBezTo>
                  <a:cubicBezTo>
                    <a:pt x="2711430" y="867727"/>
                    <a:pt x="2701905" y="867727"/>
                    <a:pt x="2699047" y="863918"/>
                  </a:cubicBezTo>
                  <a:cubicBezTo>
                    <a:pt x="2696190" y="860108"/>
                    <a:pt x="2679045" y="847725"/>
                    <a:pt x="2679045" y="847725"/>
                  </a:cubicBezTo>
                  <a:cubicBezTo>
                    <a:pt x="2679045" y="847725"/>
                    <a:pt x="2655233" y="851535"/>
                    <a:pt x="2653327" y="831533"/>
                  </a:cubicBezTo>
                  <a:cubicBezTo>
                    <a:pt x="2652375" y="811530"/>
                    <a:pt x="2653327" y="811530"/>
                    <a:pt x="2663805" y="808673"/>
                  </a:cubicBezTo>
                  <a:cubicBezTo>
                    <a:pt x="2674283" y="805815"/>
                    <a:pt x="2674283" y="809625"/>
                    <a:pt x="2680950" y="802005"/>
                  </a:cubicBezTo>
                  <a:cubicBezTo>
                    <a:pt x="2687617" y="794385"/>
                    <a:pt x="2697142" y="782002"/>
                    <a:pt x="2697142" y="782002"/>
                  </a:cubicBezTo>
                  <a:cubicBezTo>
                    <a:pt x="2697142" y="782002"/>
                    <a:pt x="2708572" y="776288"/>
                    <a:pt x="2711430" y="782955"/>
                  </a:cubicBezTo>
                  <a:cubicBezTo>
                    <a:pt x="2714287" y="789623"/>
                    <a:pt x="2710477" y="805815"/>
                    <a:pt x="2721908" y="806768"/>
                  </a:cubicBezTo>
                  <a:cubicBezTo>
                    <a:pt x="2734290" y="807720"/>
                    <a:pt x="2742862" y="805815"/>
                    <a:pt x="2742862" y="805815"/>
                  </a:cubicBezTo>
                  <a:cubicBezTo>
                    <a:pt x="2742862" y="805815"/>
                    <a:pt x="2753340" y="802958"/>
                    <a:pt x="2761912" y="802005"/>
                  </a:cubicBezTo>
                  <a:cubicBezTo>
                    <a:pt x="2769533" y="801052"/>
                    <a:pt x="2775247" y="805815"/>
                    <a:pt x="2785725" y="811530"/>
                  </a:cubicBezTo>
                  <a:cubicBezTo>
                    <a:pt x="2796202" y="817245"/>
                    <a:pt x="2801917" y="811530"/>
                    <a:pt x="2804775" y="821055"/>
                  </a:cubicBezTo>
                  <a:cubicBezTo>
                    <a:pt x="2807633" y="830580"/>
                    <a:pt x="2791440" y="827723"/>
                    <a:pt x="2810490" y="839152"/>
                  </a:cubicBezTo>
                  <a:cubicBezTo>
                    <a:pt x="2829540" y="850583"/>
                    <a:pt x="2834302" y="846773"/>
                    <a:pt x="2836208" y="852488"/>
                  </a:cubicBezTo>
                  <a:cubicBezTo>
                    <a:pt x="2837160" y="857250"/>
                    <a:pt x="2842875" y="857250"/>
                    <a:pt x="2843827" y="869633"/>
                  </a:cubicBezTo>
                  <a:cubicBezTo>
                    <a:pt x="2845733" y="881063"/>
                    <a:pt x="2836208" y="881063"/>
                    <a:pt x="2847637" y="892493"/>
                  </a:cubicBezTo>
                  <a:cubicBezTo>
                    <a:pt x="2860020" y="902970"/>
                    <a:pt x="2863830" y="906780"/>
                    <a:pt x="2866687" y="912495"/>
                  </a:cubicBezTo>
                  <a:cubicBezTo>
                    <a:pt x="2869545" y="918210"/>
                    <a:pt x="2862877" y="922973"/>
                    <a:pt x="2873355" y="929640"/>
                  </a:cubicBezTo>
                  <a:cubicBezTo>
                    <a:pt x="2883833" y="936308"/>
                    <a:pt x="2885737" y="936308"/>
                    <a:pt x="2893358" y="933450"/>
                  </a:cubicBezTo>
                  <a:cubicBezTo>
                    <a:pt x="2900977" y="930593"/>
                    <a:pt x="2905740" y="929640"/>
                    <a:pt x="2913360" y="926783"/>
                  </a:cubicBezTo>
                  <a:cubicBezTo>
                    <a:pt x="2920980" y="923925"/>
                    <a:pt x="2925742" y="917258"/>
                    <a:pt x="2923837" y="909638"/>
                  </a:cubicBezTo>
                  <a:cubicBezTo>
                    <a:pt x="2922885" y="902018"/>
                    <a:pt x="2917170" y="884873"/>
                    <a:pt x="2909550" y="879158"/>
                  </a:cubicBezTo>
                  <a:cubicBezTo>
                    <a:pt x="2901930" y="873443"/>
                    <a:pt x="2901930" y="880110"/>
                    <a:pt x="2893358" y="867727"/>
                  </a:cubicBezTo>
                  <a:cubicBezTo>
                    <a:pt x="2885737" y="854393"/>
                    <a:pt x="2894310" y="858202"/>
                    <a:pt x="2879070" y="842963"/>
                  </a:cubicBezTo>
                  <a:cubicBezTo>
                    <a:pt x="2862877" y="826770"/>
                    <a:pt x="2858115" y="829627"/>
                    <a:pt x="2853352" y="824865"/>
                  </a:cubicBezTo>
                  <a:cubicBezTo>
                    <a:pt x="2849542" y="819150"/>
                    <a:pt x="2836208" y="814388"/>
                    <a:pt x="2842875" y="803910"/>
                  </a:cubicBezTo>
                  <a:cubicBezTo>
                    <a:pt x="2849542" y="793433"/>
                    <a:pt x="2848590" y="789623"/>
                    <a:pt x="2855258" y="785813"/>
                  </a:cubicBezTo>
                  <a:cubicBezTo>
                    <a:pt x="2861925" y="782002"/>
                    <a:pt x="2868592" y="785813"/>
                    <a:pt x="2869545" y="771525"/>
                  </a:cubicBezTo>
                  <a:cubicBezTo>
                    <a:pt x="2870497" y="757238"/>
                    <a:pt x="2862877" y="750570"/>
                    <a:pt x="2863830" y="744855"/>
                  </a:cubicBezTo>
                  <a:cubicBezTo>
                    <a:pt x="2864783" y="740093"/>
                    <a:pt x="2866687" y="733425"/>
                    <a:pt x="2873355" y="733425"/>
                  </a:cubicBezTo>
                  <a:cubicBezTo>
                    <a:pt x="2880022" y="733425"/>
                    <a:pt x="2894310" y="730568"/>
                    <a:pt x="2894310" y="730568"/>
                  </a:cubicBezTo>
                  <a:cubicBezTo>
                    <a:pt x="2894310" y="730568"/>
                    <a:pt x="2912408" y="735330"/>
                    <a:pt x="2920980" y="733425"/>
                  </a:cubicBezTo>
                  <a:cubicBezTo>
                    <a:pt x="2928600" y="730568"/>
                    <a:pt x="2933362" y="720090"/>
                    <a:pt x="2935267" y="710565"/>
                  </a:cubicBezTo>
                  <a:cubicBezTo>
                    <a:pt x="2938125" y="701040"/>
                    <a:pt x="2932410" y="693420"/>
                    <a:pt x="2939077" y="685800"/>
                  </a:cubicBezTo>
                  <a:cubicBezTo>
                    <a:pt x="2945745" y="678180"/>
                    <a:pt x="2949555" y="675323"/>
                    <a:pt x="2952412" y="655320"/>
                  </a:cubicBezTo>
                  <a:cubicBezTo>
                    <a:pt x="2955270" y="635318"/>
                    <a:pt x="2952412" y="626745"/>
                    <a:pt x="2952412" y="620077"/>
                  </a:cubicBezTo>
                  <a:cubicBezTo>
                    <a:pt x="2952412" y="613410"/>
                    <a:pt x="2955270" y="600075"/>
                    <a:pt x="2952412" y="591502"/>
                  </a:cubicBezTo>
                  <a:cubicBezTo>
                    <a:pt x="2949555" y="581977"/>
                    <a:pt x="2941935" y="575310"/>
                    <a:pt x="2936220" y="567690"/>
                  </a:cubicBezTo>
                  <a:cubicBezTo>
                    <a:pt x="2930505" y="560070"/>
                    <a:pt x="2923837" y="557213"/>
                    <a:pt x="2919075" y="543877"/>
                  </a:cubicBezTo>
                  <a:cubicBezTo>
                    <a:pt x="2913360" y="530543"/>
                    <a:pt x="2895262" y="510540"/>
                    <a:pt x="2895262" y="510540"/>
                  </a:cubicBezTo>
                  <a:cubicBezTo>
                    <a:pt x="2895262" y="510540"/>
                    <a:pt x="2879070" y="499110"/>
                    <a:pt x="2871450" y="492443"/>
                  </a:cubicBezTo>
                  <a:cubicBezTo>
                    <a:pt x="2863830" y="485775"/>
                    <a:pt x="2854305" y="482918"/>
                    <a:pt x="2845733" y="482918"/>
                  </a:cubicBezTo>
                  <a:cubicBezTo>
                    <a:pt x="2838112" y="482918"/>
                    <a:pt x="2832397" y="483870"/>
                    <a:pt x="2822872" y="482918"/>
                  </a:cubicBezTo>
                  <a:cubicBezTo>
                    <a:pt x="2813347" y="481965"/>
                    <a:pt x="2812395" y="476250"/>
                    <a:pt x="2802870" y="469583"/>
                  </a:cubicBezTo>
                  <a:cubicBezTo>
                    <a:pt x="2793345" y="462915"/>
                    <a:pt x="2789535" y="458153"/>
                    <a:pt x="2781915" y="458153"/>
                  </a:cubicBezTo>
                  <a:cubicBezTo>
                    <a:pt x="2774295" y="458153"/>
                    <a:pt x="2769533" y="457200"/>
                    <a:pt x="2760960" y="458153"/>
                  </a:cubicBezTo>
                  <a:cubicBezTo>
                    <a:pt x="2751435" y="459105"/>
                    <a:pt x="2763817" y="437198"/>
                    <a:pt x="2768580" y="426720"/>
                  </a:cubicBezTo>
                  <a:cubicBezTo>
                    <a:pt x="2774295" y="416243"/>
                    <a:pt x="2774295" y="413385"/>
                    <a:pt x="2780962" y="391478"/>
                  </a:cubicBezTo>
                  <a:cubicBezTo>
                    <a:pt x="2787630" y="368618"/>
                    <a:pt x="2784772" y="370523"/>
                    <a:pt x="2797155" y="360998"/>
                  </a:cubicBezTo>
                  <a:cubicBezTo>
                    <a:pt x="2809537" y="351473"/>
                    <a:pt x="2810490" y="347662"/>
                    <a:pt x="2822872" y="347662"/>
                  </a:cubicBezTo>
                  <a:cubicBezTo>
                    <a:pt x="2835255" y="347662"/>
                    <a:pt x="2862877" y="347662"/>
                    <a:pt x="2882880" y="346710"/>
                  </a:cubicBezTo>
                  <a:cubicBezTo>
                    <a:pt x="2902883" y="345758"/>
                    <a:pt x="2910502" y="339090"/>
                    <a:pt x="2925742" y="342900"/>
                  </a:cubicBezTo>
                  <a:cubicBezTo>
                    <a:pt x="2940030" y="346710"/>
                    <a:pt x="2952412" y="349568"/>
                    <a:pt x="2955270" y="354330"/>
                  </a:cubicBezTo>
                  <a:cubicBezTo>
                    <a:pt x="2958127" y="360045"/>
                    <a:pt x="2965747" y="361950"/>
                    <a:pt x="2975272" y="360998"/>
                  </a:cubicBezTo>
                  <a:cubicBezTo>
                    <a:pt x="2984797" y="360045"/>
                    <a:pt x="2995275" y="360045"/>
                    <a:pt x="2996227" y="350520"/>
                  </a:cubicBezTo>
                  <a:cubicBezTo>
                    <a:pt x="2997180" y="340995"/>
                    <a:pt x="2993370" y="337185"/>
                    <a:pt x="2992417" y="330518"/>
                  </a:cubicBezTo>
                  <a:cubicBezTo>
                    <a:pt x="2991465" y="323850"/>
                    <a:pt x="2988608" y="319087"/>
                    <a:pt x="2989560" y="313373"/>
                  </a:cubicBezTo>
                  <a:cubicBezTo>
                    <a:pt x="2990512" y="307658"/>
                    <a:pt x="2990512" y="299085"/>
                    <a:pt x="3000037" y="297180"/>
                  </a:cubicBezTo>
                  <a:cubicBezTo>
                    <a:pt x="3009562" y="296228"/>
                    <a:pt x="3026708" y="294323"/>
                    <a:pt x="3030517" y="294323"/>
                  </a:cubicBezTo>
                  <a:cubicBezTo>
                    <a:pt x="3034327" y="294323"/>
                    <a:pt x="3034327" y="287655"/>
                    <a:pt x="3040995" y="297180"/>
                  </a:cubicBezTo>
                  <a:cubicBezTo>
                    <a:pt x="3047662" y="306705"/>
                    <a:pt x="3047662" y="307658"/>
                    <a:pt x="3055283" y="307658"/>
                  </a:cubicBezTo>
                  <a:cubicBezTo>
                    <a:pt x="3062902" y="307658"/>
                    <a:pt x="3064808" y="310515"/>
                    <a:pt x="3068617" y="307658"/>
                  </a:cubicBezTo>
                  <a:cubicBezTo>
                    <a:pt x="3072427" y="304800"/>
                    <a:pt x="3074333" y="290512"/>
                    <a:pt x="3074333" y="290512"/>
                  </a:cubicBezTo>
                  <a:cubicBezTo>
                    <a:pt x="3074333" y="290512"/>
                    <a:pt x="3063855" y="280987"/>
                    <a:pt x="3078142" y="280987"/>
                  </a:cubicBezTo>
                  <a:cubicBezTo>
                    <a:pt x="3092430" y="280987"/>
                    <a:pt x="3098145" y="275273"/>
                    <a:pt x="3101955" y="287655"/>
                  </a:cubicBezTo>
                  <a:cubicBezTo>
                    <a:pt x="3105765" y="299085"/>
                    <a:pt x="3104812" y="300990"/>
                    <a:pt x="3107670" y="308610"/>
                  </a:cubicBezTo>
                  <a:cubicBezTo>
                    <a:pt x="3110527" y="316230"/>
                    <a:pt x="3121005" y="312420"/>
                    <a:pt x="3118147" y="321945"/>
                  </a:cubicBezTo>
                  <a:cubicBezTo>
                    <a:pt x="3115290" y="331470"/>
                    <a:pt x="3112433" y="328612"/>
                    <a:pt x="3108622" y="338137"/>
                  </a:cubicBezTo>
                  <a:cubicBezTo>
                    <a:pt x="3104812" y="347662"/>
                    <a:pt x="3101002" y="349568"/>
                    <a:pt x="3101002" y="355283"/>
                  </a:cubicBezTo>
                  <a:cubicBezTo>
                    <a:pt x="3101002" y="360998"/>
                    <a:pt x="3103860" y="361950"/>
                    <a:pt x="3101955" y="368618"/>
                  </a:cubicBezTo>
                  <a:cubicBezTo>
                    <a:pt x="3101002" y="375285"/>
                    <a:pt x="3092430" y="378143"/>
                    <a:pt x="3091477" y="381953"/>
                  </a:cubicBezTo>
                  <a:cubicBezTo>
                    <a:pt x="3090525" y="385762"/>
                    <a:pt x="3088620" y="391478"/>
                    <a:pt x="3087667" y="402908"/>
                  </a:cubicBezTo>
                  <a:cubicBezTo>
                    <a:pt x="3086715" y="414337"/>
                    <a:pt x="3087667" y="423862"/>
                    <a:pt x="3100050" y="435293"/>
                  </a:cubicBezTo>
                  <a:cubicBezTo>
                    <a:pt x="3112433" y="447675"/>
                    <a:pt x="3126720" y="458153"/>
                    <a:pt x="3130530" y="466725"/>
                  </a:cubicBezTo>
                  <a:cubicBezTo>
                    <a:pt x="3134340" y="476250"/>
                    <a:pt x="3147675" y="481012"/>
                    <a:pt x="3147675" y="490537"/>
                  </a:cubicBezTo>
                  <a:cubicBezTo>
                    <a:pt x="3147675" y="500062"/>
                    <a:pt x="3141960" y="501015"/>
                    <a:pt x="3155295" y="507683"/>
                  </a:cubicBezTo>
                  <a:cubicBezTo>
                    <a:pt x="3168630" y="514350"/>
                    <a:pt x="3169583" y="513398"/>
                    <a:pt x="3176250" y="521018"/>
                  </a:cubicBezTo>
                  <a:cubicBezTo>
                    <a:pt x="3182917" y="528638"/>
                    <a:pt x="3194347" y="534352"/>
                    <a:pt x="3197205" y="538163"/>
                  </a:cubicBezTo>
                  <a:cubicBezTo>
                    <a:pt x="3200062" y="541973"/>
                    <a:pt x="3209587" y="541973"/>
                    <a:pt x="3214350" y="537210"/>
                  </a:cubicBezTo>
                  <a:cubicBezTo>
                    <a:pt x="3220065" y="531495"/>
                    <a:pt x="3220065" y="526733"/>
                    <a:pt x="3215302" y="516255"/>
                  </a:cubicBezTo>
                  <a:cubicBezTo>
                    <a:pt x="3211492" y="505777"/>
                    <a:pt x="3208635" y="508635"/>
                    <a:pt x="3208635" y="500062"/>
                  </a:cubicBezTo>
                  <a:cubicBezTo>
                    <a:pt x="3208635" y="492443"/>
                    <a:pt x="3209587" y="489585"/>
                    <a:pt x="3211492" y="481965"/>
                  </a:cubicBezTo>
                  <a:cubicBezTo>
                    <a:pt x="3212445" y="474345"/>
                    <a:pt x="3208635" y="472440"/>
                    <a:pt x="3212445" y="464820"/>
                  </a:cubicBezTo>
                  <a:cubicBezTo>
                    <a:pt x="3216255" y="457200"/>
                    <a:pt x="3224827" y="448628"/>
                    <a:pt x="3212445" y="435293"/>
                  </a:cubicBezTo>
                  <a:cubicBezTo>
                    <a:pt x="3200062" y="421958"/>
                    <a:pt x="3189585" y="427673"/>
                    <a:pt x="3188633" y="415290"/>
                  </a:cubicBezTo>
                  <a:cubicBezTo>
                    <a:pt x="3187680" y="403860"/>
                    <a:pt x="3187680" y="399098"/>
                    <a:pt x="3184822" y="394335"/>
                  </a:cubicBezTo>
                  <a:cubicBezTo>
                    <a:pt x="3181965" y="388620"/>
                    <a:pt x="3190537" y="384810"/>
                    <a:pt x="3178155" y="383858"/>
                  </a:cubicBezTo>
                  <a:cubicBezTo>
                    <a:pt x="3165772" y="382905"/>
                    <a:pt x="3161010" y="384810"/>
                    <a:pt x="3158152" y="381000"/>
                  </a:cubicBezTo>
                  <a:cubicBezTo>
                    <a:pt x="3155295" y="377190"/>
                    <a:pt x="3150533" y="377190"/>
                    <a:pt x="3151485" y="364808"/>
                  </a:cubicBezTo>
                  <a:cubicBezTo>
                    <a:pt x="3152437" y="352425"/>
                    <a:pt x="3148627" y="337185"/>
                    <a:pt x="3152437" y="334328"/>
                  </a:cubicBezTo>
                  <a:cubicBezTo>
                    <a:pt x="3156247" y="331470"/>
                    <a:pt x="3153390" y="331470"/>
                    <a:pt x="3161962" y="330518"/>
                  </a:cubicBezTo>
                  <a:cubicBezTo>
                    <a:pt x="3169583" y="329565"/>
                    <a:pt x="3152437" y="329565"/>
                    <a:pt x="3169583" y="329565"/>
                  </a:cubicBezTo>
                  <a:cubicBezTo>
                    <a:pt x="3186727" y="329565"/>
                    <a:pt x="3199110" y="332423"/>
                    <a:pt x="3199110" y="332423"/>
                  </a:cubicBezTo>
                  <a:cubicBezTo>
                    <a:pt x="3199110" y="332423"/>
                    <a:pt x="3195300" y="321945"/>
                    <a:pt x="3206730" y="326708"/>
                  </a:cubicBezTo>
                  <a:cubicBezTo>
                    <a:pt x="3219112" y="332423"/>
                    <a:pt x="3219112" y="332423"/>
                    <a:pt x="3219112" y="332423"/>
                  </a:cubicBezTo>
                  <a:cubicBezTo>
                    <a:pt x="3219112" y="332423"/>
                    <a:pt x="3241972" y="333375"/>
                    <a:pt x="3248640" y="325755"/>
                  </a:cubicBezTo>
                  <a:cubicBezTo>
                    <a:pt x="3255308" y="318135"/>
                    <a:pt x="3267690" y="304800"/>
                    <a:pt x="3267690" y="304800"/>
                  </a:cubicBezTo>
                  <a:cubicBezTo>
                    <a:pt x="3267690" y="304800"/>
                    <a:pt x="3275310" y="289560"/>
                    <a:pt x="3285787" y="280035"/>
                  </a:cubicBezTo>
                  <a:cubicBezTo>
                    <a:pt x="3295312" y="270510"/>
                    <a:pt x="3287692" y="258128"/>
                    <a:pt x="3287692" y="250508"/>
                  </a:cubicBezTo>
                  <a:cubicBezTo>
                    <a:pt x="3287692" y="242887"/>
                    <a:pt x="3287692" y="240983"/>
                    <a:pt x="3278167" y="236220"/>
                  </a:cubicBezTo>
                  <a:cubicBezTo>
                    <a:pt x="3268642" y="232410"/>
                    <a:pt x="3265785" y="230505"/>
                    <a:pt x="3254355" y="226695"/>
                  </a:cubicBezTo>
                  <a:cubicBezTo>
                    <a:pt x="3241972" y="222885"/>
                    <a:pt x="3252450" y="240983"/>
                    <a:pt x="3241972" y="222885"/>
                  </a:cubicBezTo>
                  <a:cubicBezTo>
                    <a:pt x="3232447" y="204787"/>
                    <a:pt x="3232447" y="204787"/>
                    <a:pt x="3232447" y="204787"/>
                  </a:cubicBezTo>
                  <a:cubicBezTo>
                    <a:pt x="3232447" y="204787"/>
                    <a:pt x="3238162" y="192405"/>
                    <a:pt x="3248640" y="197167"/>
                  </a:cubicBezTo>
                  <a:cubicBezTo>
                    <a:pt x="3258165" y="200978"/>
                    <a:pt x="3244830" y="197167"/>
                    <a:pt x="3258165" y="200978"/>
                  </a:cubicBezTo>
                  <a:cubicBezTo>
                    <a:pt x="3272452" y="204787"/>
                    <a:pt x="3272452" y="204787"/>
                    <a:pt x="3281977" y="204787"/>
                  </a:cubicBezTo>
                  <a:cubicBezTo>
                    <a:pt x="3292455" y="204787"/>
                    <a:pt x="3276262" y="208598"/>
                    <a:pt x="3292455" y="204787"/>
                  </a:cubicBezTo>
                  <a:cubicBezTo>
                    <a:pt x="3308647" y="200978"/>
                    <a:pt x="3324840" y="192405"/>
                    <a:pt x="3324840" y="192405"/>
                  </a:cubicBezTo>
                  <a:lnTo>
                    <a:pt x="3337222" y="184785"/>
                  </a:lnTo>
                  <a:lnTo>
                    <a:pt x="3344842" y="173355"/>
                  </a:lnTo>
                  <a:cubicBezTo>
                    <a:pt x="3344842" y="173355"/>
                    <a:pt x="3339127" y="163830"/>
                    <a:pt x="3328650" y="159067"/>
                  </a:cubicBezTo>
                  <a:cubicBezTo>
                    <a:pt x="3319125" y="155258"/>
                    <a:pt x="3304837" y="153353"/>
                    <a:pt x="3282930" y="151448"/>
                  </a:cubicBezTo>
                  <a:cubicBezTo>
                    <a:pt x="3261022" y="149542"/>
                    <a:pt x="3261022" y="149542"/>
                    <a:pt x="3246735" y="147638"/>
                  </a:cubicBezTo>
                  <a:cubicBezTo>
                    <a:pt x="3232447" y="145733"/>
                    <a:pt x="3219112" y="136208"/>
                    <a:pt x="3210540" y="133350"/>
                  </a:cubicBezTo>
                  <a:cubicBezTo>
                    <a:pt x="3202920" y="131445"/>
                    <a:pt x="3176250" y="121920"/>
                    <a:pt x="3161010" y="121920"/>
                  </a:cubicBezTo>
                  <a:cubicBezTo>
                    <a:pt x="3144817" y="121920"/>
                    <a:pt x="3148627" y="120015"/>
                    <a:pt x="3126720" y="120015"/>
                  </a:cubicBezTo>
                  <a:cubicBezTo>
                    <a:pt x="3104812" y="120015"/>
                    <a:pt x="3108622" y="118110"/>
                    <a:pt x="3092430" y="120015"/>
                  </a:cubicBezTo>
                  <a:cubicBezTo>
                    <a:pt x="3076237" y="121920"/>
                    <a:pt x="3080047" y="118110"/>
                    <a:pt x="3052425" y="121920"/>
                  </a:cubicBezTo>
                  <a:cubicBezTo>
                    <a:pt x="3024802" y="125730"/>
                    <a:pt x="3018135" y="136208"/>
                    <a:pt x="3018135" y="136208"/>
                  </a:cubicBezTo>
                  <a:cubicBezTo>
                    <a:pt x="3018135" y="136208"/>
                    <a:pt x="3016230" y="141923"/>
                    <a:pt x="2998133" y="141923"/>
                  </a:cubicBezTo>
                  <a:cubicBezTo>
                    <a:pt x="2980035" y="141923"/>
                    <a:pt x="2952412" y="140017"/>
                    <a:pt x="2941935" y="138113"/>
                  </a:cubicBezTo>
                  <a:cubicBezTo>
                    <a:pt x="2932410" y="136208"/>
                    <a:pt x="2901930" y="134303"/>
                    <a:pt x="2901930" y="134303"/>
                  </a:cubicBezTo>
                  <a:cubicBezTo>
                    <a:pt x="2901930" y="134303"/>
                    <a:pt x="2865735" y="145733"/>
                    <a:pt x="2838112" y="136208"/>
                  </a:cubicBezTo>
                  <a:cubicBezTo>
                    <a:pt x="2810490" y="126682"/>
                    <a:pt x="2800012" y="114300"/>
                    <a:pt x="2768580" y="112395"/>
                  </a:cubicBezTo>
                  <a:cubicBezTo>
                    <a:pt x="2736195" y="110490"/>
                    <a:pt x="2728575" y="108585"/>
                    <a:pt x="2704762" y="108585"/>
                  </a:cubicBezTo>
                  <a:cubicBezTo>
                    <a:pt x="2680950" y="108585"/>
                    <a:pt x="2677140" y="106680"/>
                    <a:pt x="2660947" y="104775"/>
                  </a:cubicBezTo>
                  <a:cubicBezTo>
                    <a:pt x="2644755" y="102870"/>
                    <a:pt x="2637135" y="88582"/>
                    <a:pt x="2620942" y="88582"/>
                  </a:cubicBezTo>
                  <a:cubicBezTo>
                    <a:pt x="2604750" y="88582"/>
                    <a:pt x="2619037" y="86678"/>
                    <a:pt x="2588558" y="86678"/>
                  </a:cubicBezTo>
                  <a:cubicBezTo>
                    <a:pt x="2558077" y="86678"/>
                    <a:pt x="2562840" y="88582"/>
                    <a:pt x="2542837" y="84773"/>
                  </a:cubicBezTo>
                  <a:cubicBezTo>
                    <a:pt x="2522835" y="80963"/>
                    <a:pt x="2522835" y="70485"/>
                    <a:pt x="2504737" y="75248"/>
                  </a:cubicBezTo>
                  <a:cubicBezTo>
                    <a:pt x="2486640" y="79057"/>
                    <a:pt x="2484735" y="79057"/>
                    <a:pt x="2472352" y="82867"/>
                  </a:cubicBezTo>
                  <a:cubicBezTo>
                    <a:pt x="2459970" y="86678"/>
                    <a:pt x="2430442" y="97155"/>
                    <a:pt x="2418060" y="100965"/>
                  </a:cubicBezTo>
                  <a:cubicBezTo>
                    <a:pt x="2405677" y="104775"/>
                    <a:pt x="2388532" y="99060"/>
                    <a:pt x="2381865" y="99060"/>
                  </a:cubicBezTo>
                  <a:cubicBezTo>
                    <a:pt x="2376150" y="99060"/>
                    <a:pt x="2387580" y="110490"/>
                    <a:pt x="2367577" y="113348"/>
                  </a:cubicBezTo>
                  <a:cubicBezTo>
                    <a:pt x="2347575" y="115253"/>
                    <a:pt x="2341860" y="120967"/>
                    <a:pt x="2329477" y="111442"/>
                  </a:cubicBezTo>
                  <a:cubicBezTo>
                    <a:pt x="2317095" y="101917"/>
                    <a:pt x="2315190" y="89535"/>
                    <a:pt x="2301855" y="81915"/>
                  </a:cubicBezTo>
                  <a:cubicBezTo>
                    <a:pt x="2287567" y="74295"/>
                    <a:pt x="2281852" y="70485"/>
                    <a:pt x="2259945" y="70485"/>
                  </a:cubicBezTo>
                  <a:cubicBezTo>
                    <a:pt x="2238037" y="70485"/>
                    <a:pt x="2241847" y="72390"/>
                    <a:pt x="2219940" y="70485"/>
                  </a:cubicBezTo>
                  <a:cubicBezTo>
                    <a:pt x="2198032" y="68580"/>
                    <a:pt x="2194222" y="68580"/>
                    <a:pt x="2176125" y="64770"/>
                  </a:cubicBezTo>
                  <a:cubicBezTo>
                    <a:pt x="2158027" y="60960"/>
                    <a:pt x="2158027" y="59055"/>
                    <a:pt x="2144692" y="59055"/>
                  </a:cubicBezTo>
                  <a:cubicBezTo>
                    <a:pt x="2130405" y="59055"/>
                    <a:pt x="2117070" y="51435"/>
                    <a:pt x="2094210" y="53340"/>
                  </a:cubicBezTo>
                  <a:cubicBezTo>
                    <a:pt x="2072302" y="55245"/>
                    <a:pt x="2063730" y="55245"/>
                    <a:pt x="2058015" y="55245"/>
                  </a:cubicBezTo>
                  <a:cubicBezTo>
                    <a:pt x="2052300" y="55245"/>
                    <a:pt x="2052300" y="49530"/>
                    <a:pt x="2039917" y="55245"/>
                  </a:cubicBezTo>
                  <a:cubicBezTo>
                    <a:pt x="2027535" y="60960"/>
                    <a:pt x="2025630" y="69532"/>
                    <a:pt x="2007532" y="69532"/>
                  </a:cubicBezTo>
                  <a:cubicBezTo>
                    <a:pt x="1989435" y="69532"/>
                    <a:pt x="1989435" y="69532"/>
                    <a:pt x="1989435" y="69532"/>
                  </a:cubicBezTo>
                  <a:cubicBezTo>
                    <a:pt x="1989435" y="69532"/>
                    <a:pt x="1971337" y="53340"/>
                    <a:pt x="1985625" y="49530"/>
                  </a:cubicBezTo>
                  <a:cubicBezTo>
                    <a:pt x="1999912" y="45720"/>
                    <a:pt x="2003722" y="43815"/>
                    <a:pt x="2005627" y="31432"/>
                  </a:cubicBezTo>
                  <a:cubicBezTo>
                    <a:pt x="2007532" y="20002"/>
                    <a:pt x="2007532" y="9525"/>
                    <a:pt x="1999912" y="7620"/>
                  </a:cubicBezTo>
                  <a:cubicBezTo>
                    <a:pt x="1992292" y="5715"/>
                    <a:pt x="1959907" y="0"/>
                    <a:pt x="1945620" y="0"/>
                  </a:cubicBezTo>
                  <a:cubicBezTo>
                    <a:pt x="1931332" y="0"/>
                    <a:pt x="1938000" y="0"/>
                    <a:pt x="1909425" y="0"/>
                  </a:cubicBezTo>
                  <a:cubicBezTo>
                    <a:pt x="1881802" y="0"/>
                    <a:pt x="1851322" y="5715"/>
                    <a:pt x="1825605" y="3810"/>
                  </a:cubicBezTo>
                  <a:cubicBezTo>
                    <a:pt x="1799887" y="1905"/>
                    <a:pt x="1793220" y="0"/>
                    <a:pt x="1775122" y="7620"/>
                  </a:cubicBezTo>
                  <a:cubicBezTo>
                    <a:pt x="1757025" y="15240"/>
                    <a:pt x="1751310" y="17145"/>
                    <a:pt x="1733212" y="17145"/>
                  </a:cubicBezTo>
                  <a:cubicBezTo>
                    <a:pt x="1715115" y="17145"/>
                    <a:pt x="1709400" y="15240"/>
                    <a:pt x="1697017" y="19050"/>
                  </a:cubicBezTo>
                  <a:cubicBezTo>
                    <a:pt x="1684635" y="22860"/>
                    <a:pt x="1675110" y="42863"/>
                    <a:pt x="1675110" y="42863"/>
                  </a:cubicBezTo>
                  <a:cubicBezTo>
                    <a:pt x="1675110" y="42863"/>
                    <a:pt x="1651297" y="46672"/>
                    <a:pt x="1637010" y="46672"/>
                  </a:cubicBezTo>
                  <a:cubicBezTo>
                    <a:pt x="1622722" y="46672"/>
                    <a:pt x="1595100" y="40957"/>
                    <a:pt x="1595100" y="48578"/>
                  </a:cubicBezTo>
                  <a:cubicBezTo>
                    <a:pt x="1595100" y="56197"/>
                    <a:pt x="1589385" y="58103"/>
                    <a:pt x="1598910" y="74295"/>
                  </a:cubicBezTo>
                  <a:cubicBezTo>
                    <a:pt x="1608435" y="90488"/>
                    <a:pt x="1602720" y="92392"/>
                    <a:pt x="1595100" y="92392"/>
                  </a:cubicBezTo>
                  <a:cubicBezTo>
                    <a:pt x="1587480" y="92392"/>
                    <a:pt x="1569382" y="90488"/>
                    <a:pt x="1569382" y="90488"/>
                  </a:cubicBezTo>
                  <a:cubicBezTo>
                    <a:pt x="1569382" y="90488"/>
                    <a:pt x="1551285" y="79057"/>
                    <a:pt x="1543665" y="80963"/>
                  </a:cubicBezTo>
                  <a:cubicBezTo>
                    <a:pt x="1536045" y="82867"/>
                    <a:pt x="1525567" y="88582"/>
                    <a:pt x="1527472" y="97155"/>
                  </a:cubicBezTo>
                  <a:cubicBezTo>
                    <a:pt x="1529377" y="104775"/>
                    <a:pt x="1527472" y="111442"/>
                    <a:pt x="1536997" y="122873"/>
                  </a:cubicBezTo>
                  <a:cubicBezTo>
                    <a:pt x="1547475" y="134303"/>
                    <a:pt x="1560810" y="132398"/>
                    <a:pt x="1560810" y="140970"/>
                  </a:cubicBezTo>
                  <a:cubicBezTo>
                    <a:pt x="1560810" y="148590"/>
                    <a:pt x="1560810" y="154305"/>
                    <a:pt x="1560810" y="162878"/>
                  </a:cubicBezTo>
                  <a:cubicBezTo>
                    <a:pt x="1560810" y="170498"/>
                    <a:pt x="1548427" y="190500"/>
                    <a:pt x="1540807" y="192405"/>
                  </a:cubicBezTo>
                  <a:cubicBezTo>
                    <a:pt x="1533187" y="194310"/>
                    <a:pt x="1506517" y="214312"/>
                    <a:pt x="1495087" y="194310"/>
                  </a:cubicBezTo>
                  <a:cubicBezTo>
                    <a:pt x="1482705" y="174308"/>
                    <a:pt x="1478895" y="168592"/>
                    <a:pt x="1487467" y="154305"/>
                  </a:cubicBezTo>
                  <a:cubicBezTo>
                    <a:pt x="1495087" y="140970"/>
                    <a:pt x="1513185" y="152400"/>
                    <a:pt x="1495087" y="128588"/>
                  </a:cubicBezTo>
                  <a:cubicBezTo>
                    <a:pt x="1476990" y="104775"/>
                    <a:pt x="1485562" y="120967"/>
                    <a:pt x="1476990" y="104775"/>
                  </a:cubicBezTo>
                  <a:cubicBezTo>
                    <a:pt x="1469370" y="88582"/>
                    <a:pt x="1476990" y="73342"/>
                    <a:pt x="1469370" y="73342"/>
                  </a:cubicBezTo>
                  <a:cubicBezTo>
                    <a:pt x="1461750" y="73342"/>
                    <a:pt x="1435080" y="55245"/>
                    <a:pt x="1425555" y="67628"/>
                  </a:cubicBezTo>
                  <a:cubicBezTo>
                    <a:pt x="1415077" y="80010"/>
                    <a:pt x="1413172" y="81915"/>
                    <a:pt x="1411267" y="91440"/>
                  </a:cubicBezTo>
                  <a:cubicBezTo>
                    <a:pt x="1409362" y="100965"/>
                    <a:pt x="1398885" y="117157"/>
                    <a:pt x="1419840" y="126682"/>
                  </a:cubicBezTo>
                  <a:cubicBezTo>
                    <a:pt x="1439842" y="136208"/>
                    <a:pt x="1436032" y="139065"/>
                    <a:pt x="1449367" y="144780"/>
                  </a:cubicBezTo>
                  <a:cubicBezTo>
                    <a:pt x="1463655" y="150495"/>
                    <a:pt x="1458892" y="139065"/>
                    <a:pt x="1463655" y="150495"/>
                  </a:cubicBezTo>
                  <a:cubicBezTo>
                    <a:pt x="1467465" y="161925"/>
                    <a:pt x="1483657" y="170498"/>
                    <a:pt x="1451272" y="170498"/>
                  </a:cubicBezTo>
                  <a:cubicBezTo>
                    <a:pt x="1419840" y="170498"/>
                    <a:pt x="1376977" y="166688"/>
                    <a:pt x="1361737" y="156210"/>
                  </a:cubicBezTo>
                  <a:cubicBezTo>
                    <a:pt x="1345545" y="146685"/>
                    <a:pt x="1312207" y="140017"/>
                    <a:pt x="1296015" y="146685"/>
                  </a:cubicBezTo>
                  <a:cubicBezTo>
                    <a:pt x="1279822" y="152400"/>
                    <a:pt x="1283632" y="160973"/>
                    <a:pt x="1250295" y="162878"/>
                  </a:cubicBezTo>
                  <a:cubicBezTo>
                    <a:pt x="1216005" y="164783"/>
                    <a:pt x="1199812" y="164783"/>
                    <a:pt x="1192192" y="164783"/>
                  </a:cubicBezTo>
                  <a:cubicBezTo>
                    <a:pt x="1184572" y="164783"/>
                    <a:pt x="1184572" y="168592"/>
                    <a:pt x="1168380" y="179070"/>
                  </a:cubicBezTo>
                  <a:cubicBezTo>
                    <a:pt x="1152187" y="188595"/>
                    <a:pt x="1130280" y="195262"/>
                    <a:pt x="1120755" y="188595"/>
                  </a:cubicBezTo>
                  <a:cubicBezTo>
                    <a:pt x="1111230" y="182880"/>
                    <a:pt x="1116945" y="172403"/>
                    <a:pt x="1102657" y="170498"/>
                  </a:cubicBezTo>
                  <a:cubicBezTo>
                    <a:pt x="1088370" y="168592"/>
                    <a:pt x="1096942" y="150495"/>
                    <a:pt x="1088370" y="168592"/>
                  </a:cubicBezTo>
                  <a:cubicBezTo>
                    <a:pt x="1080750" y="186690"/>
                    <a:pt x="1084560" y="203835"/>
                    <a:pt x="1084560" y="203835"/>
                  </a:cubicBezTo>
                  <a:cubicBezTo>
                    <a:pt x="1084560" y="203835"/>
                    <a:pt x="1095990" y="213360"/>
                    <a:pt x="1082655" y="220028"/>
                  </a:cubicBezTo>
                  <a:cubicBezTo>
                    <a:pt x="1068367" y="225742"/>
                    <a:pt x="1055032" y="227648"/>
                    <a:pt x="1044555" y="231458"/>
                  </a:cubicBezTo>
                  <a:cubicBezTo>
                    <a:pt x="1034077" y="235267"/>
                    <a:pt x="1022647" y="221933"/>
                    <a:pt x="1012170" y="233362"/>
                  </a:cubicBezTo>
                  <a:cubicBezTo>
                    <a:pt x="1001692" y="244792"/>
                    <a:pt x="966450" y="251460"/>
                    <a:pt x="966450" y="244792"/>
                  </a:cubicBezTo>
                  <a:cubicBezTo>
                    <a:pt x="966450" y="239078"/>
                    <a:pt x="946447" y="209550"/>
                    <a:pt x="946447" y="209550"/>
                  </a:cubicBezTo>
                  <a:cubicBezTo>
                    <a:pt x="946447" y="209550"/>
                    <a:pt x="938827" y="189548"/>
                    <a:pt x="958830" y="189548"/>
                  </a:cubicBezTo>
                  <a:cubicBezTo>
                    <a:pt x="978832" y="189548"/>
                    <a:pt x="982642" y="189548"/>
                    <a:pt x="988357" y="189548"/>
                  </a:cubicBezTo>
                  <a:cubicBezTo>
                    <a:pt x="994072" y="189548"/>
                    <a:pt x="1000740" y="189548"/>
                    <a:pt x="1010265" y="189548"/>
                  </a:cubicBezTo>
                  <a:cubicBezTo>
                    <a:pt x="1020742" y="189548"/>
                    <a:pt x="1024552" y="180023"/>
                    <a:pt x="1024552" y="180023"/>
                  </a:cubicBezTo>
                  <a:cubicBezTo>
                    <a:pt x="1024552" y="180023"/>
                    <a:pt x="1018837" y="161925"/>
                    <a:pt x="996930" y="158115"/>
                  </a:cubicBezTo>
                  <a:cubicBezTo>
                    <a:pt x="975022" y="154305"/>
                    <a:pt x="966450" y="154305"/>
                    <a:pt x="958830" y="150495"/>
                  </a:cubicBezTo>
                  <a:cubicBezTo>
                    <a:pt x="951210" y="146685"/>
                    <a:pt x="928350" y="142875"/>
                    <a:pt x="911205" y="140970"/>
                  </a:cubicBezTo>
                  <a:cubicBezTo>
                    <a:pt x="893107" y="139065"/>
                    <a:pt x="861675" y="126682"/>
                    <a:pt x="855007" y="120967"/>
                  </a:cubicBezTo>
                  <a:cubicBezTo>
                    <a:pt x="849292" y="115253"/>
                    <a:pt x="867390" y="104775"/>
                    <a:pt x="824527" y="104775"/>
                  </a:cubicBezTo>
                  <a:cubicBezTo>
                    <a:pt x="782617" y="104775"/>
                    <a:pt x="738802" y="110490"/>
                    <a:pt x="738802" y="110490"/>
                  </a:cubicBezTo>
                  <a:cubicBezTo>
                    <a:pt x="738802" y="110490"/>
                    <a:pt x="700702" y="134303"/>
                    <a:pt x="678795" y="145733"/>
                  </a:cubicBezTo>
                  <a:cubicBezTo>
                    <a:pt x="656887" y="157163"/>
                    <a:pt x="654982" y="140017"/>
                    <a:pt x="638790" y="169545"/>
                  </a:cubicBezTo>
                  <a:cubicBezTo>
                    <a:pt x="622597" y="199073"/>
                    <a:pt x="626407" y="202883"/>
                    <a:pt x="613072" y="219075"/>
                  </a:cubicBezTo>
                  <a:cubicBezTo>
                    <a:pt x="598785" y="235267"/>
                    <a:pt x="594975" y="240983"/>
                    <a:pt x="587355" y="242887"/>
                  </a:cubicBezTo>
                  <a:cubicBezTo>
                    <a:pt x="579735" y="244792"/>
                    <a:pt x="534967" y="266700"/>
                    <a:pt x="513060" y="281940"/>
                  </a:cubicBezTo>
                  <a:cubicBezTo>
                    <a:pt x="491152" y="298133"/>
                    <a:pt x="496867" y="301943"/>
                    <a:pt x="487342" y="307658"/>
                  </a:cubicBezTo>
                  <a:cubicBezTo>
                    <a:pt x="477817" y="313373"/>
                    <a:pt x="489247" y="335280"/>
                    <a:pt x="481627" y="353378"/>
                  </a:cubicBezTo>
                  <a:cubicBezTo>
                    <a:pt x="474007" y="371475"/>
                    <a:pt x="451147" y="379095"/>
                    <a:pt x="477817" y="384810"/>
                  </a:cubicBezTo>
                  <a:cubicBezTo>
                    <a:pt x="503535" y="390525"/>
                    <a:pt x="512107" y="390525"/>
                    <a:pt x="523537" y="390525"/>
                  </a:cubicBezTo>
                  <a:cubicBezTo>
                    <a:pt x="534967" y="390525"/>
                    <a:pt x="534967" y="382905"/>
                    <a:pt x="541635" y="379095"/>
                  </a:cubicBezTo>
                  <a:cubicBezTo>
                    <a:pt x="547350" y="375285"/>
                    <a:pt x="555922" y="362903"/>
                    <a:pt x="563542" y="360998"/>
                  </a:cubicBezTo>
                  <a:cubicBezTo>
                    <a:pt x="571162" y="359093"/>
                    <a:pt x="579735" y="355283"/>
                    <a:pt x="585450" y="359093"/>
                  </a:cubicBezTo>
                  <a:cubicBezTo>
                    <a:pt x="591165" y="362903"/>
                    <a:pt x="591165" y="362903"/>
                    <a:pt x="595927" y="373380"/>
                  </a:cubicBezTo>
                  <a:cubicBezTo>
                    <a:pt x="599737" y="382905"/>
                    <a:pt x="595927" y="391478"/>
                    <a:pt x="605452" y="395287"/>
                  </a:cubicBezTo>
                  <a:cubicBezTo>
                    <a:pt x="614977" y="399098"/>
                    <a:pt x="623550" y="411480"/>
                    <a:pt x="623550" y="411480"/>
                  </a:cubicBezTo>
                  <a:cubicBezTo>
                    <a:pt x="623550" y="411480"/>
                    <a:pt x="607357" y="427673"/>
                    <a:pt x="621645" y="429578"/>
                  </a:cubicBezTo>
                  <a:cubicBezTo>
                    <a:pt x="635932" y="431483"/>
                    <a:pt x="639742" y="435293"/>
                    <a:pt x="647362" y="431483"/>
                  </a:cubicBezTo>
                  <a:cubicBezTo>
                    <a:pt x="654982" y="427673"/>
                    <a:pt x="641647" y="433387"/>
                    <a:pt x="654982" y="427673"/>
                  </a:cubicBezTo>
                  <a:cubicBezTo>
                    <a:pt x="669270" y="421958"/>
                    <a:pt x="662602" y="443865"/>
                    <a:pt x="669270" y="421958"/>
                  </a:cubicBezTo>
                  <a:cubicBezTo>
                    <a:pt x="674985" y="400050"/>
                    <a:pt x="665460" y="390525"/>
                    <a:pt x="673080" y="384810"/>
                  </a:cubicBezTo>
                  <a:cubicBezTo>
                    <a:pt x="680700" y="379095"/>
                    <a:pt x="665460" y="388620"/>
                    <a:pt x="680700" y="379095"/>
                  </a:cubicBezTo>
                  <a:cubicBezTo>
                    <a:pt x="696892" y="369570"/>
                    <a:pt x="702607" y="359093"/>
                    <a:pt x="702607" y="349568"/>
                  </a:cubicBezTo>
                  <a:cubicBezTo>
                    <a:pt x="702607" y="340043"/>
                    <a:pt x="708322" y="335280"/>
                    <a:pt x="700702" y="329565"/>
                  </a:cubicBezTo>
                  <a:cubicBezTo>
                    <a:pt x="693082" y="323850"/>
                    <a:pt x="698797" y="335280"/>
                    <a:pt x="693082" y="323850"/>
                  </a:cubicBezTo>
                  <a:cubicBezTo>
                    <a:pt x="687367" y="312420"/>
                    <a:pt x="683557" y="301943"/>
                    <a:pt x="689272" y="292418"/>
                  </a:cubicBezTo>
                  <a:cubicBezTo>
                    <a:pt x="694987" y="282893"/>
                    <a:pt x="701655" y="274320"/>
                    <a:pt x="716895" y="270510"/>
                  </a:cubicBezTo>
                  <a:cubicBezTo>
                    <a:pt x="733087" y="266700"/>
                    <a:pt x="738802" y="266700"/>
                    <a:pt x="740707" y="256223"/>
                  </a:cubicBezTo>
                  <a:cubicBezTo>
                    <a:pt x="742612" y="246698"/>
                    <a:pt x="736897" y="236220"/>
                    <a:pt x="742612" y="234315"/>
                  </a:cubicBezTo>
                  <a:cubicBezTo>
                    <a:pt x="748327" y="232410"/>
                    <a:pt x="753090" y="226695"/>
                    <a:pt x="762615" y="226695"/>
                  </a:cubicBezTo>
                  <a:cubicBezTo>
                    <a:pt x="773092" y="226695"/>
                    <a:pt x="784522" y="222885"/>
                    <a:pt x="788332" y="228600"/>
                  </a:cubicBezTo>
                  <a:cubicBezTo>
                    <a:pt x="792142" y="234315"/>
                    <a:pt x="800715" y="232410"/>
                    <a:pt x="792142" y="244792"/>
                  </a:cubicBezTo>
                  <a:cubicBezTo>
                    <a:pt x="784522" y="256223"/>
                    <a:pt x="795952" y="242887"/>
                    <a:pt x="784522" y="256223"/>
                  </a:cubicBezTo>
                  <a:cubicBezTo>
                    <a:pt x="772140" y="270510"/>
                    <a:pt x="764520" y="281940"/>
                    <a:pt x="762615" y="287655"/>
                  </a:cubicBezTo>
                  <a:cubicBezTo>
                    <a:pt x="760710" y="293370"/>
                    <a:pt x="760710" y="307658"/>
                    <a:pt x="760710" y="307658"/>
                  </a:cubicBezTo>
                  <a:lnTo>
                    <a:pt x="780712" y="325755"/>
                  </a:lnTo>
                  <a:cubicBezTo>
                    <a:pt x="780712" y="325755"/>
                    <a:pt x="791190" y="333375"/>
                    <a:pt x="800715" y="333375"/>
                  </a:cubicBezTo>
                  <a:cubicBezTo>
                    <a:pt x="811192" y="333375"/>
                    <a:pt x="816907" y="335280"/>
                    <a:pt x="824527" y="333375"/>
                  </a:cubicBezTo>
                  <a:cubicBezTo>
                    <a:pt x="832147" y="331470"/>
                    <a:pt x="844530" y="327660"/>
                    <a:pt x="858817" y="329565"/>
                  </a:cubicBezTo>
                  <a:cubicBezTo>
                    <a:pt x="873105" y="331470"/>
                    <a:pt x="875010" y="315278"/>
                    <a:pt x="873105" y="331470"/>
                  </a:cubicBezTo>
                  <a:cubicBezTo>
                    <a:pt x="871200" y="347662"/>
                    <a:pt x="902632" y="337185"/>
                    <a:pt x="871200" y="347662"/>
                  </a:cubicBezTo>
                  <a:cubicBezTo>
                    <a:pt x="838815" y="357187"/>
                    <a:pt x="836910" y="359093"/>
                    <a:pt x="820717" y="359093"/>
                  </a:cubicBezTo>
                  <a:cubicBezTo>
                    <a:pt x="804525" y="359093"/>
                    <a:pt x="791190" y="355283"/>
                    <a:pt x="782617" y="362903"/>
                  </a:cubicBezTo>
                  <a:cubicBezTo>
                    <a:pt x="774997" y="370523"/>
                    <a:pt x="768330" y="381000"/>
                    <a:pt x="768330" y="392430"/>
                  </a:cubicBezTo>
                  <a:cubicBezTo>
                    <a:pt x="768330" y="403860"/>
                    <a:pt x="764520" y="405765"/>
                    <a:pt x="764520" y="416243"/>
                  </a:cubicBezTo>
                  <a:cubicBezTo>
                    <a:pt x="764520" y="425768"/>
                    <a:pt x="772140" y="436245"/>
                    <a:pt x="762615" y="441960"/>
                  </a:cubicBezTo>
                  <a:cubicBezTo>
                    <a:pt x="753090" y="447675"/>
                    <a:pt x="742612" y="453390"/>
                    <a:pt x="730230" y="456248"/>
                  </a:cubicBezTo>
                  <a:cubicBezTo>
                    <a:pt x="717847" y="458153"/>
                    <a:pt x="704512" y="456248"/>
                    <a:pt x="695940" y="460058"/>
                  </a:cubicBezTo>
                  <a:cubicBezTo>
                    <a:pt x="688320" y="463868"/>
                    <a:pt x="679747" y="469583"/>
                    <a:pt x="668317" y="471487"/>
                  </a:cubicBezTo>
                  <a:cubicBezTo>
                    <a:pt x="655935" y="473393"/>
                    <a:pt x="650220" y="477203"/>
                    <a:pt x="632122" y="469583"/>
                  </a:cubicBezTo>
                  <a:cubicBezTo>
                    <a:pt x="614025" y="461962"/>
                    <a:pt x="642600" y="460058"/>
                    <a:pt x="614025" y="461962"/>
                  </a:cubicBezTo>
                  <a:cubicBezTo>
                    <a:pt x="586402" y="463868"/>
                    <a:pt x="572115" y="469583"/>
                    <a:pt x="572115" y="469583"/>
                  </a:cubicBezTo>
                  <a:cubicBezTo>
                    <a:pt x="572115" y="469583"/>
                    <a:pt x="552112" y="471487"/>
                    <a:pt x="544492" y="473393"/>
                  </a:cubicBezTo>
                  <a:cubicBezTo>
                    <a:pt x="536872" y="475298"/>
                    <a:pt x="532110" y="471487"/>
                    <a:pt x="518775" y="479108"/>
                  </a:cubicBezTo>
                  <a:cubicBezTo>
                    <a:pt x="504487" y="486728"/>
                    <a:pt x="500677" y="495300"/>
                    <a:pt x="496867" y="501015"/>
                  </a:cubicBezTo>
                  <a:cubicBezTo>
                    <a:pt x="493057" y="506730"/>
                    <a:pt x="484485" y="504825"/>
                    <a:pt x="478770" y="508635"/>
                  </a:cubicBezTo>
                  <a:cubicBezTo>
                    <a:pt x="473055" y="512445"/>
                    <a:pt x="460672" y="518160"/>
                    <a:pt x="458767" y="524827"/>
                  </a:cubicBezTo>
                  <a:cubicBezTo>
                    <a:pt x="456862" y="530543"/>
                    <a:pt x="456862" y="536258"/>
                    <a:pt x="442575" y="546735"/>
                  </a:cubicBezTo>
                  <a:cubicBezTo>
                    <a:pt x="428287" y="556260"/>
                    <a:pt x="424477" y="548640"/>
                    <a:pt x="413047" y="562927"/>
                  </a:cubicBezTo>
                  <a:cubicBezTo>
                    <a:pt x="400665" y="576263"/>
                    <a:pt x="398760" y="581025"/>
                    <a:pt x="387330" y="582930"/>
                  </a:cubicBezTo>
                  <a:cubicBezTo>
                    <a:pt x="374947" y="584835"/>
                    <a:pt x="371137" y="577215"/>
                    <a:pt x="365422" y="584835"/>
                  </a:cubicBezTo>
                  <a:cubicBezTo>
                    <a:pt x="359707" y="592455"/>
                    <a:pt x="373042" y="584835"/>
                    <a:pt x="359707" y="592455"/>
                  </a:cubicBezTo>
                  <a:cubicBezTo>
                    <a:pt x="345420" y="600075"/>
                    <a:pt x="361612" y="600075"/>
                    <a:pt x="345420" y="600075"/>
                  </a:cubicBezTo>
                  <a:cubicBezTo>
                    <a:pt x="329227" y="600075"/>
                    <a:pt x="325417" y="598170"/>
                    <a:pt x="319702" y="598170"/>
                  </a:cubicBezTo>
                  <a:cubicBezTo>
                    <a:pt x="313987" y="598170"/>
                    <a:pt x="303510" y="590550"/>
                    <a:pt x="303510" y="598170"/>
                  </a:cubicBezTo>
                  <a:cubicBezTo>
                    <a:pt x="303510" y="605790"/>
                    <a:pt x="297795" y="590550"/>
                    <a:pt x="303510" y="605790"/>
                  </a:cubicBezTo>
                  <a:cubicBezTo>
                    <a:pt x="309225" y="621983"/>
                    <a:pt x="301605" y="625793"/>
                    <a:pt x="319702" y="631508"/>
                  </a:cubicBezTo>
                  <a:cubicBezTo>
                    <a:pt x="337800" y="637223"/>
                    <a:pt x="361612" y="645795"/>
                    <a:pt x="361612" y="645795"/>
                  </a:cubicBezTo>
                  <a:cubicBezTo>
                    <a:pt x="361612" y="645795"/>
                    <a:pt x="352087" y="700088"/>
                    <a:pt x="347325" y="713423"/>
                  </a:cubicBezTo>
                  <a:cubicBezTo>
                    <a:pt x="341610" y="726758"/>
                    <a:pt x="341610" y="738188"/>
                    <a:pt x="323512" y="738188"/>
                  </a:cubicBezTo>
                  <a:cubicBezTo>
                    <a:pt x="304462" y="738188"/>
                    <a:pt x="284460" y="739140"/>
                    <a:pt x="284460" y="739140"/>
                  </a:cubicBezTo>
                  <a:cubicBezTo>
                    <a:pt x="284460" y="739140"/>
                    <a:pt x="272077" y="732473"/>
                    <a:pt x="253980" y="732473"/>
                  </a:cubicBezTo>
                  <a:cubicBezTo>
                    <a:pt x="234930" y="732473"/>
                    <a:pt x="226357" y="724852"/>
                    <a:pt x="219690" y="731520"/>
                  </a:cubicBezTo>
                  <a:cubicBezTo>
                    <a:pt x="213022" y="738188"/>
                    <a:pt x="205402" y="734377"/>
                    <a:pt x="202545" y="751523"/>
                  </a:cubicBezTo>
                  <a:cubicBezTo>
                    <a:pt x="199687" y="768668"/>
                    <a:pt x="198735" y="769620"/>
                    <a:pt x="199687" y="782955"/>
                  </a:cubicBezTo>
                  <a:cubicBezTo>
                    <a:pt x="200640" y="796290"/>
                    <a:pt x="206355" y="788670"/>
                    <a:pt x="200640" y="803910"/>
                  </a:cubicBezTo>
                  <a:cubicBezTo>
                    <a:pt x="194925" y="820102"/>
                    <a:pt x="190162" y="830580"/>
                    <a:pt x="190162" y="839152"/>
                  </a:cubicBezTo>
                  <a:cubicBezTo>
                    <a:pt x="190162" y="848677"/>
                    <a:pt x="186352" y="850583"/>
                    <a:pt x="190162" y="857250"/>
                  </a:cubicBezTo>
                  <a:cubicBezTo>
                    <a:pt x="193972" y="863918"/>
                    <a:pt x="193972" y="864870"/>
                    <a:pt x="204450" y="866775"/>
                  </a:cubicBezTo>
                  <a:cubicBezTo>
                    <a:pt x="214927" y="867727"/>
                    <a:pt x="233977" y="873443"/>
                    <a:pt x="237787" y="876300"/>
                  </a:cubicBezTo>
                  <a:cubicBezTo>
                    <a:pt x="241597" y="879158"/>
                    <a:pt x="244455" y="882015"/>
                    <a:pt x="252075" y="883920"/>
                  </a:cubicBezTo>
                  <a:cubicBezTo>
                    <a:pt x="259695" y="886777"/>
                    <a:pt x="261600" y="891540"/>
                    <a:pt x="274935" y="887730"/>
                  </a:cubicBezTo>
                  <a:cubicBezTo>
                    <a:pt x="288270" y="883920"/>
                    <a:pt x="292080" y="881063"/>
                    <a:pt x="300652" y="880110"/>
                  </a:cubicBezTo>
                  <a:cubicBezTo>
                    <a:pt x="308272" y="879158"/>
                    <a:pt x="319702" y="884873"/>
                    <a:pt x="331132" y="879158"/>
                  </a:cubicBezTo>
                  <a:cubicBezTo>
                    <a:pt x="343515" y="872490"/>
                    <a:pt x="343515" y="875348"/>
                    <a:pt x="351135" y="861060"/>
                  </a:cubicBezTo>
                  <a:cubicBezTo>
                    <a:pt x="358755" y="846773"/>
                    <a:pt x="357802" y="842963"/>
                    <a:pt x="370185" y="826770"/>
                  </a:cubicBezTo>
                  <a:cubicBezTo>
                    <a:pt x="382567" y="810577"/>
                    <a:pt x="387330" y="806768"/>
                    <a:pt x="391140" y="802005"/>
                  </a:cubicBezTo>
                  <a:cubicBezTo>
                    <a:pt x="394950" y="797243"/>
                    <a:pt x="390187" y="796290"/>
                    <a:pt x="404475" y="787718"/>
                  </a:cubicBezTo>
                  <a:cubicBezTo>
                    <a:pt x="418762" y="778193"/>
                    <a:pt x="422572" y="774383"/>
                    <a:pt x="428287" y="769620"/>
                  </a:cubicBezTo>
                  <a:cubicBezTo>
                    <a:pt x="434002" y="763905"/>
                    <a:pt x="431145" y="756285"/>
                    <a:pt x="434002" y="748665"/>
                  </a:cubicBezTo>
                  <a:cubicBezTo>
                    <a:pt x="436860" y="741045"/>
                    <a:pt x="431145" y="738188"/>
                    <a:pt x="443527" y="734377"/>
                  </a:cubicBezTo>
                  <a:cubicBezTo>
                    <a:pt x="455910" y="730568"/>
                    <a:pt x="456862" y="724852"/>
                    <a:pt x="467340" y="724852"/>
                  </a:cubicBezTo>
                  <a:cubicBezTo>
                    <a:pt x="477817" y="724852"/>
                    <a:pt x="494010" y="725805"/>
                    <a:pt x="494010" y="725805"/>
                  </a:cubicBezTo>
                  <a:cubicBezTo>
                    <a:pt x="494010" y="725805"/>
                    <a:pt x="508297" y="728663"/>
                    <a:pt x="524490" y="724852"/>
                  </a:cubicBezTo>
                  <a:cubicBezTo>
                    <a:pt x="540682" y="721043"/>
                    <a:pt x="545445" y="718185"/>
                    <a:pt x="551160" y="717233"/>
                  </a:cubicBezTo>
                  <a:cubicBezTo>
                    <a:pt x="556875" y="716280"/>
                    <a:pt x="572115" y="717233"/>
                    <a:pt x="576877" y="722948"/>
                  </a:cubicBezTo>
                  <a:cubicBezTo>
                    <a:pt x="580687" y="728663"/>
                    <a:pt x="580687" y="726758"/>
                    <a:pt x="584497" y="737235"/>
                  </a:cubicBezTo>
                  <a:cubicBezTo>
                    <a:pt x="588307" y="747713"/>
                    <a:pt x="590212" y="746760"/>
                    <a:pt x="597832" y="754380"/>
                  </a:cubicBezTo>
                  <a:cubicBezTo>
                    <a:pt x="605452" y="762000"/>
                    <a:pt x="614977" y="771525"/>
                    <a:pt x="625455" y="779145"/>
                  </a:cubicBezTo>
                  <a:cubicBezTo>
                    <a:pt x="635932" y="786765"/>
                    <a:pt x="642600" y="784860"/>
                    <a:pt x="645457" y="790575"/>
                  </a:cubicBezTo>
                  <a:cubicBezTo>
                    <a:pt x="648315" y="797243"/>
                    <a:pt x="651172" y="800100"/>
                    <a:pt x="657840" y="808673"/>
                  </a:cubicBezTo>
                  <a:cubicBezTo>
                    <a:pt x="664507" y="818198"/>
                    <a:pt x="661650" y="819150"/>
                    <a:pt x="665460" y="828675"/>
                  </a:cubicBezTo>
                  <a:cubicBezTo>
                    <a:pt x="669270" y="838200"/>
                    <a:pt x="674985" y="844868"/>
                    <a:pt x="682605" y="842963"/>
                  </a:cubicBezTo>
                  <a:cubicBezTo>
                    <a:pt x="690225" y="842010"/>
                    <a:pt x="693082" y="842010"/>
                    <a:pt x="693082" y="831533"/>
                  </a:cubicBezTo>
                  <a:cubicBezTo>
                    <a:pt x="693082" y="821055"/>
                    <a:pt x="690225" y="828675"/>
                    <a:pt x="693082" y="821055"/>
                  </a:cubicBezTo>
                  <a:cubicBezTo>
                    <a:pt x="695940" y="813435"/>
                    <a:pt x="698797" y="814388"/>
                    <a:pt x="702607" y="806768"/>
                  </a:cubicBezTo>
                  <a:cubicBezTo>
                    <a:pt x="706417" y="799148"/>
                    <a:pt x="715942" y="795338"/>
                    <a:pt x="707370" y="789623"/>
                  </a:cubicBezTo>
                  <a:cubicBezTo>
                    <a:pt x="699750" y="783908"/>
                    <a:pt x="703560" y="782955"/>
                    <a:pt x="689272" y="780098"/>
                  </a:cubicBezTo>
                  <a:cubicBezTo>
                    <a:pt x="674985" y="777240"/>
                    <a:pt x="669270" y="779145"/>
                    <a:pt x="656887" y="765810"/>
                  </a:cubicBezTo>
                  <a:cubicBezTo>
                    <a:pt x="644505" y="752475"/>
                    <a:pt x="640695" y="739140"/>
                    <a:pt x="629265" y="734377"/>
                  </a:cubicBezTo>
                  <a:cubicBezTo>
                    <a:pt x="616882" y="729615"/>
                    <a:pt x="609262" y="727710"/>
                    <a:pt x="603547" y="721043"/>
                  </a:cubicBezTo>
                  <a:cubicBezTo>
                    <a:pt x="597832" y="714375"/>
                    <a:pt x="595927" y="702945"/>
                    <a:pt x="597832" y="696277"/>
                  </a:cubicBezTo>
                  <a:cubicBezTo>
                    <a:pt x="600690" y="689610"/>
                    <a:pt x="611167" y="692468"/>
                    <a:pt x="616882" y="688658"/>
                  </a:cubicBezTo>
                  <a:cubicBezTo>
                    <a:pt x="622597" y="684848"/>
                    <a:pt x="624502" y="675323"/>
                    <a:pt x="639742" y="681990"/>
                  </a:cubicBezTo>
                  <a:cubicBezTo>
                    <a:pt x="654030" y="688658"/>
                    <a:pt x="665460" y="685800"/>
                    <a:pt x="670222" y="695325"/>
                  </a:cubicBezTo>
                  <a:cubicBezTo>
                    <a:pt x="675937" y="704850"/>
                    <a:pt x="682605" y="708660"/>
                    <a:pt x="696892" y="716280"/>
                  </a:cubicBezTo>
                  <a:cubicBezTo>
                    <a:pt x="711180" y="723900"/>
                    <a:pt x="715942" y="730568"/>
                    <a:pt x="729277" y="741045"/>
                  </a:cubicBezTo>
                  <a:cubicBezTo>
                    <a:pt x="742612" y="751523"/>
                    <a:pt x="749280" y="753427"/>
                    <a:pt x="750232" y="768668"/>
                  </a:cubicBezTo>
                  <a:cubicBezTo>
                    <a:pt x="751185" y="784860"/>
                    <a:pt x="756900" y="791527"/>
                    <a:pt x="760710" y="802005"/>
                  </a:cubicBezTo>
                  <a:cubicBezTo>
                    <a:pt x="764520" y="812483"/>
                    <a:pt x="766425" y="818198"/>
                    <a:pt x="773092" y="826770"/>
                  </a:cubicBezTo>
                  <a:cubicBezTo>
                    <a:pt x="779760" y="836295"/>
                    <a:pt x="783570" y="838200"/>
                    <a:pt x="785475" y="846773"/>
                  </a:cubicBezTo>
                  <a:cubicBezTo>
                    <a:pt x="786427" y="854393"/>
                    <a:pt x="781665" y="863918"/>
                    <a:pt x="789285" y="869633"/>
                  </a:cubicBezTo>
                  <a:cubicBezTo>
                    <a:pt x="796905" y="875348"/>
                    <a:pt x="795952" y="872490"/>
                    <a:pt x="805477" y="876300"/>
                  </a:cubicBezTo>
                  <a:cubicBezTo>
                    <a:pt x="815002" y="880110"/>
                    <a:pt x="815955" y="871538"/>
                    <a:pt x="818812" y="866775"/>
                  </a:cubicBezTo>
                  <a:cubicBezTo>
                    <a:pt x="821670" y="862965"/>
                    <a:pt x="825480" y="859155"/>
                    <a:pt x="825480" y="843915"/>
                  </a:cubicBezTo>
                  <a:cubicBezTo>
                    <a:pt x="825480" y="829627"/>
                    <a:pt x="825480" y="827723"/>
                    <a:pt x="825480" y="822008"/>
                  </a:cubicBezTo>
                  <a:cubicBezTo>
                    <a:pt x="825480" y="815340"/>
                    <a:pt x="817860" y="804863"/>
                    <a:pt x="833100" y="798195"/>
                  </a:cubicBezTo>
                  <a:cubicBezTo>
                    <a:pt x="849292" y="791527"/>
                    <a:pt x="860722" y="784860"/>
                    <a:pt x="873105" y="784860"/>
                  </a:cubicBezTo>
                  <a:cubicBezTo>
                    <a:pt x="885487" y="784860"/>
                    <a:pt x="893107" y="792480"/>
                    <a:pt x="899775" y="782002"/>
                  </a:cubicBezTo>
                  <a:cubicBezTo>
                    <a:pt x="906442" y="771525"/>
                    <a:pt x="906442" y="761048"/>
                    <a:pt x="906442" y="754380"/>
                  </a:cubicBezTo>
                  <a:cubicBezTo>
                    <a:pt x="906442" y="747713"/>
                    <a:pt x="894060" y="727710"/>
                    <a:pt x="903585" y="721043"/>
                  </a:cubicBezTo>
                  <a:cubicBezTo>
                    <a:pt x="913110" y="714375"/>
                    <a:pt x="923587" y="713423"/>
                    <a:pt x="931207" y="702945"/>
                  </a:cubicBezTo>
                  <a:cubicBezTo>
                    <a:pt x="938827" y="692468"/>
                    <a:pt x="931207" y="681990"/>
                    <a:pt x="943590" y="676275"/>
                  </a:cubicBezTo>
                  <a:cubicBezTo>
                    <a:pt x="955972" y="670560"/>
                    <a:pt x="963592" y="666750"/>
                    <a:pt x="967402" y="665798"/>
                  </a:cubicBezTo>
                  <a:cubicBezTo>
                    <a:pt x="971212" y="664845"/>
                    <a:pt x="987405" y="662940"/>
                    <a:pt x="991215" y="662940"/>
                  </a:cubicBezTo>
                  <a:cubicBezTo>
                    <a:pt x="995025" y="662940"/>
                    <a:pt x="1003597" y="673418"/>
                    <a:pt x="1004550" y="680085"/>
                  </a:cubicBezTo>
                  <a:cubicBezTo>
                    <a:pt x="1005502" y="686752"/>
                    <a:pt x="1004550" y="696277"/>
                    <a:pt x="1015027" y="696277"/>
                  </a:cubicBezTo>
                  <a:cubicBezTo>
                    <a:pt x="1025505" y="696277"/>
                    <a:pt x="1018837" y="699135"/>
                    <a:pt x="1025505" y="696277"/>
                  </a:cubicBezTo>
                  <a:cubicBezTo>
                    <a:pt x="1032172" y="693420"/>
                    <a:pt x="1033125" y="680085"/>
                    <a:pt x="1033125" y="676275"/>
                  </a:cubicBezTo>
                  <a:cubicBezTo>
                    <a:pt x="1033125" y="672465"/>
                    <a:pt x="1029315" y="677227"/>
                    <a:pt x="1033125" y="672465"/>
                  </a:cubicBezTo>
                  <a:cubicBezTo>
                    <a:pt x="1036935" y="666750"/>
                    <a:pt x="1043602" y="668655"/>
                    <a:pt x="1052175" y="665798"/>
                  </a:cubicBezTo>
                  <a:cubicBezTo>
                    <a:pt x="1059795" y="662940"/>
                    <a:pt x="1065510" y="664845"/>
                    <a:pt x="1072177" y="656273"/>
                  </a:cubicBezTo>
                  <a:cubicBezTo>
                    <a:pt x="1078845" y="648652"/>
                    <a:pt x="1085512" y="636270"/>
                    <a:pt x="1085512" y="636270"/>
                  </a:cubicBezTo>
                  <a:cubicBezTo>
                    <a:pt x="1085512" y="636270"/>
                    <a:pt x="1095037" y="624840"/>
                    <a:pt x="1097895" y="635318"/>
                  </a:cubicBezTo>
                  <a:cubicBezTo>
                    <a:pt x="1100752" y="645795"/>
                    <a:pt x="1100752" y="655320"/>
                    <a:pt x="1100752" y="662940"/>
                  </a:cubicBezTo>
                  <a:cubicBezTo>
                    <a:pt x="1100752" y="670560"/>
                    <a:pt x="1101705" y="670560"/>
                    <a:pt x="1097895" y="677227"/>
                  </a:cubicBezTo>
                  <a:cubicBezTo>
                    <a:pt x="1094085" y="683895"/>
                    <a:pt x="1085512" y="687705"/>
                    <a:pt x="1096942" y="698183"/>
                  </a:cubicBezTo>
                  <a:cubicBezTo>
                    <a:pt x="1107420" y="708660"/>
                    <a:pt x="1110277" y="709613"/>
                    <a:pt x="1120755" y="715327"/>
                  </a:cubicBezTo>
                  <a:cubicBezTo>
                    <a:pt x="1131232" y="721043"/>
                    <a:pt x="1147425" y="725805"/>
                    <a:pt x="1148377" y="729615"/>
                  </a:cubicBezTo>
                  <a:cubicBezTo>
                    <a:pt x="1149330" y="733425"/>
                    <a:pt x="1160760" y="740093"/>
                    <a:pt x="1158855" y="749618"/>
                  </a:cubicBezTo>
                  <a:cubicBezTo>
                    <a:pt x="1157902" y="759143"/>
                    <a:pt x="1171237" y="763905"/>
                    <a:pt x="1164570" y="772477"/>
                  </a:cubicBezTo>
                  <a:cubicBezTo>
                    <a:pt x="1157902" y="780098"/>
                    <a:pt x="1157902" y="778193"/>
                    <a:pt x="1145520" y="786765"/>
                  </a:cubicBezTo>
                  <a:cubicBezTo>
                    <a:pt x="1133137" y="796290"/>
                    <a:pt x="1135042" y="798195"/>
                    <a:pt x="1117897" y="797243"/>
                  </a:cubicBezTo>
                  <a:cubicBezTo>
                    <a:pt x="1100752" y="796290"/>
                    <a:pt x="1091227" y="793433"/>
                    <a:pt x="1091227" y="789623"/>
                  </a:cubicBezTo>
                  <a:cubicBezTo>
                    <a:pt x="1091227" y="785813"/>
                    <a:pt x="1089322" y="782002"/>
                    <a:pt x="1085512" y="780098"/>
                  </a:cubicBezTo>
                  <a:cubicBezTo>
                    <a:pt x="1081702" y="778193"/>
                    <a:pt x="1080750" y="779145"/>
                    <a:pt x="1078845" y="777240"/>
                  </a:cubicBezTo>
                  <a:cubicBezTo>
                    <a:pt x="1076940" y="775335"/>
                    <a:pt x="1072177" y="773430"/>
                    <a:pt x="1068367" y="773430"/>
                  </a:cubicBezTo>
                  <a:cubicBezTo>
                    <a:pt x="1064557" y="772477"/>
                    <a:pt x="1068367" y="778193"/>
                    <a:pt x="1061700" y="773430"/>
                  </a:cubicBezTo>
                  <a:cubicBezTo>
                    <a:pt x="1055032" y="768668"/>
                    <a:pt x="1060747" y="771525"/>
                    <a:pt x="1055032" y="768668"/>
                  </a:cubicBezTo>
                  <a:cubicBezTo>
                    <a:pt x="1048365" y="765810"/>
                    <a:pt x="1041697" y="762952"/>
                    <a:pt x="1041697" y="762952"/>
                  </a:cubicBezTo>
                  <a:lnTo>
                    <a:pt x="1027410" y="762000"/>
                  </a:lnTo>
                  <a:cubicBezTo>
                    <a:pt x="1027410" y="762000"/>
                    <a:pt x="1018837" y="760095"/>
                    <a:pt x="1014075" y="763905"/>
                  </a:cubicBezTo>
                  <a:cubicBezTo>
                    <a:pt x="1009312" y="766763"/>
                    <a:pt x="1001692" y="762000"/>
                    <a:pt x="997882" y="767715"/>
                  </a:cubicBezTo>
                  <a:cubicBezTo>
                    <a:pt x="994072" y="772477"/>
                    <a:pt x="994072" y="772477"/>
                    <a:pt x="989310" y="773430"/>
                  </a:cubicBezTo>
                  <a:cubicBezTo>
                    <a:pt x="983595" y="774383"/>
                    <a:pt x="973117" y="776288"/>
                    <a:pt x="971212" y="776288"/>
                  </a:cubicBezTo>
                  <a:cubicBezTo>
                    <a:pt x="969307" y="776288"/>
                    <a:pt x="966450" y="778193"/>
                    <a:pt x="962640" y="780098"/>
                  </a:cubicBezTo>
                  <a:cubicBezTo>
                    <a:pt x="958830" y="782002"/>
                    <a:pt x="950257" y="782002"/>
                    <a:pt x="948352" y="782955"/>
                  </a:cubicBezTo>
                  <a:cubicBezTo>
                    <a:pt x="945495" y="784860"/>
                    <a:pt x="943590" y="782002"/>
                    <a:pt x="940732" y="786765"/>
                  </a:cubicBezTo>
                  <a:cubicBezTo>
                    <a:pt x="936922" y="791527"/>
                    <a:pt x="934065" y="796290"/>
                    <a:pt x="932160" y="798195"/>
                  </a:cubicBezTo>
                  <a:cubicBezTo>
                    <a:pt x="931207" y="800100"/>
                    <a:pt x="929302" y="802005"/>
                    <a:pt x="924540" y="802005"/>
                  </a:cubicBezTo>
                  <a:cubicBezTo>
                    <a:pt x="919777" y="802005"/>
                    <a:pt x="915015" y="801052"/>
                    <a:pt x="913110" y="802958"/>
                  </a:cubicBezTo>
                  <a:cubicBezTo>
                    <a:pt x="911205" y="804863"/>
                    <a:pt x="909300" y="804863"/>
                    <a:pt x="904537" y="806768"/>
                  </a:cubicBezTo>
                  <a:cubicBezTo>
                    <a:pt x="899775" y="808673"/>
                    <a:pt x="897870" y="809625"/>
                    <a:pt x="894060" y="809625"/>
                  </a:cubicBezTo>
                  <a:cubicBezTo>
                    <a:pt x="890250" y="809625"/>
                    <a:pt x="885487" y="810577"/>
                    <a:pt x="884535" y="812483"/>
                  </a:cubicBezTo>
                  <a:cubicBezTo>
                    <a:pt x="883582" y="814388"/>
                    <a:pt x="885487" y="828675"/>
                    <a:pt x="888345" y="835343"/>
                  </a:cubicBezTo>
                  <a:cubicBezTo>
                    <a:pt x="890250" y="842010"/>
                    <a:pt x="894060" y="847725"/>
                    <a:pt x="894060" y="853440"/>
                  </a:cubicBezTo>
                  <a:cubicBezTo>
                    <a:pt x="893107" y="859155"/>
                    <a:pt x="890250" y="862965"/>
                    <a:pt x="892155" y="866775"/>
                  </a:cubicBezTo>
                  <a:cubicBezTo>
                    <a:pt x="895012" y="870585"/>
                    <a:pt x="901680" y="871538"/>
                    <a:pt x="903585" y="875348"/>
                  </a:cubicBezTo>
                  <a:cubicBezTo>
                    <a:pt x="905490" y="879158"/>
                    <a:pt x="901680" y="882968"/>
                    <a:pt x="907395" y="885825"/>
                  </a:cubicBezTo>
                  <a:cubicBezTo>
                    <a:pt x="913110" y="888683"/>
                    <a:pt x="917872" y="889635"/>
                    <a:pt x="920730" y="889635"/>
                  </a:cubicBezTo>
                  <a:cubicBezTo>
                    <a:pt x="923587" y="889635"/>
                    <a:pt x="930255" y="887730"/>
                    <a:pt x="933112" y="890588"/>
                  </a:cubicBezTo>
                  <a:cubicBezTo>
                    <a:pt x="936922" y="893445"/>
                    <a:pt x="935017" y="891540"/>
                    <a:pt x="939780" y="895350"/>
                  </a:cubicBezTo>
                  <a:cubicBezTo>
                    <a:pt x="944542" y="899160"/>
                    <a:pt x="944542" y="900113"/>
                    <a:pt x="950257" y="900113"/>
                  </a:cubicBezTo>
                  <a:cubicBezTo>
                    <a:pt x="955020" y="900113"/>
                    <a:pt x="961687" y="901065"/>
                    <a:pt x="963592" y="900113"/>
                  </a:cubicBezTo>
                  <a:cubicBezTo>
                    <a:pt x="966450" y="899160"/>
                    <a:pt x="967402" y="895350"/>
                    <a:pt x="969307" y="893445"/>
                  </a:cubicBezTo>
                  <a:cubicBezTo>
                    <a:pt x="971212" y="891540"/>
                    <a:pt x="968355" y="894398"/>
                    <a:pt x="971212" y="891540"/>
                  </a:cubicBezTo>
                  <a:cubicBezTo>
                    <a:pt x="974070" y="888683"/>
                    <a:pt x="984547" y="885825"/>
                    <a:pt x="989310" y="888683"/>
                  </a:cubicBezTo>
                  <a:cubicBezTo>
                    <a:pt x="994072" y="891540"/>
                    <a:pt x="1006455" y="896302"/>
                    <a:pt x="1014075" y="902018"/>
                  </a:cubicBezTo>
                  <a:cubicBezTo>
                    <a:pt x="1021695" y="907733"/>
                    <a:pt x="1028362" y="908685"/>
                    <a:pt x="1034077" y="905827"/>
                  </a:cubicBezTo>
                  <a:cubicBezTo>
                    <a:pt x="1039792" y="902970"/>
                    <a:pt x="1040745" y="895350"/>
                    <a:pt x="1040745" y="895350"/>
                  </a:cubicBezTo>
                  <a:cubicBezTo>
                    <a:pt x="1040745" y="895350"/>
                    <a:pt x="1040745" y="887730"/>
                    <a:pt x="1048365" y="888683"/>
                  </a:cubicBezTo>
                  <a:cubicBezTo>
                    <a:pt x="1055985" y="889635"/>
                    <a:pt x="1065510" y="891540"/>
                    <a:pt x="1071225" y="898208"/>
                  </a:cubicBezTo>
                  <a:cubicBezTo>
                    <a:pt x="1076940" y="904875"/>
                    <a:pt x="1078845" y="897255"/>
                    <a:pt x="1077892" y="911543"/>
                  </a:cubicBezTo>
                  <a:cubicBezTo>
                    <a:pt x="1076940" y="925830"/>
                    <a:pt x="1071225" y="928688"/>
                    <a:pt x="1076940" y="935355"/>
                  </a:cubicBezTo>
                  <a:cubicBezTo>
                    <a:pt x="1082655" y="942023"/>
                    <a:pt x="1089322" y="939165"/>
                    <a:pt x="1089322" y="948690"/>
                  </a:cubicBezTo>
                  <a:cubicBezTo>
                    <a:pt x="1089322" y="958215"/>
                    <a:pt x="1081702" y="955358"/>
                    <a:pt x="1079797" y="964883"/>
                  </a:cubicBezTo>
                  <a:cubicBezTo>
                    <a:pt x="1078845" y="974408"/>
                    <a:pt x="1073130" y="975360"/>
                    <a:pt x="1076940" y="982980"/>
                  </a:cubicBezTo>
                  <a:cubicBezTo>
                    <a:pt x="1080750" y="990600"/>
                    <a:pt x="1074082" y="990600"/>
                    <a:pt x="1084560" y="997268"/>
                  </a:cubicBezTo>
                  <a:cubicBezTo>
                    <a:pt x="1095037" y="1003935"/>
                    <a:pt x="1092180" y="1001077"/>
                    <a:pt x="1105515" y="1010602"/>
                  </a:cubicBezTo>
                  <a:cubicBezTo>
                    <a:pt x="1118850" y="1020127"/>
                    <a:pt x="1119802" y="1022033"/>
                    <a:pt x="1119802" y="1026795"/>
                  </a:cubicBezTo>
                  <a:cubicBezTo>
                    <a:pt x="1119802" y="1031558"/>
                    <a:pt x="1125517" y="1036320"/>
                    <a:pt x="1115992" y="1043940"/>
                  </a:cubicBezTo>
                  <a:cubicBezTo>
                    <a:pt x="1106467" y="1051560"/>
                    <a:pt x="1108372" y="1053465"/>
                    <a:pt x="1095990" y="1054418"/>
                  </a:cubicBezTo>
                  <a:cubicBezTo>
                    <a:pt x="1084560" y="1055370"/>
                    <a:pt x="1063605" y="1048703"/>
                    <a:pt x="1055032" y="1044893"/>
                  </a:cubicBezTo>
                  <a:cubicBezTo>
                    <a:pt x="1045507" y="1041083"/>
                    <a:pt x="1045507" y="1035368"/>
                    <a:pt x="1035030" y="1035368"/>
                  </a:cubicBezTo>
                  <a:cubicBezTo>
                    <a:pt x="1024552" y="1035368"/>
                    <a:pt x="1031220" y="1035368"/>
                    <a:pt x="1015980" y="1035368"/>
                  </a:cubicBezTo>
                  <a:cubicBezTo>
                    <a:pt x="1001692" y="1035368"/>
                    <a:pt x="995025" y="1034415"/>
                    <a:pt x="989310" y="1032510"/>
                  </a:cubicBezTo>
                  <a:cubicBezTo>
                    <a:pt x="983595" y="1031558"/>
                    <a:pt x="988357" y="1029652"/>
                    <a:pt x="976927" y="1029652"/>
                  </a:cubicBezTo>
                  <a:cubicBezTo>
                    <a:pt x="966450" y="1029652"/>
                    <a:pt x="964545" y="1030605"/>
                    <a:pt x="955972" y="1030605"/>
                  </a:cubicBezTo>
                  <a:cubicBezTo>
                    <a:pt x="946447" y="1030605"/>
                    <a:pt x="921682" y="1027748"/>
                    <a:pt x="903585" y="1023938"/>
                  </a:cubicBezTo>
                  <a:cubicBezTo>
                    <a:pt x="885487" y="1020127"/>
                    <a:pt x="864532" y="1017270"/>
                    <a:pt x="854055" y="1013460"/>
                  </a:cubicBezTo>
                  <a:cubicBezTo>
                    <a:pt x="843577" y="1009650"/>
                    <a:pt x="848340" y="1011555"/>
                    <a:pt x="833100" y="1004888"/>
                  </a:cubicBezTo>
                  <a:cubicBezTo>
                    <a:pt x="816907" y="998220"/>
                    <a:pt x="810240" y="990600"/>
                    <a:pt x="801667" y="992505"/>
                  </a:cubicBezTo>
                  <a:cubicBezTo>
                    <a:pt x="793095" y="994410"/>
                    <a:pt x="781665" y="992505"/>
                    <a:pt x="778807" y="998220"/>
                  </a:cubicBezTo>
                  <a:cubicBezTo>
                    <a:pt x="774997" y="1003935"/>
                    <a:pt x="772140" y="1003935"/>
                    <a:pt x="773092" y="1017270"/>
                  </a:cubicBezTo>
                  <a:cubicBezTo>
                    <a:pt x="774997" y="1031558"/>
                    <a:pt x="794047" y="1021080"/>
                    <a:pt x="774997" y="1031558"/>
                  </a:cubicBezTo>
                  <a:cubicBezTo>
                    <a:pt x="755947" y="1042035"/>
                    <a:pt x="755947" y="1045845"/>
                    <a:pt x="739755" y="1042035"/>
                  </a:cubicBezTo>
                  <a:cubicBezTo>
                    <a:pt x="723562" y="1038225"/>
                    <a:pt x="734040" y="1034415"/>
                    <a:pt x="709275" y="1025843"/>
                  </a:cubicBezTo>
                  <a:cubicBezTo>
                    <a:pt x="684510" y="1017270"/>
                    <a:pt x="672127" y="1013460"/>
                    <a:pt x="672127" y="1013460"/>
                  </a:cubicBezTo>
                  <a:cubicBezTo>
                    <a:pt x="672127" y="1013460"/>
                    <a:pt x="666412" y="997268"/>
                    <a:pt x="661650" y="992505"/>
                  </a:cubicBezTo>
                  <a:cubicBezTo>
                    <a:pt x="656887" y="987743"/>
                    <a:pt x="656887" y="983933"/>
                    <a:pt x="643552" y="983933"/>
                  </a:cubicBezTo>
                  <a:cubicBezTo>
                    <a:pt x="631170" y="983933"/>
                    <a:pt x="611167" y="985838"/>
                    <a:pt x="611167" y="985838"/>
                  </a:cubicBezTo>
                  <a:cubicBezTo>
                    <a:pt x="601642" y="983933"/>
                    <a:pt x="576877" y="997268"/>
                    <a:pt x="569257" y="971550"/>
                  </a:cubicBezTo>
                  <a:cubicBezTo>
                    <a:pt x="561637" y="945833"/>
                    <a:pt x="553065" y="949643"/>
                    <a:pt x="559732" y="936308"/>
                  </a:cubicBezTo>
                  <a:cubicBezTo>
                    <a:pt x="565447" y="922020"/>
                    <a:pt x="565447" y="918210"/>
                    <a:pt x="565447" y="904875"/>
                  </a:cubicBezTo>
                  <a:cubicBezTo>
                    <a:pt x="565447" y="890588"/>
                    <a:pt x="597832" y="897255"/>
                    <a:pt x="565447" y="890588"/>
                  </a:cubicBezTo>
                  <a:cubicBezTo>
                    <a:pt x="533062" y="884873"/>
                    <a:pt x="529252" y="881063"/>
                    <a:pt x="515917" y="888683"/>
                  </a:cubicBezTo>
                  <a:cubicBezTo>
                    <a:pt x="501630" y="896302"/>
                    <a:pt x="474007" y="890588"/>
                    <a:pt x="448290" y="896302"/>
                  </a:cubicBezTo>
                  <a:cubicBezTo>
                    <a:pt x="422572" y="902018"/>
                    <a:pt x="402570" y="907733"/>
                    <a:pt x="392092" y="912495"/>
                  </a:cubicBezTo>
                  <a:cubicBezTo>
                    <a:pt x="382567" y="916305"/>
                    <a:pt x="392092" y="920115"/>
                    <a:pt x="364470" y="920115"/>
                  </a:cubicBezTo>
                  <a:cubicBezTo>
                    <a:pt x="336847" y="920115"/>
                    <a:pt x="335895" y="922973"/>
                    <a:pt x="329227" y="929640"/>
                  </a:cubicBezTo>
                  <a:cubicBezTo>
                    <a:pt x="322560" y="936308"/>
                    <a:pt x="312082" y="934402"/>
                    <a:pt x="297795" y="936308"/>
                  </a:cubicBezTo>
                  <a:cubicBezTo>
                    <a:pt x="283507" y="937260"/>
                    <a:pt x="276840" y="941070"/>
                    <a:pt x="270172" y="937260"/>
                  </a:cubicBezTo>
                  <a:cubicBezTo>
                    <a:pt x="263505" y="933450"/>
                    <a:pt x="263505" y="921068"/>
                    <a:pt x="253980" y="921068"/>
                  </a:cubicBezTo>
                  <a:cubicBezTo>
                    <a:pt x="244455" y="921068"/>
                    <a:pt x="241597" y="914400"/>
                    <a:pt x="233025" y="922020"/>
                  </a:cubicBezTo>
                  <a:cubicBezTo>
                    <a:pt x="223500" y="929640"/>
                    <a:pt x="220642" y="944880"/>
                    <a:pt x="220642" y="944880"/>
                  </a:cubicBezTo>
                  <a:cubicBezTo>
                    <a:pt x="220642" y="944880"/>
                    <a:pt x="224452" y="947738"/>
                    <a:pt x="220642" y="956310"/>
                  </a:cubicBezTo>
                  <a:cubicBezTo>
                    <a:pt x="216832" y="965835"/>
                    <a:pt x="206355" y="970598"/>
                    <a:pt x="197782" y="980123"/>
                  </a:cubicBezTo>
                  <a:cubicBezTo>
                    <a:pt x="190162" y="989648"/>
                    <a:pt x="184447" y="980123"/>
                    <a:pt x="180637" y="994410"/>
                  </a:cubicBezTo>
                  <a:cubicBezTo>
                    <a:pt x="176827" y="1008698"/>
                    <a:pt x="167302" y="1011555"/>
                    <a:pt x="168255" y="1031558"/>
                  </a:cubicBezTo>
                  <a:cubicBezTo>
                    <a:pt x="169207" y="1051560"/>
                    <a:pt x="167302" y="1055370"/>
                    <a:pt x="155872" y="1071563"/>
                  </a:cubicBezTo>
                  <a:cubicBezTo>
                    <a:pt x="145395" y="1087755"/>
                    <a:pt x="133012" y="1082040"/>
                    <a:pt x="121582" y="1095375"/>
                  </a:cubicBezTo>
                  <a:cubicBezTo>
                    <a:pt x="109200" y="1108710"/>
                    <a:pt x="75862" y="1190625"/>
                    <a:pt x="54907" y="1207770"/>
                  </a:cubicBezTo>
                  <a:cubicBezTo>
                    <a:pt x="33952" y="1224915"/>
                    <a:pt x="34905" y="1231583"/>
                    <a:pt x="31095" y="1252538"/>
                  </a:cubicBezTo>
                  <a:cubicBezTo>
                    <a:pt x="27285" y="1273493"/>
                    <a:pt x="25380" y="1294448"/>
                    <a:pt x="25380" y="1313498"/>
                  </a:cubicBezTo>
                  <a:cubicBezTo>
                    <a:pt x="25380" y="1331595"/>
                    <a:pt x="19665" y="1368743"/>
                    <a:pt x="12997" y="1384935"/>
                  </a:cubicBezTo>
                  <a:cubicBezTo>
                    <a:pt x="6330" y="1401128"/>
                    <a:pt x="-6053" y="1423988"/>
                    <a:pt x="3472" y="1432560"/>
                  </a:cubicBezTo>
                  <a:cubicBezTo>
                    <a:pt x="12997" y="1440180"/>
                    <a:pt x="11092" y="1452563"/>
                    <a:pt x="13950" y="1463040"/>
                  </a:cubicBezTo>
                  <a:cubicBezTo>
                    <a:pt x="16807" y="1473518"/>
                    <a:pt x="14902" y="1479233"/>
                    <a:pt x="28237" y="1487805"/>
                  </a:cubicBezTo>
                  <a:cubicBezTo>
                    <a:pt x="41572" y="1497330"/>
                    <a:pt x="41572" y="1502093"/>
                    <a:pt x="49192" y="1514475"/>
                  </a:cubicBezTo>
                  <a:cubicBezTo>
                    <a:pt x="56812" y="1525905"/>
                    <a:pt x="53002" y="1524000"/>
                    <a:pt x="59670" y="1534478"/>
                  </a:cubicBezTo>
                  <a:cubicBezTo>
                    <a:pt x="66337" y="1544955"/>
                    <a:pt x="58717" y="1547813"/>
                    <a:pt x="72052" y="1555433"/>
                  </a:cubicBezTo>
                  <a:cubicBezTo>
                    <a:pt x="85387" y="1563053"/>
                    <a:pt x="99675" y="1545908"/>
                    <a:pt x="99675" y="1567815"/>
                  </a:cubicBezTo>
                  <a:cubicBezTo>
                    <a:pt x="99675" y="1588770"/>
                    <a:pt x="92055" y="1587818"/>
                    <a:pt x="103485" y="1599248"/>
                  </a:cubicBezTo>
                  <a:cubicBezTo>
                    <a:pt x="115867" y="1610678"/>
                    <a:pt x="116820" y="1606868"/>
                    <a:pt x="127297" y="1615440"/>
                  </a:cubicBezTo>
                  <a:cubicBezTo>
                    <a:pt x="137775" y="1623060"/>
                    <a:pt x="144442" y="1624965"/>
                    <a:pt x="151110" y="1633538"/>
                  </a:cubicBezTo>
                  <a:cubicBezTo>
                    <a:pt x="157777" y="1643063"/>
                    <a:pt x="148252" y="1640205"/>
                    <a:pt x="171112" y="1650683"/>
                  </a:cubicBezTo>
                  <a:cubicBezTo>
                    <a:pt x="193972" y="1661160"/>
                    <a:pt x="192067" y="1662113"/>
                    <a:pt x="203497" y="1662113"/>
                  </a:cubicBezTo>
                  <a:cubicBezTo>
                    <a:pt x="214927" y="1662113"/>
                    <a:pt x="222547" y="1662113"/>
                    <a:pt x="231120" y="1661160"/>
                  </a:cubicBezTo>
                  <a:cubicBezTo>
                    <a:pt x="240645" y="1660208"/>
                    <a:pt x="250170" y="1654493"/>
                    <a:pt x="254932" y="1654493"/>
                  </a:cubicBezTo>
                  <a:cubicBezTo>
                    <a:pt x="260647" y="1654493"/>
                    <a:pt x="274935" y="1651635"/>
                    <a:pt x="278745" y="1653540"/>
                  </a:cubicBezTo>
                  <a:cubicBezTo>
                    <a:pt x="282555" y="1654493"/>
                    <a:pt x="309225" y="1643063"/>
                    <a:pt x="313035" y="1650683"/>
                  </a:cubicBezTo>
                  <a:cubicBezTo>
                    <a:pt x="316845" y="1658303"/>
                    <a:pt x="323512" y="1660208"/>
                    <a:pt x="333037" y="1660208"/>
                  </a:cubicBezTo>
                  <a:cubicBezTo>
                    <a:pt x="342562" y="1660208"/>
                    <a:pt x="343515" y="1662113"/>
                    <a:pt x="352087" y="1655445"/>
                  </a:cubicBezTo>
                  <a:cubicBezTo>
                    <a:pt x="359707" y="1648778"/>
                    <a:pt x="359707" y="1651635"/>
                    <a:pt x="364470" y="1642110"/>
                  </a:cubicBezTo>
                  <a:cubicBezTo>
                    <a:pt x="368280" y="1632585"/>
                    <a:pt x="372090" y="1632585"/>
                    <a:pt x="380662" y="1632585"/>
                  </a:cubicBezTo>
                  <a:cubicBezTo>
                    <a:pt x="388282" y="1632585"/>
                    <a:pt x="393045" y="1628775"/>
                    <a:pt x="407332" y="1623060"/>
                  </a:cubicBezTo>
                  <a:cubicBezTo>
                    <a:pt x="421620" y="1617345"/>
                    <a:pt x="431145" y="1620203"/>
                    <a:pt x="434955" y="1620203"/>
                  </a:cubicBezTo>
                  <a:cubicBezTo>
                    <a:pt x="438765" y="1620203"/>
                    <a:pt x="447337" y="1619250"/>
                    <a:pt x="451147" y="1625918"/>
                  </a:cubicBezTo>
                  <a:cubicBezTo>
                    <a:pt x="454957" y="1632585"/>
                    <a:pt x="461625" y="1640205"/>
                    <a:pt x="461625" y="1640205"/>
                  </a:cubicBezTo>
                  <a:cubicBezTo>
                    <a:pt x="461625" y="1640205"/>
                    <a:pt x="468292" y="1656398"/>
                    <a:pt x="472102" y="1663065"/>
                  </a:cubicBezTo>
                  <a:cubicBezTo>
                    <a:pt x="475912" y="1669733"/>
                    <a:pt x="482580" y="1670685"/>
                    <a:pt x="498772" y="1672590"/>
                  </a:cubicBezTo>
                  <a:cubicBezTo>
                    <a:pt x="514965" y="1673543"/>
                    <a:pt x="498772" y="1676400"/>
                    <a:pt x="529252" y="1678305"/>
                  </a:cubicBezTo>
                  <a:cubicBezTo>
                    <a:pt x="559732" y="1679258"/>
                    <a:pt x="569257" y="1691640"/>
                    <a:pt x="570210" y="1695450"/>
                  </a:cubicBezTo>
                  <a:cubicBezTo>
                    <a:pt x="571162" y="1699260"/>
                    <a:pt x="570210" y="1704975"/>
                    <a:pt x="570210" y="1711643"/>
                  </a:cubicBezTo>
                  <a:cubicBezTo>
                    <a:pt x="570210" y="1718310"/>
                    <a:pt x="560685" y="1725930"/>
                    <a:pt x="562590" y="1743075"/>
                  </a:cubicBezTo>
                  <a:cubicBezTo>
                    <a:pt x="564495" y="1760220"/>
                    <a:pt x="561637" y="1763078"/>
                    <a:pt x="559732" y="1777365"/>
                  </a:cubicBezTo>
                  <a:cubicBezTo>
                    <a:pt x="558780" y="1791653"/>
                    <a:pt x="553065" y="1784033"/>
                    <a:pt x="553065" y="1798320"/>
                  </a:cubicBezTo>
                  <a:cubicBezTo>
                    <a:pt x="553065" y="1812608"/>
                    <a:pt x="535920" y="1804035"/>
                    <a:pt x="553065" y="1825943"/>
                  </a:cubicBezTo>
                  <a:cubicBezTo>
                    <a:pt x="570210" y="1847850"/>
                    <a:pt x="570210" y="1865948"/>
                    <a:pt x="575925" y="1869758"/>
                  </a:cubicBezTo>
                  <a:cubicBezTo>
                    <a:pt x="581640" y="1873568"/>
                    <a:pt x="575925" y="1870710"/>
                    <a:pt x="590212" y="1881188"/>
                  </a:cubicBezTo>
                  <a:cubicBezTo>
                    <a:pt x="604500" y="1891665"/>
                    <a:pt x="596880" y="1875473"/>
                    <a:pt x="606405" y="1902143"/>
                  </a:cubicBezTo>
                  <a:cubicBezTo>
                    <a:pt x="615930" y="1928813"/>
                    <a:pt x="612120" y="1936433"/>
                    <a:pt x="612120" y="1947863"/>
                  </a:cubicBezTo>
                  <a:cubicBezTo>
                    <a:pt x="612120" y="1959293"/>
                    <a:pt x="612120" y="1962150"/>
                    <a:pt x="622597" y="1979295"/>
                  </a:cubicBezTo>
                  <a:cubicBezTo>
                    <a:pt x="633075" y="1996440"/>
                    <a:pt x="638790" y="1993583"/>
                    <a:pt x="635932" y="2007870"/>
                  </a:cubicBezTo>
                  <a:cubicBezTo>
                    <a:pt x="633075" y="2022158"/>
                    <a:pt x="632122" y="2019300"/>
                    <a:pt x="638790" y="2031683"/>
                  </a:cubicBezTo>
                  <a:cubicBezTo>
                    <a:pt x="645457" y="2043113"/>
                    <a:pt x="652125" y="2024063"/>
                    <a:pt x="649267" y="2051685"/>
                  </a:cubicBezTo>
                  <a:cubicBezTo>
                    <a:pt x="646410" y="2079308"/>
                    <a:pt x="630217" y="2113598"/>
                    <a:pt x="626407" y="2127885"/>
                  </a:cubicBezTo>
                  <a:cubicBezTo>
                    <a:pt x="622597" y="2142173"/>
                    <a:pt x="615930" y="2141220"/>
                    <a:pt x="613072" y="2158365"/>
                  </a:cubicBezTo>
                  <a:cubicBezTo>
                    <a:pt x="610215" y="2175510"/>
                    <a:pt x="606405" y="2172653"/>
                    <a:pt x="605452" y="2192655"/>
                  </a:cubicBezTo>
                  <a:cubicBezTo>
                    <a:pt x="604500" y="2212658"/>
                    <a:pt x="597832" y="2221230"/>
                    <a:pt x="604500" y="2230755"/>
                  </a:cubicBezTo>
                  <a:cubicBezTo>
                    <a:pt x="611167" y="2240280"/>
                    <a:pt x="618787" y="2245043"/>
                    <a:pt x="625455" y="2268855"/>
                  </a:cubicBezTo>
                  <a:cubicBezTo>
                    <a:pt x="632122" y="2292668"/>
                    <a:pt x="634980" y="2306003"/>
                    <a:pt x="646410" y="2314575"/>
                  </a:cubicBezTo>
                  <a:cubicBezTo>
                    <a:pt x="657840" y="2324100"/>
                    <a:pt x="662602" y="2311718"/>
                    <a:pt x="663555" y="2330768"/>
                  </a:cubicBezTo>
                  <a:cubicBezTo>
                    <a:pt x="664507" y="2348865"/>
                    <a:pt x="656887" y="2365058"/>
                    <a:pt x="660697" y="2383155"/>
                  </a:cubicBezTo>
                  <a:cubicBezTo>
                    <a:pt x="664507" y="2401253"/>
                    <a:pt x="666412" y="2407920"/>
                    <a:pt x="674032" y="2428875"/>
                  </a:cubicBezTo>
                  <a:cubicBezTo>
                    <a:pt x="681652" y="2449830"/>
                    <a:pt x="683557" y="2446973"/>
                    <a:pt x="688320" y="2459355"/>
                  </a:cubicBezTo>
                  <a:cubicBezTo>
                    <a:pt x="694035" y="2471738"/>
                    <a:pt x="700702" y="2484120"/>
                    <a:pt x="707370" y="2494598"/>
                  </a:cubicBezTo>
                  <a:cubicBezTo>
                    <a:pt x="714037" y="2505075"/>
                    <a:pt x="719752" y="2512695"/>
                    <a:pt x="726420" y="2523173"/>
                  </a:cubicBezTo>
                  <a:cubicBezTo>
                    <a:pt x="733087" y="2533650"/>
                    <a:pt x="735945" y="2543175"/>
                    <a:pt x="735945" y="2550795"/>
                  </a:cubicBezTo>
                  <a:cubicBezTo>
                    <a:pt x="735945" y="2558415"/>
                    <a:pt x="738802" y="2565083"/>
                    <a:pt x="733087" y="2573655"/>
                  </a:cubicBezTo>
                  <a:cubicBezTo>
                    <a:pt x="727372" y="2581275"/>
                    <a:pt x="722610" y="2580323"/>
                    <a:pt x="725467" y="2590800"/>
                  </a:cubicBezTo>
                  <a:cubicBezTo>
                    <a:pt x="728325" y="2601278"/>
                    <a:pt x="725467" y="2594610"/>
                    <a:pt x="735945" y="2605088"/>
                  </a:cubicBezTo>
                  <a:cubicBezTo>
                    <a:pt x="746422" y="2615565"/>
                    <a:pt x="752137" y="2615565"/>
                    <a:pt x="761662" y="2616518"/>
                  </a:cubicBezTo>
                  <a:cubicBezTo>
                    <a:pt x="771187" y="2617470"/>
                    <a:pt x="775950" y="2624138"/>
                    <a:pt x="787380" y="2616518"/>
                  </a:cubicBezTo>
                  <a:cubicBezTo>
                    <a:pt x="797857" y="2608898"/>
                    <a:pt x="800715" y="2603183"/>
                    <a:pt x="810240" y="2603183"/>
                  </a:cubicBezTo>
                  <a:cubicBezTo>
                    <a:pt x="819765" y="2603183"/>
                    <a:pt x="839767" y="2604135"/>
                    <a:pt x="844530" y="2604135"/>
                  </a:cubicBezTo>
                  <a:cubicBezTo>
                    <a:pt x="849292" y="2604135"/>
                    <a:pt x="877867" y="2607945"/>
                    <a:pt x="892155" y="2600325"/>
                  </a:cubicBezTo>
                  <a:cubicBezTo>
                    <a:pt x="906442" y="2592705"/>
                    <a:pt x="917872" y="2589848"/>
                    <a:pt x="925492" y="2579370"/>
                  </a:cubicBezTo>
                  <a:cubicBezTo>
                    <a:pt x="933112" y="2568893"/>
                    <a:pt x="935017" y="2559368"/>
                    <a:pt x="939780" y="2559368"/>
                  </a:cubicBezTo>
                  <a:cubicBezTo>
                    <a:pt x="945495" y="2559368"/>
                    <a:pt x="963592" y="2546033"/>
                    <a:pt x="972165" y="2536508"/>
                  </a:cubicBezTo>
                  <a:cubicBezTo>
                    <a:pt x="979785" y="2526983"/>
                    <a:pt x="979785" y="2511743"/>
                    <a:pt x="992167" y="2503170"/>
                  </a:cubicBezTo>
                  <a:cubicBezTo>
                    <a:pt x="1004550" y="2495550"/>
                    <a:pt x="1012170" y="2486978"/>
                    <a:pt x="1015980" y="2476500"/>
                  </a:cubicBezTo>
                  <a:cubicBezTo>
                    <a:pt x="1019790" y="2466023"/>
                    <a:pt x="1022647" y="2454593"/>
                    <a:pt x="1019790" y="2447925"/>
                  </a:cubicBezTo>
                  <a:cubicBezTo>
                    <a:pt x="1016932" y="2441258"/>
                    <a:pt x="1013122" y="2440305"/>
                    <a:pt x="1018837" y="2431733"/>
                  </a:cubicBezTo>
                  <a:cubicBezTo>
                    <a:pt x="1024552" y="2424113"/>
                    <a:pt x="1045507" y="2394585"/>
                    <a:pt x="1049317" y="2392680"/>
                  </a:cubicBezTo>
                  <a:cubicBezTo>
                    <a:pt x="1053127" y="2389823"/>
                    <a:pt x="1055032" y="2396490"/>
                    <a:pt x="1066462" y="2383155"/>
                  </a:cubicBezTo>
                  <a:cubicBezTo>
                    <a:pt x="1078845" y="2369820"/>
                    <a:pt x="1085512" y="2369820"/>
                    <a:pt x="1086465" y="2359343"/>
                  </a:cubicBezTo>
                  <a:cubicBezTo>
                    <a:pt x="1087417" y="2348865"/>
                    <a:pt x="1082655" y="2339340"/>
                    <a:pt x="1083607" y="2330768"/>
                  </a:cubicBezTo>
                  <a:cubicBezTo>
                    <a:pt x="1084560" y="2321243"/>
                    <a:pt x="1087417" y="2306955"/>
                    <a:pt x="1086465" y="2303145"/>
                  </a:cubicBezTo>
                  <a:cubicBezTo>
                    <a:pt x="1085512" y="2299335"/>
                    <a:pt x="1079797" y="2292668"/>
                    <a:pt x="1085512" y="2278380"/>
                  </a:cubicBezTo>
                  <a:cubicBezTo>
                    <a:pt x="1091227" y="2264093"/>
                    <a:pt x="1085512" y="2257425"/>
                    <a:pt x="1093132" y="2251710"/>
                  </a:cubicBezTo>
                  <a:cubicBezTo>
                    <a:pt x="1100752" y="2245995"/>
                    <a:pt x="1110277" y="2222183"/>
                    <a:pt x="1119802" y="2210753"/>
                  </a:cubicBezTo>
                  <a:cubicBezTo>
                    <a:pt x="1129327" y="2199323"/>
                    <a:pt x="1139805" y="2201228"/>
                    <a:pt x="1150282" y="2190750"/>
                  </a:cubicBezTo>
                  <a:cubicBezTo>
                    <a:pt x="1160760" y="2180273"/>
                    <a:pt x="1164570" y="2166938"/>
                    <a:pt x="1171237" y="2164080"/>
                  </a:cubicBezTo>
                  <a:cubicBezTo>
                    <a:pt x="1177905" y="2161223"/>
                    <a:pt x="1188382" y="2161223"/>
                    <a:pt x="1191240" y="2145983"/>
                  </a:cubicBezTo>
                  <a:cubicBezTo>
                    <a:pt x="1194097" y="2129790"/>
                    <a:pt x="1198860" y="2105978"/>
                    <a:pt x="1197907" y="2087880"/>
                  </a:cubicBezTo>
                  <a:cubicBezTo>
                    <a:pt x="1196955" y="2069783"/>
                    <a:pt x="1197907" y="2060258"/>
                    <a:pt x="1192192" y="2045970"/>
                  </a:cubicBezTo>
                  <a:cubicBezTo>
                    <a:pt x="1186477" y="2031683"/>
                    <a:pt x="1178857" y="2027873"/>
                    <a:pt x="1176000" y="2018348"/>
                  </a:cubicBezTo>
                  <a:cubicBezTo>
                    <a:pt x="1173142" y="2008823"/>
                    <a:pt x="1162665" y="1994535"/>
                    <a:pt x="1165522" y="1978343"/>
                  </a:cubicBezTo>
                  <a:cubicBezTo>
                    <a:pt x="1168380" y="1962150"/>
                    <a:pt x="1172190" y="1925955"/>
                    <a:pt x="1172190" y="1925955"/>
                  </a:cubicBezTo>
                  <a:cubicBezTo>
                    <a:pt x="1172190" y="1925955"/>
                    <a:pt x="1171237" y="1922145"/>
                    <a:pt x="1173142" y="1908810"/>
                  </a:cubicBezTo>
                  <a:cubicBezTo>
                    <a:pt x="1176000" y="1895475"/>
                    <a:pt x="1176000" y="1884045"/>
                    <a:pt x="1180762" y="1878330"/>
                  </a:cubicBezTo>
                  <a:cubicBezTo>
                    <a:pt x="1186477" y="1873568"/>
                    <a:pt x="1214100" y="1816418"/>
                    <a:pt x="1224577" y="1800225"/>
                  </a:cubicBezTo>
                  <a:cubicBezTo>
                    <a:pt x="1235055" y="1784033"/>
                    <a:pt x="1240770" y="1767840"/>
                    <a:pt x="1263630" y="1754505"/>
                  </a:cubicBezTo>
                  <a:cubicBezTo>
                    <a:pt x="1286490" y="1741170"/>
                    <a:pt x="1320780" y="1709738"/>
                    <a:pt x="1326495" y="1703070"/>
                  </a:cubicBezTo>
                  <a:cubicBezTo>
                    <a:pt x="1332210" y="1696403"/>
                    <a:pt x="1349355" y="1680210"/>
                    <a:pt x="1354117" y="1669733"/>
                  </a:cubicBezTo>
                  <a:cubicBezTo>
                    <a:pt x="1359832" y="1659255"/>
                    <a:pt x="1367452" y="1631633"/>
                    <a:pt x="1377930" y="1622108"/>
                  </a:cubicBezTo>
                  <a:cubicBezTo>
                    <a:pt x="1388407" y="1612583"/>
                    <a:pt x="1397932" y="1604010"/>
                    <a:pt x="1403647" y="1588770"/>
                  </a:cubicBezTo>
                  <a:cubicBezTo>
                    <a:pt x="1409362" y="1574483"/>
                    <a:pt x="1416982" y="1575435"/>
                    <a:pt x="1416982" y="1553528"/>
                  </a:cubicBezTo>
                  <a:cubicBezTo>
                    <a:pt x="1416982" y="1530668"/>
                    <a:pt x="1410315" y="1529715"/>
                    <a:pt x="1416982" y="1519238"/>
                  </a:cubicBezTo>
                  <a:cubicBezTo>
                    <a:pt x="1423650" y="1508760"/>
                    <a:pt x="1422697" y="1492568"/>
                    <a:pt x="1422697" y="1492568"/>
                  </a:cubicBezTo>
                  <a:cubicBezTo>
                    <a:pt x="1422697" y="1492568"/>
                    <a:pt x="1416030" y="1485900"/>
                    <a:pt x="1405552" y="1489710"/>
                  </a:cubicBezTo>
                  <a:cubicBezTo>
                    <a:pt x="1395075" y="1493520"/>
                    <a:pt x="1399837" y="1493520"/>
                    <a:pt x="1389360" y="1499235"/>
                  </a:cubicBezTo>
                  <a:cubicBezTo>
                    <a:pt x="1378882" y="1504950"/>
                    <a:pt x="1378882" y="1506855"/>
                    <a:pt x="1370310" y="1506855"/>
                  </a:cubicBezTo>
                  <a:cubicBezTo>
                    <a:pt x="1362690" y="1506855"/>
                    <a:pt x="1354117" y="1501140"/>
                    <a:pt x="1344592" y="1507808"/>
                  </a:cubicBezTo>
                  <a:cubicBezTo>
                    <a:pt x="1335067" y="1514475"/>
                    <a:pt x="1324590" y="1521143"/>
                    <a:pt x="1324590" y="1521143"/>
                  </a:cubicBezTo>
                  <a:cubicBezTo>
                    <a:pt x="1324590" y="1521143"/>
                    <a:pt x="1328400" y="1521143"/>
                    <a:pt x="1300777" y="1521143"/>
                  </a:cubicBezTo>
                  <a:cubicBezTo>
                    <a:pt x="1273155" y="1521143"/>
                    <a:pt x="1267440" y="1520190"/>
                    <a:pt x="1263630" y="1518285"/>
                  </a:cubicBezTo>
                  <a:cubicBezTo>
                    <a:pt x="1259820" y="1517333"/>
                    <a:pt x="1250295" y="1507808"/>
                    <a:pt x="1250295" y="1501140"/>
                  </a:cubicBezTo>
                  <a:cubicBezTo>
                    <a:pt x="1250295" y="1494473"/>
                    <a:pt x="1256962" y="1489710"/>
                    <a:pt x="1242675" y="1481138"/>
                  </a:cubicBezTo>
                  <a:cubicBezTo>
                    <a:pt x="1228387" y="1473518"/>
                    <a:pt x="1216957" y="1474470"/>
                    <a:pt x="1216957" y="1464945"/>
                  </a:cubicBezTo>
                  <a:cubicBezTo>
                    <a:pt x="1216957" y="1455420"/>
                    <a:pt x="1216957" y="1443990"/>
                    <a:pt x="1214100" y="1437323"/>
                  </a:cubicBezTo>
                  <a:cubicBezTo>
                    <a:pt x="1211242" y="1430655"/>
                    <a:pt x="1219815" y="1426845"/>
                    <a:pt x="1201717" y="1420178"/>
                  </a:cubicBezTo>
                  <a:cubicBezTo>
                    <a:pt x="1184572" y="1413510"/>
                    <a:pt x="1180762" y="1410653"/>
                    <a:pt x="1172190" y="1403033"/>
                  </a:cubicBezTo>
                  <a:cubicBezTo>
                    <a:pt x="1164570" y="1395413"/>
                    <a:pt x="1164570" y="1395413"/>
                    <a:pt x="1164570" y="1395413"/>
                  </a:cubicBezTo>
                  <a:cubicBezTo>
                    <a:pt x="1164570" y="1395413"/>
                    <a:pt x="1170285" y="1379220"/>
                    <a:pt x="1156950" y="1360170"/>
                  </a:cubicBezTo>
                  <a:cubicBezTo>
                    <a:pt x="1143615" y="1340168"/>
                    <a:pt x="1129327" y="1339215"/>
                    <a:pt x="1126470" y="1331595"/>
                  </a:cubicBezTo>
                  <a:cubicBezTo>
                    <a:pt x="1123612" y="1323975"/>
                    <a:pt x="1119802" y="1321118"/>
                    <a:pt x="1122660" y="1293495"/>
                  </a:cubicBezTo>
                  <a:cubicBezTo>
                    <a:pt x="1125517" y="1265873"/>
                    <a:pt x="1126470" y="1251585"/>
                    <a:pt x="1118850" y="1242060"/>
                  </a:cubicBezTo>
                  <a:cubicBezTo>
                    <a:pt x="1111230" y="1232535"/>
                    <a:pt x="1097895" y="1225868"/>
                    <a:pt x="1097895" y="1221105"/>
                  </a:cubicBezTo>
                  <a:cubicBezTo>
                    <a:pt x="1097895" y="1215390"/>
                    <a:pt x="1091227" y="1211580"/>
                    <a:pt x="1097895" y="1203960"/>
                  </a:cubicBezTo>
                  <a:cubicBezTo>
                    <a:pt x="1104562" y="1196340"/>
                    <a:pt x="1105515" y="1198245"/>
                    <a:pt x="1108372" y="1186815"/>
                  </a:cubicBezTo>
                  <a:cubicBezTo>
                    <a:pt x="1111230" y="1175385"/>
                    <a:pt x="1107420" y="1166813"/>
                    <a:pt x="1112182" y="1166813"/>
                  </a:cubicBezTo>
                  <a:cubicBezTo>
                    <a:pt x="1117897" y="1166813"/>
                    <a:pt x="1117897" y="1156335"/>
                    <a:pt x="1127422" y="1170623"/>
                  </a:cubicBezTo>
                  <a:cubicBezTo>
                    <a:pt x="1136947" y="1184910"/>
                    <a:pt x="1147425" y="1191578"/>
                    <a:pt x="1151235" y="1201103"/>
                  </a:cubicBezTo>
                  <a:cubicBezTo>
                    <a:pt x="1155045" y="1210628"/>
                    <a:pt x="1148377" y="1210628"/>
                    <a:pt x="1157902" y="1224915"/>
                  </a:cubicBezTo>
                  <a:cubicBezTo>
                    <a:pt x="1167427" y="1239203"/>
                    <a:pt x="1172190" y="1239203"/>
                    <a:pt x="1174095" y="1255395"/>
                  </a:cubicBezTo>
                  <a:cubicBezTo>
                    <a:pt x="1175047" y="1271588"/>
                    <a:pt x="1181715" y="1273493"/>
                    <a:pt x="1187430" y="1283970"/>
                  </a:cubicBezTo>
                  <a:cubicBezTo>
                    <a:pt x="1193145" y="1294448"/>
                    <a:pt x="1206480" y="1302068"/>
                    <a:pt x="1213147" y="1311593"/>
                  </a:cubicBezTo>
                  <a:cubicBezTo>
                    <a:pt x="1219815" y="1321118"/>
                    <a:pt x="1227435" y="1336358"/>
                    <a:pt x="1232197" y="1345883"/>
                  </a:cubicBezTo>
                  <a:cubicBezTo>
                    <a:pt x="1236007" y="1355408"/>
                    <a:pt x="1249342" y="1353503"/>
                    <a:pt x="1252200" y="1363980"/>
                  </a:cubicBezTo>
                  <a:cubicBezTo>
                    <a:pt x="1255057" y="1374458"/>
                    <a:pt x="1256010" y="1380173"/>
                    <a:pt x="1256010" y="1386840"/>
                  </a:cubicBezTo>
                  <a:cubicBezTo>
                    <a:pt x="1256010" y="1393508"/>
                    <a:pt x="1256010" y="1398270"/>
                    <a:pt x="1256010" y="1406843"/>
                  </a:cubicBezTo>
                  <a:cubicBezTo>
                    <a:pt x="1256010" y="1414463"/>
                    <a:pt x="1258867" y="1420178"/>
                    <a:pt x="1262677" y="1427798"/>
                  </a:cubicBezTo>
                  <a:cubicBezTo>
                    <a:pt x="1266487" y="1435418"/>
                    <a:pt x="1275060" y="1440180"/>
                    <a:pt x="1276012" y="1445895"/>
                  </a:cubicBezTo>
                  <a:cubicBezTo>
                    <a:pt x="1276965" y="1452563"/>
                    <a:pt x="1269345" y="1459230"/>
                    <a:pt x="1285537" y="1459230"/>
                  </a:cubicBezTo>
                  <a:cubicBezTo>
                    <a:pt x="1301730" y="1459230"/>
                    <a:pt x="1306492" y="1463040"/>
                    <a:pt x="1313160" y="1455420"/>
                  </a:cubicBezTo>
                  <a:cubicBezTo>
                    <a:pt x="1319827" y="1447800"/>
                    <a:pt x="1316017" y="1443990"/>
                    <a:pt x="1334115" y="1442085"/>
                  </a:cubicBezTo>
                  <a:cubicBezTo>
                    <a:pt x="1353165" y="1440180"/>
                    <a:pt x="1377930" y="1427798"/>
                    <a:pt x="1381740" y="1422083"/>
                  </a:cubicBezTo>
                  <a:cubicBezTo>
                    <a:pt x="1385550" y="1417320"/>
                    <a:pt x="1396980" y="1421130"/>
                    <a:pt x="1411267" y="1412558"/>
                  </a:cubicBezTo>
                  <a:cubicBezTo>
                    <a:pt x="1425555" y="1404938"/>
                    <a:pt x="1423650" y="1401128"/>
                    <a:pt x="1431270" y="1392555"/>
                  </a:cubicBezTo>
                  <a:cubicBezTo>
                    <a:pt x="1438890" y="1384935"/>
                    <a:pt x="1435080" y="1375410"/>
                    <a:pt x="1444605" y="1371600"/>
                  </a:cubicBezTo>
                  <a:cubicBezTo>
                    <a:pt x="1454130" y="1367790"/>
                    <a:pt x="1470322" y="1357313"/>
                    <a:pt x="1477942" y="1357313"/>
                  </a:cubicBezTo>
                  <a:cubicBezTo>
                    <a:pt x="1485562" y="1357313"/>
                    <a:pt x="1514137" y="1339215"/>
                    <a:pt x="1516995" y="1334453"/>
                  </a:cubicBezTo>
                  <a:cubicBezTo>
                    <a:pt x="1519852" y="1330643"/>
                    <a:pt x="1536997" y="1334453"/>
                    <a:pt x="1543665" y="1323023"/>
                  </a:cubicBezTo>
                  <a:cubicBezTo>
                    <a:pt x="1550332" y="1310640"/>
                    <a:pt x="1550332" y="1308735"/>
                    <a:pt x="1550332" y="1299210"/>
                  </a:cubicBezTo>
                  <a:cubicBezTo>
                    <a:pt x="1550332" y="1289685"/>
                    <a:pt x="1537950" y="1278255"/>
                    <a:pt x="1547475" y="1271588"/>
                  </a:cubicBezTo>
                  <a:cubicBezTo>
                    <a:pt x="1557000" y="1264920"/>
                    <a:pt x="1563667" y="1264920"/>
                    <a:pt x="1567477" y="1257300"/>
                  </a:cubicBezTo>
                  <a:cubicBezTo>
                    <a:pt x="1571287" y="1249680"/>
                    <a:pt x="1579860" y="1246823"/>
                    <a:pt x="1570335" y="1234440"/>
                  </a:cubicBezTo>
                  <a:cubicBezTo>
                    <a:pt x="1560810" y="1223010"/>
                    <a:pt x="1557000" y="1217295"/>
                    <a:pt x="1549380" y="1210628"/>
                  </a:cubicBezTo>
                  <a:cubicBezTo>
                    <a:pt x="1541760" y="1203960"/>
                    <a:pt x="1552237" y="1211580"/>
                    <a:pt x="1541760" y="1203960"/>
                  </a:cubicBezTo>
                  <a:cubicBezTo>
                    <a:pt x="1531282" y="1196340"/>
                    <a:pt x="1545570" y="1196340"/>
                    <a:pt x="1516042" y="1183958"/>
                  </a:cubicBezTo>
                  <a:cubicBezTo>
                    <a:pt x="1486515" y="1171575"/>
                    <a:pt x="1489372" y="1170623"/>
                    <a:pt x="1475085" y="1177290"/>
                  </a:cubicBezTo>
                  <a:cubicBezTo>
                    <a:pt x="1460797" y="1183958"/>
                    <a:pt x="1438890" y="1187768"/>
                    <a:pt x="1435080" y="1187768"/>
                  </a:cubicBezTo>
                  <a:cubicBezTo>
                    <a:pt x="1431270" y="1187768"/>
                    <a:pt x="1422697" y="1195388"/>
                    <a:pt x="1416030" y="1188720"/>
                  </a:cubicBezTo>
                  <a:cubicBezTo>
                    <a:pt x="1409362" y="1182053"/>
                    <a:pt x="1405552" y="1179195"/>
                    <a:pt x="1405552" y="1170623"/>
                  </a:cubicBezTo>
                  <a:cubicBezTo>
                    <a:pt x="1405552" y="1161098"/>
                    <a:pt x="1405552" y="1153478"/>
                    <a:pt x="1392217" y="1143953"/>
                  </a:cubicBezTo>
                  <a:cubicBezTo>
                    <a:pt x="1378882" y="1134428"/>
                    <a:pt x="1369357" y="1123950"/>
                    <a:pt x="1361737" y="1112520"/>
                  </a:cubicBezTo>
                  <a:cubicBezTo>
                    <a:pt x="1354117" y="1100138"/>
                    <a:pt x="1336020" y="1094423"/>
                    <a:pt x="1336020" y="1081088"/>
                  </a:cubicBezTo>
                  <a:cubicBezTo>
                    <a:pt x="1336020" y="1067753"/>
                    <a:pt x="1338877" y="1062990"/>
                    <a:pt x="1339830" y="1058228"/>
                  </a:cubicBezTo>
                  <a:cubicBezTo>
                    <a:pt x="1340782" y="1054418"/>
                    <a:pt x="1336972" y="1041083"/>
                    <a:pt x="1346497" y="1040130"/>
                  </a:cubicBezTo>
                  <a:cubicBezTo>
                    <a:pt x="1356022" y="1039177"/>
                    <a:pt x="1378882" y="1032510"/>
                    <a:pt x="1383645" y="1046798"/>
                  </a:cubicBezTo>
                  <a:cubicBezTo>
                    <a:pt x="1389360" y="1061085"/>
                    <a:pt x="1393170" y="1061085"/>
                    <a:pt x="1396980" y="1075373"/>
                  </a:cubicBezTo>
                  <a:cubicBezTo>
                    <a:pt x="1400790" y="1089660"/>
                    <a:pt x="1411267" y="1099185"/>
                    <a:pt x="1416982" y="1102995"/>
                  </a:cubicBezTo>
                  <a:cubicBezTo>
                    <a:pt x="1422697" y="1106805"/>
                    <a:pt x="1430317" y="1113473"/>
                    <a:pt x="1436985" y="1117283"/>
                  </a:cubicBezTo>
                  <a:cubicBezTo>
                    <a:pt x="1443652" y="1121093"/>
                    <a:pt x="1444605" y="1122998"/>
                    <a:pt x="1454130" y="1127760"/>
                  </a:cubicBezTo>
                  <a:cubicBezTo>
                    <a:pt x="1463655" y="1132523"/>
                    <a:pt x="1475085" y="1137285"/>
                    <a:pt x="1484610" y="1135380"/>
                  </a:cubicBezTo>
                  <a:cubicBezTo>
                    <a:pt x="1494135" y="1134428"/>
                    <a:pt x="1494135" y="1134428"/>
                    <a:pt x="1494135" y="1134428"/>
                  </a:cubicBezTo>
                  <a:cubicBezTo>
                    <a:pt x="1494135" y="1134428"/>
                    <a:pt x="1486515" y="1109663"/>
                    <a:pt x="1507470" y="1116330"/>
                  </a:cubicBezTo>
                  <a:cubicBezTo>
                    <a:pt x="1528425" y="1122998"/>
                    <a:pt x="1543665" y="1130618"/>
                    <a:pt x="1544617" y="1136333"/>
                  </a:cubicBezTo>
                  <a:cubicBezTo>
                    <a:pt x="1545570" y="1141095"/>
                    <a:pt x="1545570" y="1140143"/>
                    <a:pt x="1552237" y="1146810"/>
                  </a:cubicBezTo>
                  <a:cubicBezTo>
                    <a:pt x="1558905" y="1153478"/>
                    <a:pt x="1552237" y="1149668"/>
                    <a:pt x="1569382" y="1154430"/>
                  </a:cubicBezTo>
                  <a:cubicBezTo>
                    <a:pt x="1586527" y="1160145"/>
                    <a:pt x="1597005" y="1158240"/>
                    <a:pt x="1601767" y="1161098"/>
                  </a:cubicBezTo>
                  <a:cubicBezTo>
                    <a:pt x="1605577" y="1163955"/>
                    <a:pt x="1624627" y="1162050"/>
                    <a:pt x="1645582" y="1162050"/>
                  </a:cubicBezTo>
                  <a:cubicBezTo>
                    <a:pt x="1666537" y="1162050"/>
                    <a:pt x="1678920" y="1156335"/>
                    <a:pt x="1685587" y="1155383"/>
                  </a:cubicBezTo>
                  <a:cubicBezTo>
                    <a:pt x="1692255" y="1154430"/>
                    <a:pt x="1704637" y="1139190"/>
                    <a:pt x="1712257" y="1152525"/>
                  </a:cubicBezTo>
                  <a:cubicBezTo>
                    <a:pt x="1719877" y="1165860"/>
                    <a:pt x="1724640" y="1166813"/>
                    <a:pt x="1725592" y="1172528"/>
                  </a:cubicBezTo>
                  <a:cubicBezTo>
                    <a:pt x="1726545" y="1177290"/>
                    <a:pt x="1735117" y="1192530"/>
                    <a:pt x="1744642" y="1196340"/>
                  </a:cubicBezTo>
                  <a:cubicBezTo>
                    <a:pt x="1754167" y="1200150"/>
                    <a:pt x="1765597" y="1216343"/>
                    <a:pt x="1765597" y="1216343"/>
                  </a:cubicBezTo>
                  <a:cubicBezTo>
                    <a:pt x="1765597" y="1216343"/>
                    <a:pt x="1771312" y="1223963"/>
                    <a:pt x="1773217" y="1230630"/>
                  </a:cubicBezTo>
                  <a:cubicBezTo>
                    <a:pt x="1776075" y="1237298"/>
                    <a:pt x="1780837" y="1244918"/>
                    <a:pt x="1794172" y="1247775"/>
                  </a:cubicBezTo>
                  <a:cubicBezTo>
                    <a:pt x="1807507" y="1250633"/>
                    <a:pt x="1807507" y="1250633"/>
                    <a:pt x="1807507" y="1250633"/>
                  </a:cubicBezTo>
                  <a:lnTo>
                    <a:pt x="1831320" y="1247775"/>
                  </a:lnTo>
                  <a:cubicBezTo>
                    <a:pt x="1831320" y="1247775"/>
                    <a:pt x="1823700" y="1221105"/>
                    <a:pt x="1844655" y="1248728"/>
                  </a:cubicBezTo>
                  <a:cubicBezTo>
                    <a:pt x="1865610" y="1276350"/>
                    <a:pt x="1863705" y="1262063"/>
                    <a:pt x="1865610" y="1276350"/>
                  </a:cubicBezTo>
                  <a:cubicBezTo>
                    <a:pt x="1868467" y="1290638"/>
                    <a:pt x="1876087" y="1304925"/>
                    <a:pt x="1877992" y="1313498"/>
                  </a:cubicBezTo>
                  <a:cubicBezTo>
                    <a:pt x="1878945" y="1321118"/>
                    <a:pt x="1884660" y="1330643"/>
                    <a:pt x="1884660" y="1337310"/>
                  </a:cubicBezTo>
                  <a:cubicBezTo>
                    <a:pt x="1884660" y="1343978"/>
                    <a:pt x="1891327" y="1353503"/>
                    <a:pt x="1880850" y="1364933"/>
                  </a:cubicBezTo>
                  <a:cubicBezTo>
                    <a:pt x="1870372" y="1376363"/>
                    <a:pt x="1894185" y="1400175"/>
                    <a:pt x="1897995" y="1416368"/>
                  </a:cubicBezTo>
                  <a:cubicBezTo>
                    <a:pt x="1901805" y="1432560"/>
                    <a:pt x="1905615" y="1449705"/>
                    <a:pt x="1918950" y="1461135"/>
                  </a:cubicBezTo>
                  <a:cubicBezTo>
                    <a:pt x="1932285" y="1472565"/>
                    <a:pt x="1931332" y="1467803"/>
                    <a:pt x="1929427" y="1481138"/>
                  </a:cubicBezTo>
                  <a:cubicBezTo>
                    <a:pt x="1928475" y="1494473"/>
                    <a:pt x="1938952" y="1499235"/>
                    <a:pt x="1939905" y="1508760"/>
                  </a:cubicBezTo>
                  <a:cubicBezTo>
                    <a:pt x="1940857" y="1518285"/>
                    <a:pt x="1934190" y="1535430"/>
                    <a:pt x="1945620" y="1542098"/>
                  </a:cubicBezTo>
                  <a:cubicBezTo>
                    <a:pt x="1956097" y="1548765"/>
                    <a:pt x="1946572" y="1539240"/>
                    <a:pt x="1956097" y="1548765"/>
                  </a:cubicBezTo>
                  <a:cubicBezTo>
                    <a:pt x="1965622" y="1558290"/>
                    <a:pt x="1966575" y="1571625"/>
                    <a:pt x="1976100" y="1564958"/>
                  </a:cubicBezTo>
                  <a:cubicBezTo>
                    <a:pt x="1985625" y="1558290"/>
                    <a:pt x="1989435" y="1555433"/>
                    <a:pt x="1992292" y="1547813"/>
                  </a:cubicBezTo>
                  <a:cubicBezTo>
                    <a:pt x="1995150" y="1540193"/>
                    <a:pt x="1991340" y="1543050"/>
                    <a:pt x="2001817" y="1536383"/>
                  </a:cubicBezTo>
                  <a:cubicBezTo>
                    <a:pt x="2012295" y="1529715"/>
                    <a:pt x="2025630" y="1528763"/>
                    <a:pt x="2027535" y="1511618"/>
                  </a:cubicBezTo>
                  <a:cubicBezTo>
                    <a:pt x="2028487" y="1494473"/>
                    <a:pt x="2023725" y="1487805"/>
                    <a:pt x="2023725" y="1474470"/>
                  </a:cubicBezTo>
                  <a:cubicBezTo>
                    <a:pt x="2023725" y="1461135"/>
                    <a:pt x="2020867" y="1447800"/>
                    <a:pt x="2020867" y="1437323"/>
                  </a:cubicBezTo>
                  <a:cubicBezTo>
                    <a:pt x="2020867" y="1426845"/>
                    <a:pt x="2013247" y="1416368"/>
                    <a:pt x="2023725" y="1405890"/>
                  </a:cubicBezTo>
                  <a:cubicBezTo>
                    <a:pt x="2034202" y="1395413"/>
                    <a:pt x="2034202" y="1387793"/>
                    <a:pt x="2049442" y="1377315"/>
                  </a:cubicBezTo>
                  <a:cubicBezTo>
                    <a:pt x="2063730" y="1366838"/>
                    <a:pt x="2078970" y="1348740"/>
                    <a:pt x="2093257" y="1333500"/>
                  </a:cubicBezTo>
                  <a:cubicBezTo>
                    <a:pt x="2107545" y="1319213"/>
                    <a:pt x="2105640" y="1327785"/>
                    <a:pt x="2117070" y="1304925"/>
                  </a:cubicBezTo>
                  <a:cubicBezTo>
                    <a:pt x="2129452" y="1281113"/>
                    <a:pt x="2142787" y="1281113"/>
                    <a:pt x="2147550" y="1273493"/>
                  </a:cubicBezTo>
                  <a:cubicBezTo>
                    <a:pt x="2153265" y="1265873"/>
                    <a:pt x="2148502" y="1257300"/>
                    <a:pt x="2153265" y="1250633"/>
                  </a:cubicBezTo>
                  <a:cubicBezTo>
                    <a:pt x="2157075" y="1243965"/>
                    <a:pt x="2170410" y="1240155"/>
                    <a:pt x="2176125" y="1237298"/>
                  </a:cubicBezTo>
                  <a:cubicBezTo>
                    <a:pt x="2181840" y="1234440"/>
                    <a:pt x="2178982" y="1223010"/>
                    <a:pt x="2189460" y="1227773"/>
                  </a:cubicBezTo>
                  <a:cubicBezTo>
                    <a:pt x="2199937" y="1233488"/>
                    <a:pt x="2200890" y="1237298"/>
                    <a:pt x="2213272" y="1238250"/>
                  </a:cubicBezTo>
                  <a:cubicBezTo>
                    <a:pt x="2225655" y="1239203"/>
                    <a:pt x="2225655" y="1234440"/>
                    <a:pt x="2233275" y="1235393"/>
                  </a:cubicBezTo>
                  <a:cubicBezTo>
                    <a:pt x="2240895" y="1236345"/>
                    <a:pt x="2262802" y="1238250"/>
                    <a:pt x="2263755" y="1251585"/>
                  </a:cubicBezTo>
                  <a:cubicBezTo>
                    <a:pt x="2264707" y="1264920"/>
                    <a:pt x="2270422" y="1264920"/>
                    <a:pt x="2274232" y="1275398"/>
                  </a:cubicBezTo>
                  <a:cubicBezTo>
                    <a:pt x="2278042" y="1285875"/>
                    <a:pt x="2279947" y="1289685"/>
                    <a:pt x="2286615" y="1299210"/>
                  </a:cubicBezTo>
                  <a:cubicBezTo>
                    <a:pt x="2293282" y="1308735"/>
                    <a:pt x="2297092" y="1310640"/>
                    <a:pt x="2302807" y="1323023"/>
                  </a:cubicBezTo>
                  <a:cubicBezTo>
                    <a:pt x="2308522" y="1334453"/>
                    <a:pt x="2309475" y="1341120"/>
                    <a:pt x="2310427" y="1349693"/>
                  </a:cubicBezTo>
                  <a:cubicBezTo>
                    <a:pt x="2311380" y="1357313"/>
                    <a:pt x="2316142" y="1369695"/>
                    <a:pt x="2320905" y="1374458"/>
                  </a:cubicBezTo>
                  <a:cubicBezTo>
                    <a:pt x="2326620" y="1380173"/>
                    <a:pt x="2340907" y="1384935"/>
                    <a:pt x="2347575" y="1384935"/>
                  </a:cubicBezTo>
                  <a:cubicBezTo>
                    <a:pt x="2354242" y="1384935"/>
                    <a:pt x="2355195" y="1385888"/>
                    <a:pt x="2357100" y="1378268"/>
                  </a:cubicBezTo>
                  <a:cubicBezTo>
                    <a:pt x="2358052" y="1370648"/>
                    <a:pt x="2350432" y="1355408"/>
                    <a:pt x="2362815" y="1358265"/>
                  </a:cubicBezTo>
                  <a:cubicBezTo>
                    <a:pt x="2375197" y="1361123"/>
                    <a:pt x="2388532" y="1363980"/>
                    <a:pt x="2391390" y="1372553"/>
                  </a:cubicBezTo>
                  <a:cubicBezTo>
                    <a:pt x="2394247" y="1382078"/>
                    <a:pt x="2397105" y="1392555"/>
                    <a:pt x="2397105" y="1392555"/>
                  </a:cubicBezTo>
                  <a:cubicBezTo>
                    <a:pt x="2397105" y="1392555"/>
                    <a:pt x="2409487" y="1441133"/>
                    <a:pt x="2409487" y="1449705"/>
                  </a:cubicBezTo>
                  <a:cubicBezTo>
                    <a:pt x="2409487" y="1457325"/>
                    <a:pt x="2413297" y="1484948"/>
                    <a:pt x="2415202" y="1506855"/>
                  </a:cubicBezTo>
                  <a:cubicBezTo>
                    <a:pt x="2415202" y="1506855"/>
                    <a:pt x="2418060" y="1525905"/>
                    <a:pt x="2417107" y="1532573"/>
                  </a:cubicBezTo>
                  <a:cubicBezTo>
                    <a:pt x="2416155" y="1539240"/>
                    <a:pt x="2413297" y="1548765"/>
                    <a:pt x="2414250" y="1555433"/>
                  </a:cubicBezTo>
                  <a:cubicBezTo>
                    <a:pt x="2415202" y="1562100"/>
                    <a:pt x="2411392" y="1565910"/>
                    <a:pt x="2415202" y="1567815"/>
                  </a:cubicBezTo>
                  <a:cubicBezTo>
                    <a:pt x="2419012" y="1569720"/>
                    <a:pt x="2421870" y="1564958"/>
                    <a:pt x="2423775" y="1569720"/>
                  </a:cubicBezTo>
                  <a:cubicBezTo>
                    <a:pt x="2425680" y="1574483"/>
                    <a:pt x="2433300" y="1584960"/>
                    <a:pt x="2436157" y="1586865"/>
                  </a:cubicBezTo>
                  <a:cubicBezTo>
                    <a:pt x="2439967" y="1588770"/>
                    <a:pt x="2442825" y="1590675"/>
                    <a:pt x="2445682" y="1597343"/>
                  </a:cubicBezTo>
                  <a:cubicBezTo>
                    <a:pt x="2448540" y="1604010"/>
                    <a:pt x="2446635" y="1606868"/>
                    <a:pt x="2450445" y="1610678"/>
                  </a:cubicBezTo>
                  <a:cubicBezTo>
                    <a:pt x="2454255" y="1614488"/>
                    <a:pt x="2467590" y="1635443"/>
                    <a:pt x="2467590" y="1642110"/>
                  </a:cubicBezTo>
                  <a:cubicBezTo>
                    <a:pt x="2467590" y="1649730"/>
                    <a:pt x="2469495" y="1653540"/>
                    <a:pt x="2470447" y="1664018"/>
                  </a:cubicBezTo>
                  <a:cubicBezTo>
                    <a:pt x="2471400" y="1674495"/>
                    <a:pt x="2475210" y="1684020"/>
                    <a:pt x="2480925" y="1688783"/>
                  </a:cubicBezTo>
                  <a:cubicBezTo>
                    <a:pt x="2485687" y="1693545"/>
                    <a:pt x="2490450" y="1700213"/>
                    <a:pt x="2498070" y="1705928"/>
                  </a:cubicBezTo>
                  <a:cubicBezTo>
                    <a:pt x="2505690" y="1710690"/>
                    <a:pt x="2511405" y="1713548"/>
                    <a:pt x="2518072" y="1718310"/>
                  </a:cubicBezTo>
                  <a:cubicBezTo>
                    <a:pt x="2524740" y="1723073"/>
                    <a:pt x="2529502" y="1726883"/>
                    <a:pt x="2532360" y="1725930"/>
                  </a:cubicBezTo>
                  <a:cubicBezTo>
                    <a:pt x="2535217" y="1724978"/>
                    <a:pt x="2536170" y="1722120"/>
                    <a:pt x="2539027" y="1722120"/>
                  </a:cubicBezTo>
                  <a:cubicBezTo>
                    <a:pt x="2541885" y="1722120"/>
                    <a:pt x="2549505" y="1726883"/>
                    <a:pt x="2549505" y="1724025"/>
                  </a:cubicBezTo>
                  <a:cubicBezTo>
                    <a:pt x="2549505" y="1720215"/>
                    <a:pt x="2552362" y="1718310"/>
                    <a:pt x="2548552" y="1713548"/>
                  </a:cubicBezTo>
                  <a:cubicBezTo>
                    <a:pt x="2544742" y="1708785"/>
                    <a:pt x="2537122" y="1704975"/>
                    <a:pt x="2536170" y="1699260"/>
                  </a:cubicBezTo>
                  <a:cubicBezTo>
                    <a:pt x="2535217" y="1693545"/>
                    <a:pt x="2523787" y="1691640"/>
                    <a:pt x="2527597" y="1682115"/>
                  </a:cubicBezTo>
                  <a:cubicBezTo>
                    <a:pt x="2531407" y="1672590"/>
                    <a:pt x="2528550" y="1645920"/>
                    <a:pt x="2524740" y="1638300"/>
                  </a:cubicBezTo>
                  <a:cubicBezTo>
                    <a:pt x="2520930" y="1630680"/>
                    <a:pt x="2517120" y="1622108"/>
                    <a:pt x="2509500" y="1615440"/>
                  </a:cubicBezTo>
                  <a:cubicBezTo>
                    <a:pt x="2501880" y="1608773"/>
                    <a:pt x="2497117" y="1605915"/>
                    <a:pt x="2491402" y="1602105"/>
                  </a:cubicBezTo>
                  <a:cubicBezTo>
                    <a:pt x="2486640" y="1598295"/>
                    <a:pt x="2482830" y="1592580"/>
                    <a:pt x="2479020" y="1591628"/>
                  </a:cubicBezTo>
                  <a:cubicBezTo>
                    <a:pt x="2475210" y="1589723"/>
                    <a:pt x="2474257" y="1589723"/>
                    <a:pt x="2468542" y="1584960"/>
                  </a:cubicBezTo>
                  <a:cubicBezTo>
                    <a:pt x="2462827" y="1580198"/>
                    <a:pt x="2453302" y="1575435"/>
                    <a:pt x="2453302" y="1566863"/>
                  </a:cubicBezTo>
                  <a:cubicBezTo>
                    <a:pt x="2453302" y="1558290"/>
                    <a:pt x="2453302" y="1554480"/>
                    <a:pt x="2451397" y="1548765"/>
                  </a:cubicBezTo>
                  <a:cubicBezTo>
                    <a:pt x="2449492" y="1543050"/>
                    <a:pt x="2453302" y="1538288"/>
                    <a:pt x="2447587" y="1538288"/>
                  </a:cubicBezTo>
                  <a:cubicBezTo>
                    <a:pt x="2442825" y="1538288"/>
                    <a:pt x="2439015" y="1544003"/>
                    <a:pt x="2435205" y="1536383"/>
                  </a:cubicBezTo>
                  <a:cubicBezTo>
                    <a:pt x="2431395" y="1528763"/>
                    <a:pt x="2432347" y="1523048"/>
                    <a:pt x="2431395" y="1517333"/>
                  </a:cubicBezTo>
                  <a:cubicBezTo>
                    <a:pt x="2430442" y="1511618"/>
                    <a:pt x="2427585" y="1501140"/>
                    <a:pt x="2430442" y="1499235"/>
                  </a:cubicBezTo>
                  <a:cubicBezTo>
                    <a:pt x="2433300" y="1496378"/>
                    <a:pt x="2439015" y="1487805"/>
                    <a:pt x="2439015" y="1483995"/>
                  </a:cubicBezTo>
                  <a:cubicBezTo>
                    <a:pt x="2439015" y="1480185"/>
                    <a:pt x="2437110" y="1473518"/>
                    <a:pt x="2437110" y="1471613"/>
                  </a:cubicBezTo>
                  <a:cubicBezTo>
                    <a:pt x="2437110" y="1467803"/>
                    <a:pt x="2439967" y="1459230"/>
                    <a:pt x="2439967" y="1459230"/>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899" name="Google Shape;899;p101"/>
            <p:cNvSpPr/>
            <p:nvPr/>
          </p:nvSpPr>
          <p:spPr>
            <a:xfrm>
              <a:off x="7003818" y="2083808"/>
              <a:ext cx="161020" cy="218527"/>
            </a:xfrm>
            <a:custGeom>
              <a:rect b="b" l="l" r="r" t="t"/>
              <a:pathLst>
                <a:path extrusionOk="0" h="180975" w="133350">
                  <a:moveTo>
                    <a:pt x="42994" y="126180"/>
                  </a:moveTo>
                  <a:cubicBezTo>
                    <a:pt x="38231" y="126180"/>
                    <a:pt x="30611" y="124275"/>
                    <a:pt x="30611" y="132847"/>
                  </a:cubicBezTo>
                  <a:cubicBezTo>
                    <a:pt x="30611" y="141420"/>
                    <a:pt x="30611" y="146182"/>
                    <a:pt x="30611" y="149992"/>
                  </a:cubicBezTo>
                  <a:cubicBezTo>
                    <a:pt x="30611" y="153802"/>
                    <a:pt x="35374" y="154755"/>
                    <a:pt x="36326" y="158565"/>
                  </a:cubicBezTo>
                  <a:cubicBezTo>
                    <a:pt x="37279" y="162375"/>
                    <a:pt x="42994" y="164280"/>
                    <a:pt x="37279" y="168090"/>
                  </a:cubicBezTo>
                  <a:cubicBezTo>
                    <a:pt x="31564" y="171900"/>
                    <a:pt x="23944" y="170947"/>
                    <a:pt x="22991" y="174757"/>
                  </a:cubicBezTo>
                  <a:cubicBezTo>
                    <a:pt x="22039" y="178567"/>
                    <a:pt x="22039" y="184282"/>
                    <a:pt x="22039" y="184282"/>
                  </a:cubicBezTo>
                  <a:cubicBezTo>
                    <a:pt x="22039" y="184282"/>
                    <a:pt x="35374" y="186187"/>
                    <a:pt x="41089" y="186187"/>
                  </a:cubicBezTo>
                  <a:cubicBezTo>
                    <a:pt x="46804" y="186187"/>
                    <a:pt x="49661" y="187140"/>
                    <a:pt x="57281" y="186187"/>
                  </a:cubicBezTo>
                  <a:cubicBezTo>
                    <a:pt x="63949" y="185235"/>
                    <a:pt x="65854" y="180472"/>
                    <a:pt x="77284" y="180472"/>
                  </a:cubicBezTo>
                  <a:cubicBezTo>
                    <a:pt x="87761" y="180472"/>
                    <a:pt x="93476" y="182377"/>
                    <a:pt x="100144" y="179520"/>
                  </a:cubicBezTo>
                  <a:cubicBezTo>
                    <a:pt x="106811" y="176662"/>
                    <a:pt x="108716" y="178567"/>
                    <a:pt x="113479" y="173805"/>
                  </a:cubicBezTo>
                  <a:cubicBezTo>
                    <a:pt x="117289" y="169042"/>
                    <a:pt x="112526" y="161422"/>
                    <a:pt x="117289" y="155707"/>
                  </a:cubicBezTo>
                  <a:cubicBezTo>
                    <a:pt x="122051" y="150945"/>
                    <a:pt x="130624" y="146182"/>
                    <a:pt x="131576" y="142372"/>
                  </a:cubicBezTo>
                  <a:cubicBezTo>
                    <a:pt x="132529" y="139515"/>
                    <a:pt x="143006" y="134752"/>
                    <a:pt x="128719" y="124275"/>
                  </a:cubicBezTo>
                  <a:cubicBezTo>
                    <a:pt x="114431" y="114750"/>
                    <a:pt x="112526" y="117607"/>
                    <a:pt x="109669" y="111892"/>
                  </a:cubicBezTo>
                  <a:cubicBezTo>
                    <a:pt x="106811" y="107130"/>
                    <a:pt x="102049" y="104272"/>
                    <a:pt x="102049" y="94747"/>
                  </a:cubicBezTo>
                  <a:cubicBezTo>
                    <a:pt x="102049" y="86175"/>
                    <a:pt x="99191" y="82365"/>
                    <a:pt x="93476" y="77602"/>
                  </a:cubicBezTo>
                  <a:cubicBezTo>
                    <a:pt x="87761" y="72840"/>
                    <a:pt x="85856" y="73792"/>
                    <a:pt x="77284" y="68077"/>
                  </a:cubicBezTo>
                  <a:cubicBezTo>
                    <a:pt x="69664" y="62362"/>
                    <a:pt x="61091" y="61410"/>
                    <a:pt x="63949" y="55695"/>
                  </a:cubicBezTo>
                  <a:cubicBezTo>
                    <a:pt x="66806" y="49980"/>
                    <a:pt x="66806" y="49027"/>
                    <a:pt x="70616" y="44265"/>
                  </a:cubicBezTo>
                  <a:cubicBezTo>
                    <a:pt x="74426" y="39502"/>
                    <a:pt x="89666" y="30930"/>
                    <a:pt x="77284" y="24262"/>
                  </a:cubicBezTo>
                  <a:cubicBezTo>
                    <a:pt x="64901" y="17595"/>
                    <a:pt x="74426" y="17595"/>
                    <a:pt x="64901" y="17595"/>
                  </a:cubicBezTo>
                  <a:cubicBezTo>
                    <a:pt x="55376" y="17595"/>
                    <a:pt x="42041" y="22357"/>
                    <a:pt x="42041" y="17595"/>
                  </a:cubicBezTo>
                  <a:cubicBezTo>
                    <a:pt x="42041" y="12832"/>
                    <a:pt x="42041" y="3307"/>
                    <a:pt x="42041" y="3307"/>
                  </a:cubicBezTo>
                  <a:cubicBezTo>
                    <a:pt x="42041" y="3307"/>
                    <a:pt x="48709" y="-1455"/>
                    <a:pt x="34421" y="450"/>
                  </a:cubicBezTo>
                  <a:cubicBezTo>
                    <a:pt x="19181" y="2355"/>
                    <a:pt x="11561" y="450"/>
                    <a:pt x="10609" y="4260"/>
                  </a:cubicBezTo>
                  <a:cubicBezTo>
                    <a:pt x="9656" y="8070"/>
                    <a:pt x="8704" y="9975"/>
                    <a:pt x="10609" y="18547"/>
                  </a:cubicBezTo>
                  <a:cubicBezTo>
                    <a:pt x="12514" y="26167"/>
                    <a:pt x="1084" y="40455"/>
                    <a:pt x="1084" y="44265"/>
                  </a:cubicBezTo>
                  <a:cubicBezTo>
                    <a:pt x="1084" y="48075"/>
                    <a:pt x="-2726" y="47122"/>
                    <a:pt x="3941" y="55695"/>
                  </a:cubicBezTo>
                  <a:cubicBezTo>
                    <a:pt x="10609" y="64267"/>
                    <a:pt x="8704" y="67125"/>
                    <a:pt x="21086" y="72840"/>
                  </a:cubicBezTo>
                  <a:cubicBezTo>
                    <a:pt x="33469" y="77602"/>
                    <a:pt x="26801" y="69982"/>
                    <a:pt x="33469" y="77602"/>
                  </a:cubicBezTo>
                  <a:cubicBezTo>
                    <a:pt x="39184" y="85222"/>
                    <a:pt x="43946" y="93795"/>
                    <a:pt x="51566" y="96652"/>
                  </a:cubicBezTo>
                  <a:cubicBezTo>
                    <a:pt x="58234" y="99510"/>
                    <a:pt x="54424" y="92842"/>
                    <a:pt x="58234" y="99510"/>
                  </a:cubicBezTo>
                  <a:cubicBezTo>
                    <a:pt x="62044" y="106177"/>
                    <a:pt x="61091" y="115702"/>
                    <a:pt x="59186" y="118560"/>
                  </a:cubicBezTo>
                  <a:cubicBezTo>
                    <a:pt x="57281" y="121417"/>
                    <a:pt x="62044" y="118560"/>
                    <a:pt x="52519" y="121417"/>
                  </a:cubicBezTo>
                  <a:cubicBezTo>
                    <a:pt x="42994" y="126180"/>
                    <a:pt x="42994" y="126180"/>
                    <a:pt x="42994" y="126180"/>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900" name="Google Shape;900;p101"/>
          <p:cNvGrpSpPr/>
          <p:nvPr/>
        </p:nvGrpSpPr>
        <p:grpSpPr>
          <a:xfrm>
            <a:off x="6133394" y="1932116"/>
            <a:ext cx="2354507" cy="1893245"/>
            <a:chOff x="8177859" y="2576155"/>
            <a:chExt cx="3139342" cy="2524327"/>
          </a:xfrm>
        </p:grpSpPr>
        <p:sp>
          <p:nvSpPr>
            <p:cNvPr id="901" name="Google Shape;901;p101"/>
            <p:cNvSpPr/>
            <p:nvPr/>
          </p:nvSpPr>
          <p:spPr>
            <a:xfrm>
              <a:off x="8177859" y="4150166"/>
              <a:ext cx="184023" cy="391049"/>
            </a:xfrm>
            <a:custGeom>
              <a:rect b="b" l="l" r="r" t="t"/>
              <a:pathLst>
                <a:path extrusionOk="0" h="323850" w="152400">
                  <a:moveTo>
                    <a:pt x="152400" y="39043"/>
                  </a:moveTo>
                  <a:cubicBezTo>
                    <a:pt x="152400" y="33328"/>
                    <a:pt x="140970" y="36185"/>
                    <a:pt x="142875" y="25708"/>
                  </a:cubicBezTo>
                  <a:cubicBezTo>
                    <a:pt x="144780" y="15230"/>
                    <a:pt x="137160" y="2848"/>
                    <a:pt x="137160" y="2848"/>
                  </a:cubicBezTo>
                  <a:cubicBezTo>
                    <a:pt x="137160" y="2848"/>
                    <a:pt x="130493" y="-2867"/>
                    <a:pt x="125730" y="1895"/>
                  </a:cubicBezTo>
                  <a:cubicBezTo>
                    <a:pt x="120968" y="7610"/>
                    <a:pt x="117157" y="15230"/>
                    <a:pt x="115253" y="21898"/>
                  </a:cubicBezTo>
                  <a:cubicBezTo>
                    <a:pt x="112395" y="27613"/>
                    <a:pt x="112395" y="39043"/>
                    <a:pt x="106680" y="41900"/>
                  </a:cubicBezTo>
                  <a:cubicBezTo>
                    <a:pt x="100965" y="44758"/>
                    <a:pt x="93345" y="53330"/>
                    <a:pt x="90488" y="59045"/>
                  </a:cubicBezTo>
                  <a:cubicBezTo>
                    <a:pt x="87630" y="64760"/>
                    <a:pt x="71438" y="75238"/>
                    <a:pt x="71438" y="75238"/>
                  </a:cubicBezTo>
                  <a:cubicBezTo>
                    <a:pt x="71438" y="75238"/>
                    <a:pt x="62865" y="87620"/>
                    <a:pt x="53340" y="91430"/>
                  </a:cubicBezTo>
                  <a:cubicBezTo>
                    <a:pt x="42863" y="95240"/>
                    <a:pt x="44768" y="89525"/>
                    <a:pt x="31432" y="100955"/>
                  </a:cubicBezTo>
                  <a:cubicBezTo>
                    <a:pt x="17145" y="113338"/>
                    <a:pt x="18097" y="145723"/>
                    <a:pt x="18097" y="158105"/>
                  </a:cubicBezTo>
                  <a:cubicBezTo>
                    <a:pt x="18097" y="170488"/>
                    <a:pt x="15240" y="179060"/>
                    <a:pt x="17145" y="189538"/>
                  </a:cubicBezTo>
                  <a:cubicBezTo>
                    <a:pt x="18097" y="199063"/>
                    <a:pt x="18097" y="200015"/>
                    <a:pt x="13335" y="209540"/>
                  </a:cubicBezTo>
                  <a:cubicBezTo>
                    <a:pt x="8572" y="219065"/>
                    <a:pt x="3810" y="224780"/>
                    <a:pt x="1905" y="230495"/>
                  </a:cubicBezTo>
                  <a:cubicBezTo>
                    <a:pt x="0" y="236210"/>
                    <a:pt x="0" y="239068"/>
                    <a:pt x="0" y="250498"/>
                  </a:cubicBezTo>
                  <a:cubicBezTo>
                    <a:pt x="0" y="261928"/>
                    <a:pt x="1905" y="264785"/>
                    <a:pt x="1905" y="278120"/>
                  </a:cubicBezTo>
                  <a:cubicBezTo>
                    <a:pt x="1905" y="291455"/>
                    <a:pt x="3810" y="297170"/>
                    <a:pt x="7620" y="301933"/>
                  </a:cubicBezTo>
                  <a:cubicBezTo>
                    <a:pt x="11430" y="306695"/>
                    <a:pt x="18097" y="311458"/>
                    <a:pt x="25718" y="319078"/>
                  </a:cubicBezTo>
                  <a:cubicBezTo>
                    <a:pt x="33338" y="327650"/>
                    <a:pt x="38100" y="329555"/>
                    <a:pt x="47625" y="328603"/>
                  </a:cubicBezTo>
                  <a:cubicBezTo>
                    <a:pt x="57150" y="326698"/>
                    <a:pt x="62865" y="322888"/>
                    <a:pt x="69532" y="314315"/>
                  </a:cubicBezTo>
                  <a:cubicBezTo>
                    <a:pt x="76200" y="305743"/>
                    <a:pt x="77153" y="300028"/>
                    <a:pt x="79057" y="289550"/>
                  </a:cubicBezTo>
                  <a:cubicBezTo>
                    <a:pt x="80963" y="279073"/>
                    <a:pt x="81915" y="280025"/>
                    <a:pt x="89535" y="262880"/>
                  </a:cubicBezTo>
                  <a:cubicBezTo>
                    <a:pt x="98107" y="245735"/>
                    <a:pt x="96203" y="238115"/>
                    <a:pt x="100013" y="224780"/>
                  </a:cubicBezTo>
                  <a:cubicBezTo>
                    <a:pt x="103822" y="211445"/>
                    <a:pt x="101918" y="192395"/>
                    <a:pt x="109538" y="184775"/>
                  </a:cubicBezTo>
                  <a:cubicBezTo>
                    <a:pt x="117157" y="177155"/>
                    <a:pt x="123825" y="167630"/>
                    <a:pt x="128588" y="156200"/>
                  </a:cubicBezTo>
                  <a:cubicBezTo>
                    <a:pt x="133350" y="144770"/>
                    <a:pt x="136207" y="137150"/>
                    <a:pt x="138113" y="125720"/>
                  </a:cubicBezTo>
                  <a:cubicBezTo>
                    <a:pt x="140970" y="114290"/>
                    <a:pt x="141922" y="90478"/>
                    <a:pt x="141922" y="90478"/>
                  </a:cubicBezTo>
                  <a:cubicBezTo>
                    <a:pt x="141922" y="90478"/>
                    <a:pt x="146685" y="83810"/>
                    <a:pt x="149543" y="80000"/>
                  </a:cubicBezTo>
                  <a:cubicBezTo>
                    <a:pt x="152400" y="76190"/>
                    <a:pt x="158115" y="70475"/>
                    <a:pt x="158115" y="66665"/>
                  </a:cubicBezTo>
                  <a:cubicBezTo>
                    <a:pt x="158115" y="61903"/>
                    <a:pt x="158115" y="53330"/>
                    <a:pt x="158115" y="53330"/>
                  </a:cubicBezTo>
                  <a:lnTo>
                    <a:pt x="152400" y="39043"/>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2" name="Google Shape;902;p101"/>
            <p:cNvSpPr/>
            <p:nvPr/>
          </p:nvSpPr>
          <p:spPr>
            <a:xfrm>
              <a:off x="10244458" y="2576155"/>
              <a:ext cx="207026" cy="287536"/>
            </a:xfrm>
            <a:custGeom>
              <a:rect b="b" l="l" r="r" t="t"/>
              <a:pathLst>
                <a:path extrusionOk="0" h="238125" w="171450">
                  <a:moveTo>
                    <a:pt x="13627" y="225425"/>
                  </a:moveTo>
                  <a:cubicBezTo>
                    <a:pt x="13627" y="225425"/>
                    <a:pt x="6959" y="211138"/>
                    <a:pt x="6007" y="205423"/>
                  </a:cubicBezTo>
                  <a:cubicBezTo>
                    <a:pt x="5054" y="199708"/>
                    <a:pt x="1244" y="201613"/>
                    <a:pt x="1244" y="191135"/>
                  </a:cubicBezTo>
                  <a:cubicBezTo>
                    <a:pt x="1244" y="181610"/>
                    <a:pt x="-2566" y="177800"/>
                    <a:pt x="3149" y="173990"/>
                  </a:cubicBezTo>
                  <a:cubicBezTo>
                    <a:pt x="8864" y="171133"/>
                    <a:pt x="7912" y="171133"/>
                    <a:pt x="11721" y="164465"/>
                  </a:cubicBezTo>
                  <a:cubicBezTo>
                    <a:pt x="15532" y="157798"/>
                    <a:pt x="10769" y="149225"/>
                    <a:pt x="16484" y="147320"/>
                  </a:cubicBezTo>
                  <a:cubicBezTo>
                    <a:pt x="22199" y="145415"/>
                    <a:pt x="29819" y="140652"/>
                    <a:pt x="33629" y="140652"/>
                  </a:cubicBezTo>
                  <a:cubicBezTo>
                    <a:pt x="37439" y="140652"/>
                    <a:pt x="43154" y="140652"/>
                    <a:pt x="50774" y="139700"/>
                  </a:cubicBezTo>
                  <a:cubicBezTo>
                    <a:pt x="57441" y="138748"/>
                    <a:pt x="68871" y="137795"/>
                    <a:pt x="73634" y="133985"/>
                  </a:cubicBezTo>
                  <a:cubicBezTo>
                    <a:pt x="78396" y="130175"/>
                    <a:pt x="83159" y="128270"/>
                    <a:pt x="86016" y="126365"/>
                  </a:cubicBezTo>
                  <a:cubicBezTo>
                    <a:pt x="88874" y="124460"/>
                    <a:pt x="83159" y="111125"/>
                    <a:pt x="90779" y="109220"/>
                  </a:cubicBezTo>
                  <a:cubicBezTo>
                    <a:pt x="98399" y="107315"/>
                    <a:pt x="105066" y="107315"/>
                    <a:pt x="108877" y="103505"/>
                  </a:cubicBezTo>
                  <a:cubicBezTo>
                    <a:pt x="112687" y="99695"/>
                    <a:pt x="118402" y="95885"/>
                    <a:pt x="122212" y="90170"/>
                  </a:cubicBezTo>
                  <a:cubicBezTo>
                    <a:pt x="125069" y="84455"/>
                    <a:pt x="126974" y="74930"/>
                    <a:pt x="126974" y="71120"/>
                  </a:cubicBezTo>
                  <a:cubicBezTo>
                    <a:pt x="126974" y="67310"/>
                    <a:pt x="123164" y="55880"/>
                    <a:pt x="122212" y="52070"/>
                  </a:cubicBezTo>
                  <a:cubicBezTo>
                    <a:pt x="121259" y="48260"/>
                    <a:pt x="110782" y="44450"/>
                    <a:pt x="110782" y="34925"/>
                  </a:cubicBezTo>
                  <a:cubicBezTo>
                    <a:pt x="110782" y="26352"/>
                    <a:pt x="108877" y="25400"/>
                    <a:pt x="110782" y="19685"/>
                  </a:cubicBezTo>
                  <a:cubicBezTo>
                    <a:pt x="112687" y="14923"/>
                    <a:pt x="113639" y="6350"/>
                    <a:pt x="116496" y="6350"/>
                  </a:cubicBezTo>
                  <a:cubicBezTo>
                    <a:pt x="119354" y="6350"/>
                    <a:pt x="117449" y="-7938"/>
                    <a:pt x="127927" y="6350"/>
                  </a:cubicBezTo>
                  <a:cubicBezTo>
                    <a:pt x="137452" y="19685"/>
                    <a:pt x="150787" y="31115"/>
                    <a:pt x="150787" y="31115"/>
                  </a:cubicBezTo>
                  <a:cubicBezTo>
                    <a:pt x="154596" y="35877"/>
                    <a:pt x="153644" y="38735"/>
                    <a:pt x="154596" y="49213"/>
                  </a:cubicBezTo>
                  <a:cubicBezTo>
                    <a:pt x="155549" y="58738"/>
                    <a:pt x="158407" y="67310"/>
                    <a:pt x="158407" y="73025"/>
                  </a:cubicBezTo>
                  <a:cubicBezTo>
                    <a:pt x="158407" y="78740"/>
                    <a:pt x="162216" y="87313"/>
                    <a:pt x="164121" y="90170"/>
                  </a:cubicBezTo>
                  <a:cubicBezTo>
                    <a:pt x="166027" y="93027"/>
                    <a:pt x="168884" y="92075"/>
                    <a:pt x="169837" y="97790"/>
                  </a:cubicBezTo>
                  <a:cubicBezTo>
                    <a:pt x="170789" y="103505"/>
                    <a:pt x="170789" y="109220"/>
                    <a:pt x="170789" y="115888"/>
                  </a:cubicBezTo>
                  <a:cubicBezTo>
                    <a:pt x="170789" y="121602"/>
                    <a:pt x="171741" y="124460"/>
                    <a:pt x="171741" y="131127"/>
                  </a:cubicBezTo>
                  <a:cubicBezTo>
                    <a:pt x="171741" y="136843"/>
                    <a:pt x="165074" y="137795"/>
                    <a:pt x="158407" y="141605"/>
                  </a:cubicBezTo>
                  <a:cubicBezTo>
                    <a:pt x="152691" y="145415"/>
                    <a:pt x="152691" y="148273"/>
                    <a:pt x="150787" y="152083"/>
                  </a:cubicBezTo>
                  <a:cubicBezTo>
                    <a:pt x="148882" y="155893"/>
                    <a:pt x="145071" y="158750"/>
                    <a:pt x="140309" y="158750"/>
                  </a:cubicBezTo>
                  <a:cubicBezTo>
                    <a:pt x="136499" y="158750"/>
                    <a:pt x="133641" y="158750"/>
                    <a:pt x="127927" y="158750"/>
                  </a:cubicBezTo>
                  <a:cubicBezTo>
                    <a:pt x="123164" y="158750"/>
                    <a:pt x="129832" y="156845"/>
                    <a:pt x="123164" y="158750"/>
                  </a:cubicBezTo>
                  <a:cubicBezTo>
                    <a:pt x="116496" y="160655"/>
                    <a:pt x="115544" y="151130"/>
                    <a:pt x="108877" y="160655"/>
                  </a:cubicBezTo>
                  <a:cubicBezTo>
                    <a:pt x="103162" y="170180"/>
                    <a:pt x="102209" y="174943"/>
                    <a:pt x="99352" y="176848"/>
                  </a:cubicBezTo>
                  <a:cubicBezTo>
                    <a:pt x="96494" y="178752"/>
                    <a:pt x="86016" y="180658"/>
                    <a:pt x="83159" y="178752"/>
                  </a:cubicBezTo>
                  <a:cubicBezTo>
                    <a:pt x="80302" y="176848"/>
                    <a:pt x="75539" y="170180"/>
                    <a:pt x="75539" y="170180"/>
                  </a:cubicBezTo>
                  <a:cubicBezTo>
                    <a:pt x="75539" y="170180"/>
                    <a:pt x="73634" y="168275"/>
                    <a:pt x="67919" y="169227"/>
                  </a:cubicBezTo>
                  <a:cubicBezTo>
                    <a:pt x="62204" y="170180"/>
                    <a:pt x="58394" y="159702"/>
                    <a:pt x="50774" y="170180"/>
                  </a:cubicBezTo>
                  <a:cubicBezTo>
                    <a:pt x="44107" y="180658"/>
                    <a:pt x="38391" y="175895"/>
                    <a:pt x="44107" y="180658"/>
                  </a:cubicBezTo>
                  <a:cubicBezTo>
                    <a:pt x="48869" y="185420"/>
                    <a:pt x="53632" y="183515"/>
                    <a:pt x="54584" y="189230"/>
                  </a:cubicBezTo>
                  <a:cubicBezTo>
                    <a:pt x="55537" y="194945"/>
                    <a:pt x="46964" y="198755"/>
                    <a:pt x="46964" y="198755"/>
                  </a:cubicBezTo>
                  <a:cubicBezTo>
                    <a:pt x="46964" y="198755"/>
                    <a:pt x="41249" y="193993"/>
                    <a:pt x="37439" y="197802"/>
                  </a:cubicBezTo>
                  <a:cubicBezTo>
                    <a:pt x="33629" y="201613"/>
                    <a:pt x="33629" y="208280"/>
                    <a:pt x="33629" y="216852"/>
                  </a:cubicBezTo>
                  <a:cubicBezTo>
                    <a:pt x="33629" y="224473"/>
                    <a:pt x="38391" y="231140"/>
                    <a:pt x="35534" y="234950"/>
                  </a:cubicBezTo>
                  <a:cubicBezTo>
                    <a:pt x="32677" y="238760"/>
                    <a:pt x="24104" y="240665"/>
                    <a:pt x="24104" y="240665"/>
                  </a:cubicBezTo>
                  <a:lnTo>
                    <a:pt x="13627" y="225425"/>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3" name="Google Shape;903;p101"/>
            <p:cNvSpPr/>
            <p:nvPr/>
          </p:nvSpPr>
          <p:spPr>
            <a:xfrm>
              <a:off x="10100548" y="3222158"/>
              <a:ext cx="57507" cy="172522"/>
            </a:xfrm>
            <a:custGeom>
              <a:rect b="b" l="l" r="r" t="t"/>
              <a:pathLst>
                <a:path extrusionOk="0" h="142875" w="47625">
                  <a:moveTo>
                    <a:pt x="43196" y="79388"/>
                  </a:moveTo>
                  <a:cubicBezTo>
                    <a:pt x="43196" y="72721"/>
                    <a:pt x="45101" y="68911"/>
                    <a:pt x="49864" y="63196"/>
                  </a:cubicBezTo>
                  <a:cubicBezTo>
                    <a:pt x="54626" y="58433"/>
                    <a:pt x="57483" y="52718"/>
                    <a:pt x="55579" y="47003"/>
                  </a:cubicBezTo>
                  <a:cubicBezTo>
                    <a:pt x="53674" y="42241"/>
                    <a:pt x="50816" y="38431"/>
                    <a:pt x="48911" y="32716"/>
                  </a:cubicBezTo>
                  <a:cubicBezTo>
                    <a:pt x="47006" y="27001"/>
                    <a:pt x="45101" y="19381"/>
                    <a:pt x="45101" y="15571"/>
                  </a:cubicBezTo>
                  <a:cubicBezTo>
                    <a:pt x="45101" y="11761"/>
                    <a:pt x="24146" y="6046"/>
                    <a:pt x="24146" y="6046"/>
                  </a:cubicBezTo>
                  <a:cubicBezTo>
                    <a:pt x="24146" y="6046"/>
                    <a:pt x="17479" y="-5384"/>
                    <a:pt x="13669" y="3188"/>
                  </a:cubicBezTo>
                  <a:cubicBezTo>
                    <a:pt x="9858" y="12713"/>
                    <a:pt x="7001" y="16523"/>
                    <a:pt x="7954" y="27953"/>
                  </a:cubicBezTo>
                  <a:cubicBezTo>
                    <a:pt x="8906" y="38431"/>
                    <a:pt x="14621" y="49861"/>
                    <a:pt x="9858" y="55576"/>
                  </a:cubicBezTo>
                  <a:cubicBezTo>
                    <a:pt x="5096" y="61291"/>
                    <a:pt x="-1571" y="59386"/>
                    <a:pt x="333" y="68911"/>
                  </a:cubicBezTo>
                  <a:cubicBezTo>
                    <a:pt x="2239" y="78436"/>
                    <a:pt x="2239" y="85103"/>
                    <a:pt x="10811" y="89866"/>
                  </a:cubicBezTo>
                  <a:cubicBezTo>
                    <a:pt x="19383" y="94628"/>
                    <a:pt x="25099" y="94628"/>
                    <a:pt x="24146" y="100343"/>
                  </a:cubicBezTo>
                  <a:cubicBezTo>
                    <a:pt x="23194" y="106058"/>
                    <a:pt x="20336" y="108916"/>
                    <a:pt x="20336" y="114631"/>
                  </a:cubicBezTo>
                  <a:cubicBezTo>
                    <a:pt x="20336" y="120346"/>
                    <a:pt x="17479" y="127013"/>
                    <a:pt x="24146" y="132728"/>
                  </a:cubicBezTo>
                  <a:cubicBezTo>
                    <a:pt x="30814" y="138443"/>
                    <a:pt x="30814" y="140348"/>
                    <a:pt x="36529" y="142253"/>
                  </a:cubicBezTo>
                  <a:cubicBezTo>
                    <a:pt x="42244" y="144158"/>
                    <a:pt x="46054" y="149873"/>
                    <a:pt x="47006" y="141301"/>
                  </a:cubicBezTo>
                  <a:cubicBezTo>
                    <a:pt x="47958" y="132728"/>
                    <a:pt x="46054" y="129871"/>
                    <a:pt x="47006" y="124156"/>
                  </a:cubicBezTo>
                  <a:cubicBezTo>
                    <a:pt x="47958" y="119393"/>
                    <a:pt x="50816" y="120346"/>
                    <a:pt x="50816" y="112726"/>
                  </a:cubicBezTo>
                  <a:cubicBezTo>
                    <a:pt x="51769" y="104153"/>
                    <a:pt x="47958" y="103201"/>
                    <a:pt x="47958" y="97486"/>
                  </a:cubicBezTo>
                  <a:cubicBezTo>
                    <a:pt x="47958" y="93676"/>
                    <a:pt x="43196" y="79388"/>
                    <a:pt x="43196" y="79388"/>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4" name="Google Shape;904;p101"/>
            <p:cNvSpPr/>
            <p:nvPr/>
          </p:nvSpPr>
          <p:spPr>
            <a:xfrm>
              <a:off x="9505796" y="3597370"/>
              <a:ext cx="276035" cy="333542"/>
            </a:xfrm>
            <a:custGeom>
              <a:rect b="b" l="l" r="r" t="t"/>
              <a:pathLst>
                <a:path extrusionOk="0" h="276225" w="228600">
                  <a:moveTo>
                    <a:pt x="22992" y="16498"/>
                  </a:moveTo>
                  <a:cubicBezTo>
                    <a:pt x="20134" y="13641"/>
                    <a:pt x="8704" y="6021"/>
                    <a:pt x="8704" y="6021"/>
                  </a:cubicBezTo>
                  <a:cubicBezTo>
                    <a:pt x="8704" y="6021"/>
                    <a:pt x="5847" y="-1599"/>
                    <a:pt x="2990" y="306"/>
                  </a:cubicBezTo>
                  <a:cubicBezTo>
                    <a:pt x="-821" y="2211"/>
                    <a:pt x="-821" y="7926"/>
                    <a:pt x="2037" y="15546"/>
                  </a:cubicBezTo>
                  <a:cubicBezTo>
                    <a:pt x="4894" y="23166"/>
                    <a:pt x="-821" y="22213"/>
                    <a:pt x="6799" y="32691"/>
                  </a:cubicBezTo>
                  <a:cubicBezTo>
                    <a:pt x="15372" y="43168"/>
                    <a:pt x="27754" y="53646"/>
                    <a:pt x="32517" y="57456"/>
                  </a:cubicBezTo>
                  <a:cubicBezTo>
                    <a:pt x="37279" y="61266"/>
                    <a:pt x="50615" y="63171"/>
                    <a:pt x="53472" y="72696"/>
                  </a:cubicBezTo>
                  <a:cubicBezTo>
                    <a:pt x="56329" y="82221"/>
                    <a:pt x="62044" y="85078"/>
                    <a:pt x="64902" y="89841"/>
                  </a:cubicBezTo>
                  <a:cubicBezTo>
                    <a:pt x="68712" y="94603"/>
                    <a:pt x="72522" y="97461"/>
                    <a:pt x="77284" y="103176"/>
                  </a:cubicBezTo>
                  <a:cubicBezTo>
                    <a:pt x="82047" y="108891"/>
                    <a:pt x="95382" y="139371"/>
                    <a:pt x="101097" y="147943"/>
                  </a:cubicBezTo>
                  <a:cubicBezTo>
                    <a:pt x="106812" y="156516"/>
                    <a:pt x="112527" y="158421"/>
                    <a:pt x="114432" y="167946"/>
                  </a:cubicBezTo>
                  <a:cubicBezTo>
                    <a:pt x="117290" y="178423"/>
                    <a:pt x="120147" y="183186"/>
                    <a:pt x="123004" y="190806"/>
                  </a:cubicBezTo>
                  <a:cubicBezTo>
                    <a:pt x="125862" y="198426"/>
                    <a:pt x="126815" y="208903"/>
                    <a:pt x="136340" y="215571"/>
                  </a:cubicBezTo>
                  <a:cubicBezTo>
                    <a:pt x="146817" y="222238"/>
                    <a:pt x="150627" y="222238"/>
                    <a:pt x="153484" y="226048"/>
                  </a:cubicBezTo>
                  <a:cubicBezTo>
                    <a:pt x="156342" y="229858"/>
                    <a:pt x="179202" y="255576"/>
                    <a:pt x="183012" y="259386"/>
                  </a:cubicBezTo>
                  <a:cubicBezTo>
                    <a:pt x="185869" y="263196"/>
                    <a:pt x="185869" y="264148"/>
                    <a:pt x="191584" y="269863"/>
                  </a:cubicBezTo>
                  <a:cubicBezTo>
                    <a:pt x="197299" y="274626"/>
                    <a:pt x="203967" y="277483"/>
                    <a:pt x="209682" y="274626"/>
                  </a:cubicBezTo>
                  <a:cubicBezTo>
                    <a:pt x="214445" y="271768"/>
                    <a:pt x="211587" y="288913"/>
                    <a:pt x="219207" y="268911"/>
                  </a:cubicBezTo>
                  <a:cubicBezTo>
                    <a:pt x="226827" y="248908"/>
                    <a:pt x="226827" y="247003"/>
                    <a:pt x="226827" y="242241"/>
                  </a:cubicBezTo>
                  <a:cubicBezTo>
                    <a:pt x="226827" y="237478"/>
                    <a:pt x="224922" y="232716"/>
                    <a:pt x="226827" y="227953"/>
                  </a:cubicBezTo>
                  <a:cubicBezTo>
                    <a:pt x="228732" y="223191"/>
                    <a:pt x="229684" y="208903"/>
                    <a:pt x="228732" y="203188"/>
                  </a:cubicBezTo>
                  <a:cubicBezTo>
                    <a:pt x="227779" y="197473"/>
                    <a:pt x="232542" y="192711"/>
                    <a:pt x="225874" y="192711"/>
                  </a:cubicBezTo>
                  <a:cubicBezTo>
                    <a:pt x="218254" y="191758"/>
                    <a:pt x="215397" y="191758"/>
                    <a:pt x="211587" y="190806"/>
                  </a:cubicBezTo>
                  <a:cubicBezTo>
                    <a:pt x="207777" y="189853"/>
                    <a:pt x="203967" y="187948"/>
                    <a:pt x="203015" y="180328"/>
                  </a:cubicBezTo>
                  <a:cubicBezTo>
                    <a:pt x="202062" y="172708"/>
                    <a:pt x="203015" y="166993"/>
                    <a:pt x="197299" y="163183"/>
                  </a:cubicBezTo>
                  <a:cubicBezTo>
                    <a:pt x="191584" y="159373"/>
                    <a:pt x="193490" y="159373"/>
                    <a:pt x="186822" y="157468"/>
                  </a:cubicBezTo>
                  <a:cubicBezTo>
                    <a:pt x="180154" y="155563"/>
                    <a:pt x="173487" y="155563"/>
                    <a:pt x="176344" y="148896"/>
                  </a:cubicBezTo>
                  <a:cubicBezTo>
                    <a:pt x="179202" y="142228"/>
                    <a:pt x="185869" y="139371"/>
                    <a:pt x="181107" y="131751"/>
                  </a:cubicBezTo>
                  <a:cubicBezTo>
                    <a:pt x="177297" y="124131"/>
                    <a:pt x="178249" y="117463"/>
                    <a:pt x="170629" y="114606"/>
                  </a:cubicBezTo>
                  <a:cubicBezTo>
                    <a:pt x="163962" y="111748"/>
                    <a:pt x="160152" y="111748"/>
                    <a:pt x="154437" y="106986"/>
                  </a:cubicBezTo>
                  <a:cubicBezTo>
                    <a:pt x="148722" y="102223"/>
                    <a:pt x="140149" y="89841"/>
                    <a:pt x="131577" y="84126"/>
                  </a:cubicBezTo>
                  <a:cubicBezTo>
                    <a:pt x="123004" y="78411"/>
                    <a:pt x="106812" y="73648"/>
                    <a:pt x="103002" y="68886"/>
                  </a:cubicBezTo>
                  <a:cubicBezTo>
                    <a:pt x="99192" y="64123"/>
                    <a:pt x="95382" y="61266"/>
                    <a:pt x="89667" y="57456"/>
                  </a:cubicBezTo>
                  <a:cubicBezTo>
                    <a:pt x="83952" y="53646"/>
                    <a:pt x="80142" y="51741"/>
                    <a:pt x="76332" y="46026"/>
                  </a:cubicBezTo>
                  <a:cubicBezTo>
                    <a:pt x="72522" y="40311"/>
                    <a:pt x="66807" y="33643"/>
                    <a:pt x="66807" y="29833"/>
                  </a:cubicBezTo>
                  <a:cubicBezTo>
                    <a:pt x="66807" y="26976"/>
                    <a:pt x="68712" y="21261"/>
                    <a:pt x="62997" y="20308"/>
                  </a:cubicBezTo>
                  <a:cubicBezTo>
                    <a:pt x="58234" y="19356"/>
                    <a:pt x="57282" y="17451"/>
                    <a:pt x="49662" y="16498"/>
                  </a:cubicBezTo>
                  <a:cubicBezTo>
                    <a:pt x="42042" y="14593"/>
                    <a:pt x="42994" y="12688"/>
                    <a:pt x="38232" y="12688"/>
                  </a:cubicBezTo>
                  <a:cubicBezTo>
                    <a:pt x="34422" y="13641"/>
                    <a:pt x="22992" y="16498"/>
                    <a:pt x="22992" y="16498"/>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5" name="Google Shape;905;p101"/>
            <p:cNvSpPr/>
            <p:nvPr/>
          </p:nvSpPr>
          <p:spPr>
            <a:xfrm>
              <a:off x="9852985" y="3557715"/>
              <a:ext cx="264533" cy="310539"/>
            </a:xfrm>
            <a:custGeom>
              <a:rect b="b" l="l" r="r" t="t"/>
              <a:pathLst>
                <a:path extrusionOk="0" h="257175" w="219075">
                  <a:moveTo>
                    <a:pt x="205227" y="62653"/>
                  </a:moveTo>
                  <a:cubicBezTo>
                    <a:pt x="205227" y="62653"/>
                    <a:pt x="199512" y="60748"/>
                    <a:pt x="199512" y="58843"/>
                  </a:cubicBezTo>
                  <a:cubicBezTo>
                    <a:pt x="199512" y="56938"/>
                    <a:pt x="196655" y="53128"/>
                    <a:pt x="199512" y="53128"/>
                  </a:cubicBezTo>
                  <a:cubicBezTo>
                    <a:pt x="203322" y="53128"/>
                    <a:pt x="206180" y="53128"/>
                    <a:pt x="208085" y="53128"/>
                  </a:cubicBezTo>
                  <a:cubicBezTo>
                    <a:pt x="209989" y="53128"/>
                    <a:pt x="214752" y="50271"/>
                    <a:pt x="214752" y="50271"/>
                  </a:cubicBezTo>
                  <a:cubicBezTo>
                    <a:pt x="214752" y="50271"/>
                    <a:pt x="215705" y="49318"/>
                    <a:pt x="217610" y="48366"/>
                  </a:cubicBezTo>
                  <a:cubicBezTo>
                    <a:pt x="220467" y="47413"/>
                    <a:pt x="223325" y="46461"/>
                    <a:pt x="220467" y="43603"/>
                  </a:cubicBezTo>
                  <a:cubicBezTo>
                    <a:pt x="217610" y="39793"/>
                    <a:pt x="221420" y="40746"/>
                    <a:pt x="217610" y="39793"/>
                  </a:cubicBezTo>
                  <a:cubicBezTo>
                    <a:pt x="213800" y="38841"/>
                    <a:pt x="211895" y="37888"/>
                    <a:pt x="207132" y="35983"/>
                  </a:cubicBezTo>
                  <a:cubicBezTo>
                    <a:pt x="202370" y="34078"/>
                    <a:pt x="194750" y="31221"/>
                    <a:pt x="194750" y="31221"/>
                  </a:cubicBezTo>
                  <a:cubicBezTo>
                    <a:pt x="194750" y="31221"/>
                    <a:pt x="189035" y="26458"/>
                    <a:pt x="186177" y="25506"/>
                  </a:cubicBezTo>
                  <a:cubicBezTo>
                    <a:pt x="184272" y="24553"/>
                    <a:pt x="180462" y="15981"/>
                    <a:pt x="180462" y="15981"/>
                  </a:cubicBezTo>
                  <a:cubicBezTo>
                    <a:pt x="180462" y="15981"/>
                    <a:pt x="177605" y="11218"/>
                    <a:pt x="175700" y="9313"/>
                  </a:cubicBezTo>
                  <a:cubicBezTo>
                    <a:pt x="173795" y="8361"/>
                    <a:pt x="173795" y="1693"/>
                    <a:pt x="169985" y="1693"/>
                  </a:cubicBezTo>
                  <a:cubicBezTo>
                    <a:pt x="166175" y="1693"/>
                    <a:pt x="165222" y="-2117"/>
                    <a:pt x="162364" y="1693"/>
                  </a:cubicBezTo>
                  <a:cubicBezTo>
                    <a:pt x="159507" y="5503"/>
                    <a:pt x="158555" y="7408"/>
                    <a:pt x="157602" y="11218"/>
                  </a:cubicBezTo>
                  <a:cubicBezTo>
                    <a:pt x="156650" y="14076"/>
                    <a:pt x="155697" y="21696"/>
                    <a:pt x="150935" y="26458"/>
                  </a:cubicBezTo>
                  <a:cubicBezTo>
                    <a:pt x="146172" y="31221"/>
                    <a:pt x="144267" y="31221"/>
                    <a:pt x="140457" y="35031"/>
                  </a:cubicBezTo>
                  <a:cubicBezTo>
                    <a:pt x="136647" y="39793"/>
                    <a:pt x="132837" y="39793"/>
                    <a:pt x="131885" y="43603"/>
                  </a:cubicBezTo>
                  <a:cubicBezTo>
                    <a:pt x="130932" y="47413"/>
                    <a:pt x="133789" y="49318"/>
                    <a:pt x="127122" y="55033"/>
                  </a:cubicBezTo>
                  <a:cubicBezTo>
                    <a:pt x="120455" y="59796"/>
                    <a:pt x="118550" y="61701"/>
                    <a:pt x="116645" y="61701"/>
                  </a:cubicBezTo>
                  <a:cubicBezTo>
                    <a:pt x="114739" y="61701"/>
                    <a:pt x="111882" y="55986"/>
                    <a:pt x="109025" y="60748"/>
                  </a:cubicBezTo>
                  <a:cubicBezTo>
                    <a:pt x="106167" y="65511"/>
                    <a:pt x="95689" y="83608"/>
                    <a:pt x="94737" y="84561"/>
                  </a:cubicBezTo>
                  <a:cubicBezTo>
                    <a:pt x="93785" y="86466"/>
                    <a:pt x="89022" y="95991"/>
                    <a:pt x="86164" y="95991"/>
                  </a:cubicBezTo>
                  <a:cubicBezTo>
                    <a:pt x="82355" y="96943"/>
                    <a:pt x="75687" y="96943"/>
                    <a:pt x="70925" y="96943"/>
                  </a:cubicBezTo>
                  <a:cubicBezTo>
                    <a:pt x="66162" y="97896"/>
                    <a:pt x="62352" y="97896"/>
                    <a:pt x="60447" y="98848"/>
                  </a:cubicBezTo>
                  <a:cubicBezTo>
                    <a:pt x="58542" y="99801"/>
                    <a:pt x="53780" y="100753"/>
                    <a:pt x="53780" y="103611"/>
                  </a:cubicBezTo>
                  <a:cubicBezTo>
                    <a:pt x="53780" y="107421"/>
                    <a:pt x="55685" y="113136"/>
                    <a:pt x="53780" y="115993"/>
                  </a:cubicBezTo>
                  <a:cubicBezTo>
                    <a:pt x="51875" y="119803"/>
                    <a:pt x="49017" y="126471"/>
                    <a:pt x="46160" y="128376"/>
                  </a:cubicBezTo>
                  <a:cubicBezTo>
                    <a:pt x="42350" y="130281"/>
                    <a:pt x="35682" y="132186"/>
                    <a:pt x="32825" y="130281"/>
                  </a:cubicBezTo>
                  <a:cubicBezTo>
                    <a:pt x="30920" y="128376"/>
                    <a:pt x="27110" y="124566"/>
                    <a:pt x="23300" y="123613"/>
                  </a:cubicBezTo>
                  <a:cubicBezTo>
                    <a:pt x="20442" y="122661"/>
                    <a:pt x="13775" y="117898"/>
                    <a:pt x="10917" y="119803"/>
                  </a:cubicBezTo>
                  <a:cubicBezTo>
                    <a:pt x="8060" y="122661"/>
                    <a:pt x="2345" y="136948"/>
                    <a:pt x="2345" y="141711"/>
                  </a:cubicBezTo>
                  <a:cubicBezTo>
                    <a:pt x="2345" y="146473"/>
                    <a:pt x="3297" y="146473"/>
                    <a:pt x="2345" y="154093"/>
                  </a:cubicBezTo>
                  <a:cubicBezTo>
                    <a:pt x="1392" y="161713"/>
                    <a:pt x="-2418" y="170286"/>
                    <a:pt x="2345" y="176953"/>
                  </a:cubicBezTo>
                  <a:cubicBezTo>
                    <a:pt x="7107" y="183621"/>
                    <a:pt x="8060" y="184573"/>
                    <a:pt x="10917" y="187431"/>
                  </a:cubicBezTo>
                  <a:cubicBezTo>
                    <a:pt x="13775" y="190288"/>
                    <a:pt x="19489" y="194098"/>
                    <a:pt x="21395" y="197908"/>
                  </a:cubicBezTo>
                  <a:cubicBezTo>
                    <a:pt x="23300" y="202671"/>
                    <a:pt x="25205" y="198861"/>
                    <a:pt x="28062" y="214101"/>
                  </a:cubicBezTo>
                  <a:cubicBezTo>
                    <a:pt x="30920" y="229341"/>
                    <a:pt x="36635" y="232198"/>
                    <a:pt x="41397" y="234103"/>
                  </a:cubicBezTo>
                  <a:cubicBezTo>
                    <a:pt x="46160" y="236008"/>
                    <a:pt x="56637" y="232198"/>
                    <a:pt x="59495" y="237913"/>
                  </a:cubicBezTo>
                  <a:cubicBezTo>
                    <a:pt x="62352" y="242676"/>
                    <a:pt x="62352" y="243628"/>
                    <a:pt x="67114" y="246486"/>
                  </a:cubicBezTo>
                  <a:cubicBezTo>
                    <a:pt x="71877" y="249343"/>
                    <a:pt x="69972" y="245533"/>
                    <a:pt x="79497" y="245533"/>
                  </a:cubicBezTo>
                  <a:cubicBezTo>
                    <a:pt x="88070" y="246486"/>
                    <a:pt x="89975" y="240771"/>
                    <a:pt x="91880" y="240771"/>
                  </a:cubicBezTo>
                  <a:cubicBezTo>
                    <a:pt x="93785" y="240771"/>
                    <a:pt x="97595" y="245533"/>
                    <a:pt x="100452" y="246486"/>
                  </a:cubicBezTo>
                  <a:cubicBezTo>
                    <a:pt x="102357" y="247438"/>
                    <a:pt x="106167" y="248391"/>
                    <a:pt x="109977" y="247438"/>
                  </a:cubicBezTo>
                  <a:cubicBezTo>
                    <a:pt x="112835" y="246486"/>
                    <a:pt x="117597" y="242676"/>
                    <a:pt x="119502" y="245533"/>
                  </a:cubicBezTo>
                  <a:cubicBezTo>
                    <a:pt x="121407" y="248391"/>
                    <a:pt x="120455" y="256963"/>
                    <a:pt x="123312" y="257916"/>
                  </a:cubicBezTo>
                  <a:cubicBezTo>
                    <a:pt x="125217" y="259821"/>
                    <a:pt x="127122" y="260773"/>
                    <a:pt x="131885" y="259821"/>
                  </a:cubicBezTo>
                  <a:cubicBezTo>
                    <a:pt x="137600" y="258868"/>
                    <a:pt x="140457" y="255058"/>
                    <a:pt x="142362" y="253153"/>
                  </a:cubicBezTo>
                  <a:cubicBezTo>
                    <a:pt x="144267" y="251248"/>
                    <a:pt x="148077" y="248391"/>
                    <a:pt x="150935" y="247438"/>
                  </a:cubicBezTo>
                  <a:cubicBezTo>
                    <a:pt x="152839" y="246486"/>
                    <a:pt x="155697" y="245533"/>
                    <a:pt x="158555" y="239818"/>
                  </a:cubicBezTo>
                  <a:cubicBezTo>
                    <a:pt x="160460" y="234103"/>
                    <a:pt x="161412" y="231246"/>
                    <a:pt x="162364" y="228388"/>
                  </a:cubicBezTo>
                  <a:cubicBezTo>
                    <a:pt x="163317" y="225531"/>
                    <a:pt x="162364" y="225531"/>
                    <a:pt x="163317" y="220768"/>
                  </a:cubicBezTo>
                  <a:cubicBezTo>
                    <a:pt x="164270" y="216006"/>
                    <a:pt x="168080" y="203623"/>
                    <a:pt x="171889" y="199813"/>
                  </a:cubicBezTo>
                  <a:cubicBezTo>
                    <a:pt x="175700" y="196956"/>
                    <a:pt x="180462" y="192193"/>
                    <a:pt x="182367" y="188383"/>
                  </a:cubicBezTo>
                  <a:cubicBezTo>
                    <a:pt x="184272" y="184573"/>
                    <a:pt x="184272" y="183621"/>
                    <a:pt x="184272" y="178858"/>
                  </a:cubicBezTo>
                  <a:cubicBezTo>
                    <a:pt x="184272" y="174096"/>
                    <a:pt x="182367" y="169333"/>
                    <a:pt x="184272" y="166476"/>
                  </a:cubicBezTo>
                  <a:cubicBezTo>
                    <a:pt x="186177" y="163618"/>
                    <a:pt x="186177" y="157903"/>
                    <a:pt x="188082" y="154093"/>
                  </a:cubicBezTo>
                  <a:cubicBezTo>
                    <a:pt x="189987" y="150283"/>
                    <a:pt x="190939" y="143616"/>
                    <a:pt x="192845" y="143616"/>
                  </a:cubicBezTo>
                  <a:cubicBezTo>
                    <a:pt x="194750" y="144568"/>
                    <a:pt x="199512" y="147426"/>
                    <a:pt x="203322" y="148378"/>
                  </a:cubicBezTo>
                  <a:cubicBezTo>
                    <a:pt x="206180" y="149331"/>
                    <a:pt x="211895" y="143616"/>
                    <a:pt x="213800" y="141711"/>
                  </a:cubicBezTo>
                  <a:cubicBezTo>
                    <a:pt x="215705" y="139806"/>
                    <a:pt x="222372" y="139806"/>
                    <a:pt x="215705" y="135043"/>
                  </a:cubicBezTo>
                  <a:cubicBezTo>
                    <a:pt x="208085" y="130281"/>
                    <a:pt x="207132" y="129328"/>
                    <a:pt x="203322" y="125518"/>
                  </a:cubicBezTo>
                  <a:cubicBezTo>
                    <a:pt x="199512" y="121708"/>
                    <a:pt x="199512" y="121708"/>
                    <a:pt x="199512" y="117898"/>
                  </a:cubicBezTo>
                  <a:cubicBezTo>
                    <a:pt x="199512" y="114088"/>
                    <a:pt x="205227" y="112183"/>
                    <a:pt x="199512" y="107421"/>
                  </a:cubicBezTo>
                  <a:cubicBezTo>
                    <a:pt x="193797" y="102658"/>
                    <a:pt x="194750" y="102658"/>
                    <a:pt x="190939" y="98848"/>
                  </a:cubicBezTo>
                  <a:cubicBezTo>
                    <a:pt x="187130" y="95038"/>
                    <a:pt x="182367" y="92181"/>
                    <a:pt x="182367" y="88371"/>
                  </a:cubicBezTo>
                  <a:cubicBezTo>
                    <a:pt x="181414" y="84561"/>
                    <a:pt x="180462" y="80751"/>
                    <a:pt x="183320" y="78846"/>
                  </a:cubicBezTo>
                  <a:cubicBezTo>
                    <a:pt x="185225" y="76941"/>
                    <a:pt x="189987" y="77893"/>
                    <a:pt x="189987" y="73131"/>
                  </a:cubicBezTo>
                  <a:cubicBezTo>
                    <a:pt x="189987" y="68368"/>
                    <a:pt x="189987" y="68368"/>
                    <a:pt x="189987" y="68368"/>
                  </a:cubicBezTo>
                  <a:lnTo>
                    <a:pt x="197607" y="63606"/>
                  </a:lnTo>
                  <a:lnTo>
                    <a:pt x="200464" y="63606"/>
                  </a:lnTo>
                  <a:lnTo>
                    <a:pt x="207132" y="64558"/>
                  </a:lnTo>
                  <a:lnTo>
                    <a:pt x="209989" y="64558"/>
                  </a:lnTo>
                  <a:lnTo>
                    <a:pt x="211895" y="60748"/>
                  </a:lnTo>
                  <a:lnTo>
                    <a:pt x="205227" y="62653"/>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6" name="Google Shape;906;p101"/>
            <p:cNvSpPr/>
            <p:nvPr/>
          </p:nvSpPr>
          <p:spPr>
            <a:xfrm>
              <a:off x="10175758" y="3484553"/>
              <a:ext cx="126516" cy="115014"/>
            </a:xfrm>
            <a:custGeom>
              <a:rect b="b" l="l" r="r" t="t"/>
              <a:pathLst>
                <a:path extrusionOk="0" h="95250" w="104775">
                  <a:moveTo>
                    <a:pt x="81915" y="96535"/>
                  </a:moveTo>
                  <a:cubicBezTo>
                    <a:pt x="92393" y="92725"/>
                    <a:pt x="85725" y="81294"/>
                    <a:pt x="85725" y="81294"/>
                  </a:cubicBezTo>
                  <a:cubicBezTo>
                    <a:pt x="85725" y="81294"/>
                    <a:pt x="80010" y="81294"/>
                    <a:pt x="81915" y="72722"/>
                  </a:cubicBezTo>
                  <a:cubicBezTo>
                    <a:pt x="84773" y="64150"/>
                    <a:pt x="88583" y="56530"/>
                    <a:pt x="90488" y="62244"/>
                  </a:cubicBezTo>
                  <a:cubicBezTo>
                    <a:pt x="92393" y="67007"/>
                    <a:pt x="91440" y="71769"/>
                    <a:pt x="94298" y="72722"/>
                  </a:cubicBezTo>
                  <a:cubicBezTo>
                    <a:pt x="98108" y="73675"/>
                    <a:pt x="100013" y="76532"/>
                    <a:pt x="103823" y="72722"/>
                  </a:cubicBezTo>
                  <a:cubicBezTo>
                    <a:pt x="107633" y="69864"/>
                    <a:pt x="113348" y="62244"/>
                    <a:pt x="107633" y="56530"/>
                  </a:cubicBezTo>
                  <a:cubicBezTo>
                    <a:pt x="102870" y="50814"/>
                    <a:pt x="100013" y="50814"/>
                    <a:pt x="100013" y="45100"/>
                  </a:cubicBezTo>
                  <a:cubicBezTo>
                    <a:pt x="100013" y="39385"/>
                    <a:pt x="99060" y="31764"/>
                    <a:pt x="99060" y="27955"/>
                  </a:cubicBezTo>
                  <a:cubicBezTo>
                    <a:pt x="99060" y="24144"/>
                    <a:pt x="96203" y="17477"/>
                    <a:pt x="95250" y="10810"/>
                  </a:cubicBezTo>
                  <a:cubicBezTo>
                    <a:pt x="93345" y="5094"/>
                    <a:pt x="95250" y="-1573"/>
                    <a:pt x="88583" y="332"/>
                  </a:cubicBezTo>
                  <a:cubicBezTo>
                    <a:pt x="81915" y="2237"/>
                    <a:pt x="76200" y="1285"/>
                    <a:pt x="74295" y="10810"/>
                  </a:cubicBezTo>
                  <a:cubicBezTo>
                    <a:pt x="72390" y="20335"/>
                    <a:pt x="75248" y="25097"/>
                    <a:pt x="70485" y="26050"/>
                  </a:cubicBezTo>
                  <a:cubicBezTo>
                    <a:pt x="65723" y="27002"/>
                    <a:pt x="53340" y="27002"/>
                    <a:pt x="53340" y="27002"/>
                  </a:cubicBezTo>
                  <a:cubicBezTo>
                    <a:pt x="53340" y="27002"/>
                    <a:pt x="53340" y="29860"/>
                    <a:pt x="49530" y="31764"/>
                  </a:cubicBezTo>
                  <a:cubicBezTo>
                    <a:pt x="45720" y="34622"/>
                    <a:pt x="40005" y="33669"/>
                    <a:pt x="37148" y="33669"/>
                  </a:cubicBezTo>
                  <a:cubicBezTo>
                    <a:pt x="33338" y="33669"/>
                    <a:pt x="31433" y="30812"/>
                    <a:pt x="28575" y="34622"/>
                  </a:cubicBezTo>
                  <a:cubicBezTo>
                    <a:pt x="25718" y="38432"/>
                    <a:pt x="26670" y="42242"/>
                    <a:pt x="17145" y="43194"/>
                  </a:cubicBezTo>
                  <a:cubicBezTo>
                    <a:pt x="7620" y="44147"/>
                    <a:pt x="5715" y="38432"/>
                    <a:pt x="3810" y="45100"/>
                  </a:cubicBezTo>
                  <a:cubicBezTo>
                    <a:pt x="1905" y="51767"/>
                    <a:pt x="0" y="60339"/>
                    <a:pt x="0" y="60339"/>
                  </a:cubicBezTo>
                  <a:cubicBezTo>
                    <a:pt x="0" y="60339"/>
                    <a:pt x="3810" y="61292"/>
                    <a:pt x="9525" y="61292"/>
                  </a:cubicBezTo>
                  <a:cubicBezTo>
                    <a:pt x="15240" y="61292"/>
                    <a:pt x="20003" y="53672"/>
                    <a:pt x="23813" y="53672"/>
                  </a:cubicBezTo>
                  <a:cubicBezTo>
                    <a:pt x="28575" y="53672"/>
                    <a:pt x="25718" y="51767"/>
                    <a:pt x="33338" y="52719"/>
                  </a:cubicBezTo>
                  <a:cubicBezTo>
                    <a:pt x="40958" y="53672"/>
                    <a:pt x="40958" y="53672"/>
                    <a:pt x="40958" y="53672"/>
                  </a:cubicBezTo>
                  <a:cubicBezTo>
                    <a:pt x="40958" y="53672"/>
                    <a:pt x="46673" y="58435"/>
                    <a:pt x="46673" y="64150"/>
                  </a:cubicBezTo>
                  <a:cubicBezTo>
                    <a:pt x="46673" y="69864"/>
                    <a:pt x="42863" y="74627"/>
                    <a:pt x="49530" y="77485"/>
                  </a:cubicBezTo>
                  <a:cubicBezTo>
                    <a:pt x="56198" y="80342"/>
                    <a:pt x="59055" y="82247"/>
                    <a:pt x="60960" y="84152"/>
                  </a:cubicBezTo>
                  <a:cubicBezTo>
                    <a:pt x="63818" y="86057"/>
                    <a:pt x="67628" y="88914"/>
                    <a:pt x="67628" y="88914"/>
                  </a:cubicBezTo>
                  <a:lnTo>
                    <a:pt x="81915" y="96535"/>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7" name="Google Shape;907;p101"/>
            <p:cNvSpPr/>
            <p:nvPr/>
          </p:nvSpPr>
          <p:spPr>
            <a:xfrm>
              <a:off x="10109850" y="3708916"/>
              <a:ext cx="161020" cy="218527"/>
            </a:xfrm>
            <a:custGeom>
              <a:rect b="b" l="l" r="r" t="t"/>
              <a:pathLst>
                <a:path extrusionOk="0" h="180975" w="133350">
                  <a:moveTo>
                    <a:pt x="116461" y="41335"/>
                  </a:moveTo>
                  <a:cubicBezTo>
                    <a:pt x="119319" y="38478"/>
                    <a:pt x="121224" y="37525"/>
                    <a:pt x="125034" y="31810"/>
                  </a:cubicBezTo>
                  <a:cubicBezTo>
                    <a:pt x="128844" y="27048"/>
                    <a:pt x="125986" y="27048"/>
                    <a:pt x="129796" y="22285"/>
                  </a:cubicBezTo>
                  <a:cubicBezTo>
                    <a:pt x="133607" y="18475"/>
                    <a:pt x="134559" y="11808"/>
                    <a:pt x="134559" y="11808"/>
                  </a:cubicBezTo>
                  <a:cubicBezTo>
                    <a:pt x="134559" y="11808"/>
                    <a:pt x="137416" y="-2480"/>
                    <a:pt x="130749" y="378"/>
                  </a:cubicBezTo>
                  <a:cubicBezTo>
                    <a:pt x="124082" y="3235"/>
                    <a:pt x="123129" y="8950"/>
                    <a:pt x="117414" y="11808"/>
                  </a:cubicBezTo>
                  <a:cubicBezTo>
                    <a:pt x="111699" y="15618"/>
                    <a:pt x="106936" y="18475"/>
                    <a:pt x="102174" y="19428"/>
                  </a:cubicBezTo>
                  <a:cubicBezTo>
                    <a:pt x="98364" y="20380"/>
                    <a:pt x="98364" y="20380"/>
                    <a:pt x="85029" y="20380"/>
                  </a:cubicBezTo>
                  <a:cubicBezTo>
                    <a:pt x="72646" y="20380"/>
                    <a:pt x="70741" y="17523"/>
                    <a:pt x="65979" y="17523"/>
                  </a:cubicBezTo>
                  <a:cubicBezTo>
                    <a:pt x="61216" y="17523"/>
                    <a:pt x="56454" y="13713"/>
                    <a:pt x="50739" y="13713"/>
                  </a:cubicBezTo>
                  <a:cubicBezTo>
                    <a:pt x="45024" y="14665"/>
                    <a:pt x="40261" y="14665"/>
                    <a:pt x="39309" y="20380"/>
                  </a:cubicBezTo>
                  <a:cubicBezTo>
                    <a:pt x="37404" y="26095"/>
                    <a:pt x="34546" y="28000"/>
                    <a:pt x="28832" y="29905"/>
                  </a:cubicBezTo>
                  <a:cubicBezTo>
                    <a:pt x="24069" y="31810"/>
                    <a:pt x="20259" y="27048"/>
                    <a:pt x="19307" y="35620"/>
                  </a:cubicBezTo>
                  <a:cubicBezTo>
                    <a:pt x="17401" y="44193"/>
                    <a:pt x="15496" y="55623"/>
                    <a:pt x="15496" y="60385"/>
                  </a:cubicBezTo>
                  <a:cubicBezTo>
                    <a:pt x="15496" y="64195"/>
                    <a:pt x="18354" y="64195"/>
                    <a:pt x="14544" y="69910"/>
                  </a:cubicBezTo>
                  <a:cubicBezTo>
                    <a:pt x="10734" y="74673"/>
                    <a:pt x="4066" y="70863"/>
                    <a:pt x="3114" y="88008"/>
                  </a:cubicBezTo>
                  <a:cubicBezTo>
                    <a:pt x="1209" y="105153"/>
                    <a:pt x="-1649" y="121345"/>
                    <a:pt x="1209" y="125155"/>
                  </a:cubicBezTo>
                  <a:cubicBezTo>
                    <a:pt x="5019" y="128965"/>
                    <a:pt x="9782" y="125155"/>
                    <a:pt x="10734" y="134680"/>
                  </a:cubicBezTo>
                  <a:cubicBezTo>
                    <a:pt x="11686" y="144205"/>
                    <a:pt x="14544" y="144205"/>
                    <a:pt x="13591" y="152778"/>
                  </a:cubicBezTo>
                  <a:cubicBezTo>
                    <a:pt x="12639" y="162303"/>
                    <a:pt x="9782" y="169923"/>
                    <a:pt x="9782" y="169923"/>
                  </a:cubicBezTo>
                  <a:cubicBezTo>
                    <a:pt x="9782" y="169923"/>
                    <a:pt x="5971" y="171828"/>
                    <a:pt x="10734" y="177543"/>
                  </a:cubicBezTo>
                  <a:cubicBezTo>
                    <a:pt x="14544" y="183258"/>
                    <a:pt x="18354" y="186115"/>
                    <a:pt x="24069" y="185163"/>
                  </a:cubicBezTo>
                  <a:cubicBezTo>
                    <a:pt x="29784" y="184210"/>
                    <a:pt x="27879" y="174685"/>
                    <a:pt x="30736" y="168018"/>
                  </a:cubicBezTo>
                  <a:cubicBezTo>
                    <a:pt x="33594" y="161350"/>
                    <a:pt x="32641" y="154683"/>
                    <a:pt x="32641" y="149920"/>
                  </a:cubicBezTo>
                  <a:cubicBezTo>
                    <a:pt x="32641" y="145158"/>
                    <a:pt x="34546" y="140395"/>
                    <a:pt x="34546" y="132775"/>
                  </a:cubicBezTo>
                  <a:cubicBezTo>
                    <a:pt x="34546" y="125155"/>
                    <a:pt x="33594" y="118488"/>
                    <a:pt x="33594" y="118488"/>
                  </a:cubicBezTo>
                  <a:cubicBezTo>
                    <a:pt x="33594" y="118488"/>
                    <a:pt x="36451" y="113725"/>
                    <a:pt x="39309" y="116583"/>
                  </a:cubicBezTo>
                  <a:cubicBezTo>
                    <a:pt x="43119" y="120393"/>
                    <a:pt x="43119" y="128013"/>
                    <a:pt x="45024" y="133728"/>
                  </a:cubicBezTo>
                  <a:cubicBezTo>
                    <a:pt x="46929" y="138490"/>
                    <a:pt x="51691" y="142300"/>
                    <a:pt x="51691" y="142300"/>
                  </a:cubicBezTo>
                  <a:cubicBezTo>
                    <a:pt x="51691" y="142300"/>
                    <a:pt x="59311" y="138490"/>
                    <a:pt x="59311" y="148968"/>
                  </a:cubicBezTo>
                  <a:cubicBezTo>
                    <a:pt x="59311" y="159445"/>
                    <a:pt x="52644" y="161350"/>
                    <a:pt x="59311" y="164208"/>
                  </a:cubicBezTo>
                  <a:cubicBezTo>
                    <a:pt x="65979" y="167065"/>
                    <a:pt x="66932" y="167065"/>
                    <a:pt x="71694" y="162303"/>
                  </a:cubicBezTo>
                  <a:cubicBezTo>
                    <a:pt x="76457" y="158493"/>
                    <a:pt x="80266" y="156588"/>
                    <a:pt x="81219" y="153730"/>
                  </a:cubicBezTo>
                  <a:cubicBezTo>
                    <a:pt x="82171" y="150873"/>
                    <a:pt x="86934" y="155635"/>
                    <a:pt x="85982" y="147063"/>
                  </a:cubicBezTo>
                  <a:cubicBezTo>
                    <a:pt x="85029" y="138490"/>
                    <a:pt x="90744" y="146110"/>
                    <a:pt x="85029" y="138490"/>
                  </a:cubicBezTo>
                  <a:cubicBezTo>
                    <a:pt x="79314" y="130870"/>
                    <a:pt x="80266" y="142300"/>
                    <a:pt x="79314" y="130870"/>
                  </a:cubicBezTo>
                  <a:cubicBezTo>
                    <a:pt x="78361" y="120393"/>
                    <a:pt x="80266" y="116583"/>
                    <a:pt x="73599" y="108963"/>
                  </a:cubicBezTo>
                  <a:cubicBezTo>
                    <a:pt x="66932" y="101343"/>
                    <a:pt x="67884" y="107058"/>
                    <a:pt x="66932" y="101343"/>
                  </a:cubicBezTo>
                  <a:cubicBezTo>
                    <a:pt x="65979" y="95628"/>
                    <a:pt x="66932" y="90865"/>
                    <a:pt x="70741" y="88960"/>
                  </a:cubicBezTo>
                  <a:cubicBezTo>
                    <a:pt x="74551" y="86103"/>
                    <a:pt x="75504" y="86103"/>
                    <a:pt x="79314" y="83245"/>
                  </a:cubicBezTo>
                  <a:cubicBezTo>
                    <a:pt x="83124" y="80388"/>
                    <a:pt x="84076" y="76578"/>
                    <a:pt x="87886" y="74673"/>
                  </a:cubicBezTo>
                  <a:cubicBezTo>
                    <a:pt x="91696" y="72768"/>
                    <a:pt x="95507" y="80388"/>
                    <a:pt x="96459" y="70863"/>
                  </a:cubicBezTo>
                  <a:cubicBezTo>
                    <a:pt x="97411" y="61338"/>
                    <a:pt x="103126" y="62290"/>
                    <a:pt x="97411" y="61338"/>
                  </a:cubicBezTo>
                  <a:cubicBezTo>
                    <a:pt x="91696" y="60385"/>
                    <a:pt x="93601" y="60385"/>
                    <a:pt x="83124" y="60385"/>
                  </a:cubicBezTo>
                  <a:cubicBezTo>
                    <a:pt x="72646" y="60385"/>
                    <a:pt x="76457" y="55623"/>
                    <a:pt x="66932" y="61338"/>
                  </a:cubicBezTo>
                  <a:cubicBezTo>
                    <a:pt x="57407" y="67053"/>
                    <a:pt x="51691" y="71815"/>
                    <a:pt x="51691" y="71815"/>
                  </a:cubicBezTo>
                  <a:cubicBezTo>
                    <a:pt x="51691" y="71815"/>
                    <a:pt x="50739" y="76578"/>
                    <a:pt x="45976" y="75625"/>
                  </a:cubicBezTo>
                  <a:cubicBezTo>
                    <a:pt x="41214" y="74673"/>
                    <a:pt x="36451" y="73720"/>
                    <a:pt x="36451" y="71815"/>
                  </a:cubicBezTo>
                  <a:cubicBezTo>
                    <a:pt x="36451" y="68958"/>
                    <a:pt x="31689" y="68005"/>
                    <a:pt x="30736" y="61338"/>
                  </a:cubicBezTo>
                  <a:cubicBezTo>
                    <a:pt x="29784" y="54670"/>
                    <a:pt x="31689" y="44193"/>
                    <a:pt x="31689" y="44193"/>
                  </a:cubicBezTo>
                  <a:cubicBezTo>
                    <a:pt x="31689" y="44193"/>
                    <a:pt x="39309" y="46098"/>
                    <a:pt x="44071" y="40383"/>
                  </a:cubicBezTo>
                  <a:cubicBezTo>
                    <a:pt x="48834" y="34668"/>
                    <a:pt x="53596" y="34668"/>
                    <a:pt x="53596" y="34668"/>
                  </a:cubicBezTo>
                  <a:cubicBezTo>
                    <a:pt x="53596" y="34668"/>
                    <a:pt x="65026" y="36573"/>
                    <a:pt x="71694" y="36573"/>
                  </a:cubicBezTo>
                  <a:cubicBezTo>
                    <a:pt x="78361" y="36573"/>
                    <a:pt x="80266" y="36573"/>
                    <a:pt x="83124" y="36573"/>
                  </a:cubicBezTo>
                  <a:cubicBezTo>
                    <a:pt x="85982" y="36573"/>
                    <a:pt x="91696" y="34668"/>
                    <a:pt x="93601" y="36573"/>
                  </a:cubicBezTo>
                  <a:cubicBezTo>
                    <a:pt x="96459" y="38478"/>
                    <a:pt x="101221" y="41335"/>
                    <a:pt x="105032" y="41335"/>
                  </a:cubicBezTo>
                  <a:cubicBezTo>
                    <a:pt x="109794" y="40383"/>
                    <a:pt x="116461" y="41335"/>
                    <a:pt x="116461" y="41335"/>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8" name="Google Shape;908;p101"/>
            <p:cNvSpPr/>
            <p:nvPr/>
          </p:nvSpPr>
          <p:spPr>
            <a:xfrm>
              <a:off x="9763748" y="3941848"/>
              <a:ext cx="218527" cy="69009"/>
            </a:xfrm>
            <a:custGeom>
              <a:rect b="b" l="l" r="r" t="t"/>
              <a:pathLst>
                <a:path extrusionOk="0" h="57150" w="180975">
                  <a:moveTo>
                    <a:pt x="189548" y="60007"/>
                  </a:moveTo>
                  <a:cubicBezTo>
                    <a:pt x="189548" y="55245"/>
                    <a:pt x="189548" y="45720"/>
                    <a:pt x="186690" y="41910"/>
                  </a:cubicBezTo>
                  <a:cubicBezTo>
                    <a:pt x="183832" y="39052"/>
                    <a:pt x="196215" y="40005"/>
                    <a:pt x="183832" y="39052"/>
                  </a:cubicBezTo>
                  <a:cubicBezTo>
                    <a:pt x="172403" y="37147"/>
                    <a:pt x="165735" y="40005"/>
                    <a:pt x="162878" y="35242"/>
                  </a:cubicBezTo>
                  <a:cubicBezTo>
                    <a:pt x="159068" y="30480"/>
                    <a:pt x="159068" y="28575"/>
                    <a:pt x="155257" y="24765"/>
                  </a:cubicBezTo>
                  <a:cubicBezTo>
                    <a:pt x="151448" y="20955"/>
                    <a:pt x="146685" y="20955"/>
                    <a:pt x="143828" y="19050"/>
                  </a:cubicBezTo>
                  <a:cubicBezTo>
                    <a:pt x="140970" y="17145"/>
                    <a:pt x="138113" y="14288"/>
                    <a:pt x="130493" y="12382"/>
                  </a:cubicBezTo>
                  <a:cubicBezTo>
                    <a:pt x="122873" y="10477"/>
                    <a:pt x="120015" y="1905"/>
                    <a:pt x="113348" y="8572"/>
                  </a:cubicBezTo>
                  <a:cubicBezTo>
                    <a:pt x="106680" y="14288"/>
                    <a:pt x="105728" y="16192"/>
                    <a:pt x="101918" y="17145"/>
                  </a:cubicBezTo>
                  <a:cubicBezTo>
                    <a:pt x="99060" y="18097"/>
                    <a:pt x="98107" y="18097"/>
                    <a:pt x="91440" y="18097"/>
                  </a:cubicBezTo>
                  <a:cubicBezTo>
                    <a:pt x="84773" y="18097"/>
                    <a:pt x="84773" y="18097"/>
                    <a:pt x="79057" y="16192"/>
                  </a:cubicBezTo>
                  <a:cubicBezTo>
                    <a:pt x="73343" y="14288"/>
                    <a:pt x="75248" y="14288"/>
                    <a:pt x="67628" y="9525"/>
                  </a:cubicBezTo>
                  <a:cubicBezTo>
                    <a:pt x="59055" y="4763"/>
                    <a:pt x="57150" y="0"/>
                    <a:pt x="50482" y="0"/>
                  </a:cubicBezTo>
                  <a:cubicBezTo>
                    <a:pt x="42863" y="0"/>
                    <a:pt x="39053" y="2857"/>
                    <a:pt x="39053" y="2857"/>
                  </a:cubicBezTo>
                  <a:cubicBezTo>
                    <a:pt x="39053" y="2857"/>
                    <a:pt x="34290" y="2857"/>
                    <a:pt x="30480" y="2857"/>
                  </a:cubicBezTo>
                  <a:cubicBezTo>
                    <a:pt x="26670" y="2857"/>
                    <a:pt x="22860" y="2857"/>
                    <a:pt x="19050" y="2857"/>
                  </a:cubicBezTo>
                  <a:cubicBezTo>
                    <a:pt x="15240" y="2857"/>
                    <a:pt x="20955" y="-953"/>
                    <a:pt x="15240" y="2857"/>
                  </a:cubicBezTo>
                  <a:cubicBezTo>
                    <a:pt x="9525" y="6667"/>
                    <a:pt x="0" y="7620"/>
                    <a:pt x="0" y="10477"/>
                  </a:cubicBezTo>
                  <a:cubicBezTo>
                    <a:pt x="0" y="13335"/>
                    <a:pt x="2857" y="17145"/>
                    <a:pt x="10478" y="19050"/>
                  </a:cubicBezTo>
                  <a:cubicBezTo>
                    <a:pt x="18098" y="20955"/>
                    <a:pt x="22860" y="21907"/>
                    <a:pt x="24765" y="23813"/>
                  </a:cubicBezTo>
                  <a:cubicBezTo>
                    <a:pt x="26670" y="26670"/>
                    <a:pt x="25718" y="27622"/>
                    <a:pt x="28575" y="30480"/>
                  </a:cubicBezTo>
                  <a:cubicBezTo>
                    <a:pt x="32385" y="33338"/>
                    <a:pt x="20003" y="26670"/>
                    <a:pt x="41910" y="34290"/>
                  </a:cubicBezTo>
                  <a:cubicBezTo>
                    <a:pt x="63818" y="40957"/>
                    <a:pt x="66675" y="42863"/>
                    <a:pt x="69532" y="41910"/>
                  </a:cubicBezTo>
                  <a:cubicBezTo>
                    <a:pt x="72390" y="40957"/>
                    <a:pt x="73343" y="33338"/>
                    <a:pt x="84773" y="38100"/>
                  </a:cubicBezTo>
                  <a:cubicBezTo>
                    <a:pt x="95250" y="41910"/>
                    <a:pt x="94298" y="43815"/>
                    <a:pt x="100965" y="46672"/>
                  </a:cubicBezTo>
                  <a:cubicBezTo>
                    <a:pt x="107632" y="49530"/>
                    <a:pt x="110490" y="50482"/>
                    <a:pt x="112395" y="50482"/>
                  </a:cubicBezTo>
                  <a:cubicBezTo>
                    <a:pt x="115253" y="50482"/>
                    <a:pt x="125730" y="51435"/>
                    <a:pt x="129540" y="51435"/>
                  </a:cubicBezTo>
                  <a:cubicBezTo>
                    <a:pt x="132398" y="51435"/>
                    <a:pt x="132398" y="49530"/>
                    <a:pt x="137160" y="51435"/>
                  </a:cubicBezTo>
                  <a:cubicBezTo>
                    <a:pt x="141923" y="53340"/>
                    <a:pt x="141923" y="55245"/>
                    <a:pt x="148590" y="55245"/>
                  </a:cubicBezTo>
                  <a:cubicBezTo>
                    <a:pt x="155257" y="56197"/>
                    <a:pt x="157163" y="56197"/>
                    <a:pt x="163830" y="56197"/>
                  </a:cubicBezTo>
                  <a:cubicBezTo>
                    <a:pt x="170498" y="56197"/>
                    <a:pt x="173355" y="56197"/>
                    <a:pt x="175260" y="56197"/>
                  </a:cubicBezTo>
                  <a:cubicBezTo>
                    <a:pt x="178118" y="56197"/>
                    <a:pt x="178118" y="59055"/>
                    <a:pt x="180975" y="60007"/>
                  </a:cubicBezTo>
                  <a:cubicBezTo>
                    <a:pt x="182880" y="60960"/>
                    <a:pt x="189548" y="60007"/>
                    <a:pt x="189548" y="60007"/>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09" name="Google Shape;909;p101"/>
            <p:cNvSpPr/>
            <p:nvPr/>
          </p:nvSpPr>
          <p:spPr>
            <a:xfrm>
              <a:off x="10451872" y="3810597"/>
              <a:ext cx="448556" cy="264533"/>
            </a:xfrm>
            <a:custGeom>
              <a:rect b="b" l="l" r="r" t="t"/>
              <a:pathLst>
                <a:path extrusionOk="0" h="219075" w="371475">
                  <a:moveTo>
                    <a:pt x="374411" y="218166"/>
                  </a:moveTo>
                  <a:cubicBezTo>
                    <a:pt x="371553" y="214356"/>
                    <a:pt x="363933" y="207688"/>
                    <a:pt x="363933" y="201973"/>
                  </a:cubicBezTo>
                  <a:cubicBezTo>
                    <a:pt x="362981" y="196258"/>
                    <a:pt x="364886" y="194353"/>
                    <a:pt x="362981" y="191496"/>
                  </a:cubicBezTo>
                  <a:cubicBezTo>
                    <a:pt x="361075" y="188638"/>
                    <a:pt x="360123" y="188638"/>
                    <a:pt x="353456" y="186733"/>
                  </a:cubicBezTo>
                  <a:cubicBezTo>
                    <a:pt x="346788" y="183876"/>
                    <a:pt x="351550" y="192448"/>
                    <a:pt x="346788" y="183876"/>
                  </a:cubicBezTo>
                  <a:cubicBezTo>
                    <a:pt x="342025" y="175303"/>
                    <a:pt x="355361" y="180066"/>
                    <a:pt x="342025" y="175303"/>
                  </a:cubicBezTo>
                  <a:cubicBezTo>
                    <a:pt x="328690" y="171493"/>
                    <a:pt x="330595" y="178161"/>
                    <a:pt x="328690" y="171493"/>
                  </a:cubicBezTo>
                  <a:cubicBezTo>
                    <a:pt x="326786" y="164826"/>
                    <a:pt x="324881" y="163873"/>
                    <a:pt x="324881" y="158158"/>
                  </a:cubicBezTo>
                  <a:cubicBezTo>
                    <a:pt x="324881" y="152443"/>
                    <a:pt x="329643" y="150538"/>
                    <a:pt x="322023" y="145776"/>
                  </a:cubicBezTo>
                  <a:cubicBezTo>
                    <a:pt x="313450" y="141013"/>
                    <a:pt x="313450" y="141013"/>
                    <a:pt x="313450" y="141013"/>
                  </a:cubicBezTo>
                  <a:lnTo>
                    <a:pt x="308688" y="130536"/>
                  </a:lnTo>
                  <a:cubicBezTo>
                    <a:pt x="308688" y="130536"/>
                    <a:pt x="305831" y="124821"/>
                    <a:pt x="313450" y="124821"/>
                  </a:cubicBezTo>
                  <a:cubicBezTo>
                    <a:pt x="321070" y="124821"/>
                    <a:pt x="321070" y="124821"/>
                    <a:pt x="321070" y="124821"/>
                  </a:cubicBezTo>
                  <a:cubicBezTo>
                    <a:pt x="321070" y="124821"/>
                    <a:pt x="325833" y="119106"/>
                    <a:pt x="324881" y="115296"/>
                  </a:cubicBezTo>
                  <a:cubicBezTo>
                    <a:pt x="322975" y="111486"/>
                    <a:pt x="322023" y="106723"/>
                    <a:pt x="320118" y="104818"/>
                  </a:cubicBezTo>
                  <a:cubicBezTo>
                    <a:pt x="317261" y="102913"/>
                    <a:pt x="317261" y="100056"/>
                    <a:pt x="310593" y="100056"/>
                  </a:cubicBezTo>
                  <a:cubicBezTo>
                    <a:pt x="303925" y="100056"/>
                    <a:pt x="305831" y="103866"/>
                    <a:pt x="299163" y="98151"/>
                  </a:cubicBezTo>
                  <a:cubicBezTo>
                    <a:pt x="292495" y="92436"/>
                    <a:pt x="289638" y="90531"/>
                    <a:pt x="288686" y="87673"/>
                  </a:cubicBezTo>
                  <a:cubicBezTo>
                    <a:pt x="286781" y="84816"/>
                    <a:pt x="284875" y="77196"/>
                    <a:pt x="284875" y="77196"/>
                  </a:cubicBezTo>
                  <a:cubicBezTo>
                    <a:pt x="284875" y="77196"/>
                    <a:pt x="283923" y="73386"/>
                    <a:pt x="279161" y="70528"/>
                  </a:cubicBezTo>
                  <a:cubicBezTo>
                    <a:pt x="274398" y="66718"/>
                    <a:pt x="265825" y="57193"/>
                    <a:pt x="258206" y="54336"/>
                  </a:cubicBezTo>
                  <a:cubicBezTo>
                    <a:pt x="250586" y="51478"/>
                    <a:pt x="249633" y="50526"/>
                    <a:pt x="241061" y="46716"/>
                  </a:cubicBezTo>
                  <a:cubicBezTo>
                    <a:pt x="232488" y="42906"/>
                    <a:pt x="225820" y="41001"/>
                    <a:pt x="221058" y="38143"/>
                  </a:cubicBezTo>
                  <a:cubicBezTo>
                    <a:pt x="216295" y="35286"/>
                    <a:pt x="206770" y="31476"/>
                    <a:pt x="199150" y="28618"/>
                  </a:cubicBezTo>
                  <a:cubicBezTo>
                    <a:pt x="191531" y="25761"/>
                    <a:pt x="187720" y="20046"/>
                    <a:pt x="173433" y="18141"/>
                  </a:cubicBezTo>
                  <a:cubicBezTo>
                    <a:pt x="159145" y="16236"/>
                    <a:pt x="153431" y="17188"/>
                    <a:pt x="143906" y="12426"/>
                  </a:cubicBezTo>
                  <a:cubicBezTo>
                    <a:pt x="134381" y="7663"/>
                    <a:pt x="136286" y="5758"/>
                    <a:pt x="126761" y="2901"/>
                  </a:cubicBezTo>
                  <a:cubicBezTo>
                    <a:pt x="117236" y="43"/>
                    <a:pt x="108663" y="-1862"/>
                    <a:pt x="104853" y="2901"/>
                  </a:cubicBezTo>
                  <a:cubicBezTo>
                    <a:pt x="101043" y="7663"/>
                    <a:pt x="101995" y="12426"/>
                    <a:pt x="99138" y="14331"/>
                  </a:cubicBezTo>
                  <a:cubicBezTo>
                    <a:pt x="96281" y="16236"/>
                    <a:pt x="90565" y="11473"/>
                    <a:pt x="87708" y="16236"/>
                  </a:cubicBezTo>
                  <a:cubicBezTo>
                    <a:pt x="83898" y="20046"/>
                    <a:pt x="86756" y="20046"/>
                    <a:pt x="82945" y="25761"/>
                  </a:cubicBezTo>
                  <a:cubicBezTo>
                    <a:pt x="79136" y="31476"/>
                    <a:pt x="79136" y="36238"/>
                    <a:pt x="71515" y="36238"/>
                  </a:cubicBezTo>
                  <a:cubicBezTo>
                    <a:pt x="63895" y="37191"/>
                    <a:pt x="61990" y="40048"/>
                    <a:pt x="60086" y="38143"/>
                  </a:cubicBezTo>
                  <a:cubicBezTo>
                    <a:pt x="57228" y="36238"/>
                    <a:pt x="58181" y="27666"/>
                    <a:pt x="53418" y="25761"/>
                  </a:cubicBezTo>
                  <a:cubicBezTo>
                    <a:pt x="48656" y="22903"/>
                    <a:pt x="52465" y="21951"/>
                    <a:pt x="43893" y="22903"/>
                  </a:cubicBezTo>
                  <a:cubicBezTo>
                    <a:pt x="35320" y="23856"/>
                    <a:pt x="33415" y="23856"/>
                    <a:pt x="31511" y="23856"/>
                  </a:cubicBezTo>
                  <a:cubicBezTo>
                    <a:pt x="28653" y="23856"/>
                    <a:pt x="13413" y="23856"/>
                    <a:pt x="13413" y="23856"/>
                  </a:cubicBezTo>
                  <a:cubicBezTo>
                    <a:pt x="3888" y="27666"/>
                    <a:pt x="78" y="27666"/>
                    <a:pt x="78" y="27666"/>
                  </a:cubicBezTo>
                  <a:cubicBezTo>
                    <a:pt x="78" y="27666"/>
                    <a:pt x="-875" y="38143"/>
                    <a:pt x="3888" y="40048"/>
                  </a:cubicBezTo>
                  <a:cubicBezTo>
                    <a:pt x="8650" y="42906"/>
                    <a:pt x="13413" y="44811"/>
                    <a:pt x="14365" y="48621"/>
                  </a:cubicBezTo>
                  <a:cubicBezTo>
                    <a:pt x="15318" y="52431"/>
                    <a:pt x="11508" y="56241"/>
                    <a:pt x="19128" y="56241"/>
                  </a:cubicBezTo>
                  <a:cubicBezTo>
                    <a:pt x="26748" y="56241"/>
                    <a:pt x="21033" y="60051"/>
                    <a:pt x="26748" y="56241"/>
                  </a:cubicBezTo>
                  <a:cubicBezTo>
                    <a:pt x="32463" y="53383"/>
                    <a:pt x="24843" y="45763"/>
                    <a:pt x="34368" y="48621"/>
                  </a:cubicBezTo>
                  <a:cubicBezTo>
                    <a:pt x="43893" y="51478"/>
                    <a:pt x="46750" y="52431"/>
                    <a:pt x="49608" y="55288"/>
                  </a:cubicBezTo>
                  <a:cubicBezTo>
                    <a:pt x="52465" y="58146"/>
                    <a:pt x="53418" y="59098"/>
                    <a:pt x="59133" y="61003"/>
                  </a:cubicBezTo>
                  <a:cubicBezTo>
                    <a:pt x="63895" y="62908"/>
                    <a:pt x="68658" y="60051"/>
                    <a:pt x="70563" y="62908"/>
                  </a:cubicBezTo>
                  <a:cubicBezTo>
                    <a:pt x="73420" y="65766"/>
                    <a:pt x="74373" y="68623"/>
                    <a:pt x="85803" y="71481"/>
                  </a:cubicBezTo>
                  <a:cubicBezTo>
                    <a:pt x="97233" y="74338"/>
                    <a:pt x="102948" y="75291"/>
                    <a:pt x="103900" y="78148"/>
                  </a:cubicBezTo>
                  <a:cubicBezTo>
                    <a:pt x="105806" y="81006"/>
                    <a:pt x="109615" y="84816"/>
                    <a:pt x="114378" y="88626"/>
                  </a:cubicBezTo>
                  <a:cubicBezTo>
                    <a:pt x="119140" y="92436"/>
                    <a:pt x="117236" y="82911"/>
                    <a:pt x="119140" y="92436"/>
                  </a:cubicBezTo>
                  <a:cubicBezTo>
                    <a:pt x="121998" y="101961"/>
                    <a:pt x="122950" y="106723"/>
                    <a:pt x="122950" y="109581"/>
                  </a:cubicBezTo>
                  <a:cubicBezTo>
                    <a:pt x="123903" y="113391"/>
                    <a:pt x="126761" y="115296"/>
                    <a:pt x="127713" y="118153"/>
                  </a:cubicBezTo>
                  <a:cubicBezTo>
                    <a:pt x="129618" y="121011"/>
                    <a:pt x="134381" y="123868"/>
                    <a:pt x="132475" y="128631"/>
                  </a:cubicBezTo>
                  <a:cubicBezTo>
                    <a:pt x="130570" y="133393"/>
                    <a:pt x="131523" y="136251"/>
                    <a:pt x="126761" y="137203"/>
                  </a:cubicBezTo>
                  <a:cubicBezTo>
                    <a:pt x="121998" y="138156"/>
                    <a:pt x="123903" y="134346"/>
                    <a:pt x="116283" y="139108"/>
                  </a:cubicBezTo>
                  <a:cubicBezTo>
                    <a:pt x="108663" y="142918"/>
                    <a:pt x="106758" y="144823"/>
                    <a:pt x="105806" y="147681"/>
                  </a:cubicBezTo>
                  <a:cubicBezTo>
                    <a:pt x="104853" y="150538"/>
                    <a:pt x="95328" y="150538"/>
                    <a:pt x="101043" y="154348"/>
                  </a:cubicBezTo>
                  <a:cubicBezTo>
                    <a:pt x="106758" y="158158"/>
                    <a:pt x="112473" y="160063"/>
                    <a:pt x="120093" y="161016"/>
                  </a:cubicBezTo>
                  <a:cubicBezTo>
                    <a:pt x="127713" y="161968"/>
                    <a:pt x="134381" y="159111"/>
                    <a:pt x="138190" y="158158"/>
                  </a:cubicBezTo>
                  <a:cubicBezTo>
                    <a:pt x="141048" y="157206"/>
                    <a:pt x="143906" y="154348"/>
                    <a:pt x="148668" y="155301"/>
                  </a:cubicBezTo>
                  <a:cubicBezTo>
                    <a:pt x="153431" y="157206"/>
                    <a:pt x="157240" y="157206"/>
                    <a:pt x="159145" y="161016"/>
                  </a:cubicBezTo>
                  <a:cubicBezTo>
                    <a:pt x="162003" y="164826"/>
                    <a:pt x="162003" y="166731"/>
                    <a:pt x="165813" y="171493"/>
                  </a:cubicBezTo>
                  <a:cubicBezTo>
                    <a:pt x="169623" y="175303"/>
                    <a:pt x="175338" y="179113"/>
                    <a:pt x="179148" y="181018"/>
                  </a:cubicBezTo>
                  <a:cubicBezTo>
                    <a:pt x="182958" y="182923"/>
                    <a:pt x="181053" y="182923"/>
                    <a:pt x="192483" y="182923"/>
                  </a:cubicBezTo>
                  <a:cubicBezTo>
                    <a:pt x="203913" y="182923"/>
                    <a:pt x="209628" y="182923"/>
                    <a:pt x="209628" y="182923"/>
                  </a:cubicBezTo>
                  <a:cubicBezTo>
                    <a:pt x="209628" y="182923"/>
                    <a:pt x="213438" y="180066"/>
                    <a:pt x="216295" y="176256"/>
                  </a:cubicBezTo>
                  <a:cubicBezTo>
                    <a:pt x="220106" y="172446"/>
                    <a:pt x="212486" y="176256"/>
                    <a:pt x="220106" y="172446"/>
                  </a:cubicBezTo>
                  <a:cubicBezTo>
                    <a:pt x="226773" y="168636"/>
                    <a:pt x="231536" y="169588"/>
                    <a:pt x="234393" y="165778"/>
                  </a:cubicBezTo>
                  <a:cubicBezTo>
                    <a:pt x="237250" y="161968"/>
                    <a:pt x="235345" y="156253"/>
                    <a:pt x="238203" y="155301"/>
                  </a:cubicBezTo>
                  <a:cubicBezTo>
                    <a:pt x="241061" y="153396"/>
                    <a:pt x="241061" y="147681"/>
                    <a:pt x="244870" y="147681"/>
                  </a:cubicBezTo>
                  <a:cubicBezTo>
                    <a:pt x="248681" y="147681"/>
                    <a:pt x="256300" y="144823"/>
                    <a:pt x="258206" y="145776"/>
                  </a:cubicBezTo>
                  <a:cubicBezTo>
                    <a:pt x="261063" y="146728"/>
                    <a:pt x="260111" y="149586"/>
                    <a:pt x="266778" y="151491"/>
                  </a:cubicBezTo>
                  <a:cubicBezTo>
                    <a:pt x="273445" y="154348"/>
                    <a:pt x="277256" y="151491"/>
                    <a:pt x="281065" y="157206"/>
                  </a:cubicBezTo>
                  <a:cubicBezTo>
                    <a:pt x="284875" y="162921"/>
                    <a:pt x="291543" y="165778"/>
                    <a:pt x="291543" y="170541"/>
                  </a:cubicBezTo>
                  <a:cubicBezTo>
                    <a:pt x="291543" y="175303"/>
                    <a:pt x="290590" y="178161"/>
                    <a:pt x="298211" y="184828"/>
                  </a:cubicBezTo>
                  <a:cubicBezTo>
                    <a:pt x="305831" y="191496"/>
                    <a:pt x="312498" y="195306"/>
                    <a:pt x="312498" y="195306"/>
                  </a:cubicBezTo>
                  <a:cubicBezTo>
                    <a:pt x="312498" y="195306"/>
                    <a:pt x="310593" y="203878"/>
                    <a:pt x="320118" y="205783"/>
                  </a:cubicBezTo>
                  <a:cubicBezTo>
                    <a:pt x="329643" y="207688"/>
                    <a:pt x="328690" y="207688"/>
                    <a:pt x="331548" y="207688"/>
                  </a:cubicBezTo>
                  <a:cubicBezTo>
                    <a:pt x="334406" y="207688"/>
                    <a:pt x="331548" y="203878"/>
                    <a:pt x="339168" y="207688"/>
                  </a:cubicBezTo>
                  <a:cubicBezTo>
                    <a:pt x="346788" y="211498"/>
                    <a:pt x="349645" y="211498"/>
                    <a:pt x="350598" y="214356"/>
                  </a:cubicBezTo>
                  <a:cubicBezTo>
                    <a:pt x="352503" y="217213"/>
                    <a:pt x="363933" y="221023"/>
                    <a:pt x="363933" y="221023"/>
                  </a:cubicBezTo>
                  <a:cubicBezTo>
                    <a:pt x="363933" y="221023"/>
                    <a:pt x="367743" y="221976"/>
                    <a:pt x="369648" y="221976"/>
                  </a:cubicBezTo>
                  <a:cubicBezTo>
                    <a:pt x="371553" y="221976"/>
                    <a:pt x="371553" y="221023"/>
                    <a:pt x="372506" y="221023"/>
                  </a:cubicBezTo>
                  <a:cubicBezTo>
                    <a:pt x="373458" y="221023"/>
                    <a:pt x="374411" y="221023"/>
                    <a:pt x="374411" y="221023"/>
                  </a:cubicBezTo>
                  <a:cubicBezTo>
                    <a:pt x="374411" y="219118"/>
                    <a:pt x="375363" y="219118"/>
                    <a:pt x="374411" y="218166"/>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0" name="Google Shape;910;p101"/>
            <p:cNvSpPr/>
            <p:nvPr/>
          </p:nvSpPr>
          <p:spPr>
            <a:xfrm>
              <a:off x="10424721" y="3773821"/>
              <a:ext cx="80510" cy="46006"/>
            </a:xfrm>
            <a:custGeom>
              <a:rect b="b" l="l" r="r" t="t"/>
              <a:pathLst>
                <a:path extrusionOk="0" h="38100" w="66675">
                  <a:moveTo>
                    <a:pt x="18739" y="36195"/>
                  </a:moveTo>
                  <a:cubicBezTo>
                    <a:pt x="18739" y="36195"/>
                    <a:pt x="19691" y="40958"/>
                    <a:pt x="21596" y="41910"/>
                  </a:cubicBezTo>
                  <a:cubicBezTo>
                    <a:pt x="23501" y="42863"/>
                    <a:pt x="23501" y="44767"/>
                    <a:pt x="25406" y="45720"/>
                  </a:cubicBezTo>
                  <a:cubicBezTo>
                    <a:pt x="27311" y="46672"/>
                    <a:pt x="29216" y="46672"/>
                    <a:pt x="33978" y="46672"/>
                  </a:cubicBezTo>
                  <a:cubicBezTo>
                    <a:pt x="37789" y="46672"/>
                    <a:pt x="37789" y="46672"/>
                    <a:pt x="41598" y="45720"/>
                  </a:cubicBezTo>
                  <a:cubicBezTo>
                    <a:pt x="44456" y="44767"/>
                    <a:pt x="52076" y="45720"/>
                    <a:pt x="52076" y="45720"/>
                  </a:cubicBezTo>
                  <a:cubicBezTo>
                    <a:pt x="52076" y="45720"/>
                    <a:pt x="58744" y="45720"/>
                    <a:pt x="59696" y="45720"/>
                  </a:cubicBezTo>
                  <a:cubicBezTo>
                    <a:pt x="60648" y="45720"/>
                    <a:pt x="61601" y="41910"/>
                    <a:pt x="61601" y="40958"/>
                  </a:cubicBezTo>
                  <a:cubicBezTo>
                    <a:pt x="61601" y="39053"/>
                    <a:pt x="66364" y="38100"/>
                    <a:pt x="66364" y="38100"/>
                  </a:cubicBezTo>
                  <a:cubicBezTo>
                    <a:pt x="66364" y="38100"/>
                    <a:pt x="68269" y="34290"/>
                    <a:pt x="66364" y="33338"/>
                  </a:cubicBezTo>
                  <a:cubicBezTo>
                    <a:pt x="64458" y="32385"/>
                    <a:pt x="62553" y="31433"/>
                    <a:pt x="63506" y="29528"/>
                  </a:cubicBezTo>
                  <a:cubicBezTo>
                    <a:pt x="64458" y="28575"/>
                    <a:pt x="67316" y="27622"/>
                    <a:pt x="67316" y="27622"/>
                  </a:cubicBezTo>
                  <a:cubicBezTo>
                    <a:pt x="67316" y="27622"/>
                    <a:pt x="69221" y="24765"/>
                    <a:pt x="68269" y="22860"/>
                  </a:cubicBezTo>
                  <a:cubicBezTo>
                    <a:pt x="67316" y="20955"/>
                    <a:pt x="66364" y="19050"/>
                    <a:pt x="64458" y="18097"/>
                  </a:cubicBezTo>
                  <a:cubicBezTo>
                    <a:pt x="62553" y="17145"/>
                    <a:pt x="62553" y="20955"/>
                    <a:pt x="62553" y="17145"/>
                  </a:cubicBezTo>
                  <a:cubicBezTo>
                    <a:pt x="61601" y="13335"/>
                    <a:pt x="63506" y="11430"/>
                    <a:pt x="61601" y="10478"/>
                  </a:cubicBezTo>
                  <a:cubicBezTo>
                    <a:pt x="59696" y="9525"/>
                    <a:pt x="57791" y="8572"/>
                    <a:pt x="54933" y="8572"/>
                  </a:cubicBezTo>
                  <a:cubicBezTo>
                    <a:pt x="51123" y="8572"/>
                    <a:pt x="51123" y="8572"/>
                    <a:pt x="48266" y="7620"/>
                  </a:cubicBezTo>
                  <a:cubicBezTo>
                    <a:pt x="45408" y="6667"/>
                    <a:pt x="45408" y="6667"/>
                    <a:pt x="43503" y="5715"/>
                  </a:cubicBezTo>
                  <a:cubicBezTo>
                    <a:pt x="41598" y="4763"/>
                    <a:pt x="40646" y="2858"/>
                    <a:pt x="37789" y="2858"/>
                  </a:cubicBezTo>
                  <a:cubicBezTo>
                    <a:pt x="33978" y="2858"/>
                    <a:pt x="35883" y="0"/>
                    <a:pt x="30169" y="0"/>
                  </a:cubicBezTo>
                  <a:cubicBezTo>
                    <a:pt x="24453" y="0"/>
                    <a:pt x="21596" y="953"/>
                    <a:pt x="19691" y="1905"/>
                  </a:cubicBezTo>
                  <a:cubicBezTo>
                    <a:pt x="17786" y="2858"/>
                    <a:pt x="14928" y="4763"/>
                    <a:pt x="13976" y="5715"/>
                  </a:cubicBezTo>
                  <a:cubicBezTo>
                    <a:pt x="13023" y="6667"/>
                    <a:pt x="13976" y="7620"/>
                    <a:pt x="10166" y="9525"/>
                  </a:cubicBezTo>
                  <a:cubicBezTo>
                    <a:pt x="6356" y="10478"/>
                    <a:pt x="4451" y="8572"/>
                    <a:pt x="3498" y="11430"/>
                  </a:cubicBezTo>
                  <a:cubicBezTo>
                    <a:pt x="2546" y="15240"/>
                    <a:pt x="3498" y="18097"/>
                    <a:pt x="2546" y="19050"/>
                  </a:cubicBezTo>
                  <a:cubicBezTo>
                    <a:pt x="1594" y="20003"/>
                    <a:pt x="-1264" y="20003"/>
                    <a:pt x="641" y="22860"/>
                  </a:cubicBezTo>
                  <a:cubicBezTo>
                    <a:pt x="1594" y="25717"/>
                    <a:pt x="1594" y="27622"/>
                    <a:pt x="5403" y="29528"/>
                  </a:cubicBezTo>
                  <a:cubicBezTo>
                    <a:pt x="9214" y="30480"/>
                    <a:pt x="13023" y="30480"/>
                    <a:pt x="13023" y="30480"/>
                  </a:cubicBezTo>
                  <a:lnTo>
                    <a:pt x="14928" y="32385"/>
                  </a:lnTo>
                  <a:lnTo>
                    <a:pt x="18739" y="36195"/>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1" name="Google Shape;911;p101"/>
            <p:cNvSpPr/>
            <p:nvPr/>
          </p:nvSpPr>
          <p:spPr>
            <a:xfrm>
              <a:off x="9862724" y="4075639"/>
              <a:ext cx="1000625" cy="805101"/>
            </a:xfrm>
            <a:custGeom>
              <a:rect b="b" l="l" r="r" t="t"/>
              <a:pathLst>
                <a:path extrusionOk="0" h="666750" w="828675">
                  <a:moveTo>
                    <a:pt x="693420" y="20714"/>
                  </a:moveTo>
                  <a:cubicBezTo>
                    <a:pt x="691515" y="17857"/>
                    <a:pt x="689610" y="4522"/>
                    <a:pt x="689610" y="4522"/>
                  </a:cubicBezTo>
                  <a:cubicBezTo>
                    <a:pt x="689610" y="4522"/>
                    <a:pt x="685800" y="-2146"/>
                    <a:pt x="682942" y="712"/>
                  </a:cubicBezTo>
                  <a:cubicBezTo>
                    <a:pt x="679132" y="3569"/>
                    <a:pt x="681038" y="3569"/>
                    <a:pt x="678180" y="7379"/>
                  </a:cubicBezTo>
                  <a:cubicBezTo>
                    <a:pt x="674370" y="11189"/>
                    <a:pt x="676275" y="14047"/>
                    <a:pt x="672465" y="19762"/>
                  </a:cubicBezTo>
                  <a:cubicBezTo>
                    <a:pt x="668655" y="25477"/>
                    <a:pt x="662940" y="29287"/>
                    <a:pt x="661988" y="34049"/>
                  </a:cubicBezTo>
                  <a:cubicBezTo>
                    <a:pt x="660082" y="38812"/>
                    <a:pt x="661988" y="45479"/>
                    <a:pt x="660082" y="51194"/>
                  </a:cubicBezTo>
                  <a:cubicBezTo>
                    <a:pt x="658177" y="56909"/>
                    <a:pt x="659130" y="62624"/>
                    <a:pt x="658177" y="72149"/>
                  </a:cubicBezTo>
                  <a:cubicBezTo>
                    <a:pt x="657225" y="82627"/>
                    <a:pt x="652463" y="92152"/>
                    <a:pt x="651510" y="103582"/>
                  </a:cubicBezTo>
                  <a:cubicBezTo>
                    <a:pt x="650557" y="114059"/>
                    <a:pt x="651510" y="121679"/>
                    <a:pt x="646747" y="128347"/>
                  </a:cubicBezTo>
                  <a:cubicBezTo>
                    <a:pt x="641985" y="135967"/>
                    <a:pt x="636270" y="146444"/>
                    <a:pt x="632460" y="152159"/>
                  </a:cubicBezTo>
                  <a:cubicBezTo>
                    <a:pt x="628650" y="157874"/>
                    <a:pt x="632460" y="160732"/>
                    <a:pt x="621030" y="158827"/>
                  </a:cubicBezTo>
                  <a:cubicBezTo>
                    <a:pt x="609600" y="156922"/>
                    <a:pt x="604838" y="155969"/>
                    <a:pt x="603885" y="153112"/>
                  </a:cubicBezTo>
                  <a:cubicBezTo>
                    <a:pt x="601980" y="149302"/>
                    <a:pt x="603885" y="142634"/>
                    <a:pt x="592455" y="136919"/>
                  </a:cubicBezTo>
                  <a:cubicBezTo>
                    <a:pt x="581025" y="132157"/>
                    <a:pt x="581025" y="134062"/>
                    <a:pt x="575310" y="131204"/>
                  </a:cubicBezTo>
                  <a:cubicBezTo>
                    <a:pt x="569595" y="128347"/>
                    <a:pt x="567690" y="125489"/>
                    <a:pt x="562927" y="118822"/>
                  </a:cubicBezTo>
                  <a:cubicBezTo>
                    <a:pt x="558165" y="112154"/>
                    <a:pt x="553402" y="112154"/>
                    <a:pt x="548640" y="109297"/>
                  </a:cubicBezTo>
                  <a:cubicBezTo>
                    <a:pt x="543877" y="105487"/>
                    <a:pt x="525780" y="100724"/>
                    <a:pt x="530542" y="94057"/>
                  </a:cubicBezTo>
                  <a:cubicBezTo>
                    <a:pt x="535305" y="87389"/>
                    <a:pt x="541020" y="82627"/>
                    <a:pt x="543877" y="78817"/>
                  </a:cubicBezTo>
                  <a:cubicBezTo>
                    <a:pt x="546735" y="75007"/>
                    <a:pt x="547688" y="61672"/>
                    <a:pt x="547688" y="61672"/>
                  </a:cubicBezTo>
                  <a:cubicBezTo>
                    <a:pt x="547688" y="61672"/>
                    <a:pt x="548640" y="57862"/>
                    <a:pt x="553402" y="56909"/>
                  </a:cubicBezTo>
                  <a:cubicBezTo>
                    <a:pt x="558165" y="55957"/>
                    <a:pt x="563880" y="58814"/>
                    <a:pt x="565785" y="52147"/>
                  </a:cubicBezTo>
                  <a:cubicBezTo>
                    <a:pt x="567690" y="45479"/>
                    <a:pt x="570547" y="38812"/>
                    <a:pt x="570547" y="35002"/>
                  </a:cubicBezTo>
                  <a:cubicBezTo>
                    <a:pt x="570547" y="31192"/>
                    <a:pt x="580072" y="28334"/>
                    <a:pt x="565785" y="28334"/>
                  </a:cubicBezTo>
                  <a:cubicBezTo>
                    <a:pt x="550545" y="28334"/>
                    <a:pt x="548640" y="32144"/>
                    <a:pt x="539115" y="32144"/>
                  </a:cubicBezTo>
                  <a:cubicBezTo>
                    <a:pt x="528638" y="31192"/>
                    <a:pt x="528638" y="32144"/>
                    <a:pt x="521970" y="30239"/>
                  </a:cubicBezTo>
                  <a:cubicBezTo>
                    <a:pt x="516255" y="28334"/>
                    <a:pt x="508635" y="22619"/>
                    <a:pt x="503872" y="22619"/>
                  </a:cubicBezTo>
                  <a:cubicBezTo>
                    <a:pt x="499110" y="22619"/>
                    <a:pt x="494347" y="23572"/>
                    <a:pt x="492442" y="19762"/>
                  </a:cubicBezTo>
                  <a:cubicBezTo>
                    <a:pt x="490538" y="15952"/>
                    <a:pt x="492442" y="12142"/>
                    <a:pt x="486727" y="12142"/>
                  </a:cubicBezTo>
                  <a:cubicBezTo>
                    <a:pt x="481013" y="12142"/>
                    <a:pt x="475297" y="3569"/>
                    <a:pt x="473392" y="11189"/>
                  </a:cubicBezTo>
                  <a:cubicBezTo>
                    <a:pt x="471488" y="18809"/>
                    <a:pt x="470535" y="23572"/>
                    <a:pt x="471488" y="29287"/>
                  </a:cubicBezTo>
                  <a:cubicBezTo>
                    <a:pt x="472440" y="35002"/>
                    <a:pt x="464820" y="36907"/>
                    <a:pt x="461010" y="37859"/>
                  </a:cubicBezTo>
                  <a:cubicBezTo>
                    <a:pt x="458152" y="38812"/>
                    <a:pt x="443865" y="35954"/>
                    <a:pt x="439102" y="39764"/>
                  </a:cubicBezTo>
                  <a:cubicBezTo>
                    <a:pt x="435292" y="43574"/>
                    <a:pt x="433388" y="46432"/>
                    <a:pt x="427672" y="52147"/>
                  </a:cubicBezTo>
                  <a:cubicBezTo>
                    <a:pt x="422910" y="57862"/>
                    <a:pt x="428625" y="56909"/>
                    <a:pt x="419100" y="62624"/>
                  </a:cubicBezTo>
                  <a:cubicBezTo>
                    <a:pt x="409575" y="67387"/>
                    <a:pt x="408622" y="63577"/>
                    <a:pt x="404813" y="67387"/>
                  </a:cubicBezTo>
                  <a:cubicBezTo>
                    <a:pt x="401002" y="71197"/>
                    <a:pt x="401002" y="77864"/>
                    <a:pt x="401002" y="79769"/>
                  </a:cubicBezTo>
                  <a:cubicBezTo>
                    <a:pt x="401955" y="82627"/>
                    <a:pt x="401002" y="74054"/>
                    <a:pt x="401955" y="82627"/>
                  </a:cubicBezTo>
                  <a:cubicBezTo>
                    <a:pt x="402907" y="91199"/>
                    <a:pt x="405765" y="97867"/>
                    <a:pt x="398145" y="96914"/>
                  </a:cubicBezTo>
                  <a:cubicBezTo>
                    <a:pt x="390525" y="95962"/>
                    <a:pt x="383857" y="89294"/>
                    <a:pt x="380047" y="90247"/>
                  </a:cubicBezTo>
                  <a:cubicBezTo>
                    <a:pt x="376238" y="91199"/>
                    <a:pt x="381952" y="104534"/>
                    <a:pt x="372427" y="90247"/>
                  </a:cubicBezTo>
                  <a:cubicBezTo>
                    <a:pt x="362902" y="75959"/>
                    <a:pt x="360045" y="70244"/>
                    <a:pt x="354330" y="71197"/>
                  </a:cubicBezTo>
                  <a:cubicBezTo>
                    <a:pt x="348615" y="72149"/>
                    <a:pt x="342900" y="73102"/>
                    <a:pt x="338138" y="75959"/>
                  </a:cubicBezTo>
                  <a:cubicBezTo>
                    <a:pt x="334327" y="79769"/>
                    <a:pt x="340995" y="73102"/>
                    <a:pt x="334327" y="79769"/>
                  </a:cubicBezTo>
                  <a:cubicBezTo>
                    <a:pt x="327660" y="86437"/>
                    <a:pt x="325755" y="83579"/>
                    <a:pt x="320992" y="89294"/>
                  </a:cubicBezTo>
                  <a:cubicBezTo>
                    <a:pt x="316230" y="94057"/>
                    <a:pt x="311467" y="95009"/>
                    <a:pt x="310515" y="97867"/>
                  </a:cubicBezTo>
                  <a:cubicBezTo>
                    <a:pt x="308610" y="100724"/>
                    <a:pt x="308610" y="100724"/>
                    <a:pt x="308610" y="100724"/>
                  </a:cubicBezTo>
                  <a:cubicBezTo>
                    <a:pt x="308610" y="100724"/>
                    <a:pt x="298132" y="115012"/>
                    <a:pt x="294322" y="119774"/>
                  </a:cubicBezTo>
                  <a:cubicBezTo>
                    <a:pt x="291465" y="124537"/>
                    <a:pt x="295275" y="130252"/>
                    <a:pt x="285750" y="132157"/>
                  </a:cubicBezTo>
                  <a:cubicBezTo>
                    <a:pt x="276225" y="135014"/>
                    <a:pt x="276225" y="135014"/>
                    <a:pt x="276225" y="135014"/>
                  </a:cubicBezTo>
                  <a:cubicBezTo>
                    <a:pt x="276225" y="135014"/>
                    <a:pt x="275272" y="144539"/>
                    <a:pt x="276225" y="149302"/>
                  </a:cubicBezTo>
                  <a:cubicBezTo>
                    <a:pt x="277177" y="154064"/>
                    <a:pt x="280035" y="157874"/>
                    <a:pt x="275272" y="157874"/>
                  </a:cubicBezTo>
                  <a:cubicBezTo>
                    <a:pt x="270510" y="157874"/>
                    <a:pt x="271463" y="158827"/>
                    <a:pt x="267652" y="155969"/>
                  </a:cubicBezTo>
                  <a:cubicBezTo>
                    <a:pt x="263842" y="153112"/>
                    <a:pt x="260985" y="153112"/>
                    <a:pt x="260985" y="149302"/>
                  </a:cubicBezTo>
                  <a:cubicBezTo>
                    <a:pt x="261938" y="146444"/>
                    <a:pt x="264795" y="148349"/>
                    <a:pt x="261938" y="146444"/>
                  </a:cubicBezTo>
                  <a:cubicBezTo>
                    <a:pt x="258127" y="143587"/>
                    <a:pt x="260032" y="139777"/>
                    <a:pt x="255270" y="142634"/>
                  </a:cubicBezTo>
                  <a:cubicBezTo>
                    <a:pt x="250507" y="145492"/>
                    <a:pt x="245745" y="148349"/>
                    <a:pt x="245745" y="150254"/>
                  </a:cubicBezTo>
                  <a:cubicBezTo>
                    <a:pt x="245745" y="152159"/>
                    <a:pt x="243840" y="153112"/>
                    <a:pt x="240982" y="156922"/>
                  </a:cubicBezTo>
                  <a:cubicBezTo>
                    <a:pt x="238125" y="160732"/>
                    <a:pt x="237172" y="167399"/>
                    <a:pt x="237172" y="171209"/>
                  </a:cubicBezTo>
                  <a:cubicBezTo>
                    <a:pt x="237172" y="175019"/>
                    <a:pt x="229552" y="180734"/>
                    <a:pt x="225742" y="189307"/>
                  </a:cubicBezTo>
                  <a:cubicBezTo>
                    <a:pt x="221932" y="197879"/>
                    <a:pt x="220027" y="197879"/>
                    <a:pt x="213360" y="204547"/>
                  </a:cubicBezTo>
                  <a:cubicBezTo>
                    <a:pt x="206692" y="211214"/>
                    <a:pt x="198120" y="212167"/>
                    <a:pt x="191452" y="215977"/>
                  </a:cubicBezTo>
                  <a:cubicBezTo>
                    <a:pt x="184785" y="219787"/>
                    <a:pt x="171450" y="219787"/>
                    <a:pt x="166688" y="220739"/>
                  </a:cubicBezTo>
                  <a:cubicBezTo>
                    <a:pt x="161925" y="221692"/>
                    <a:pt x="159067" y="222644"/>
                    <a:pt x="158115" y="225502"/>
                  </a:cubicBezTo>
                  <a:cubicBezTo>
                    <a:pt x="156210" y="228359"/>
                    <a:pt x="154305" y="228359"/>
                    <a:pt x="149542" y="231217"/>
                  </a:cubicBezTo>
                  <a:cubicBezTo>
                    <a:pt x="143827" y="234074"/>
                    <a:pt x="132397" y="235027"/>
                    <a:pt x="132397" y="235027"/>
                  </a:cubicBezTo>
                  <a:cubicBezTo>
                    <a:pt x="132397" y="235027"/>
                    <a:pt x="122872" y="238837"/>
                    <a:pt x="120967" y="239789"/>
                  </a:cubicBezTo>
                  <a:cubicBezTo>
                    <a:pt x="119063" y="240742"/>
                    <a:pt x="100013" y="242647"/>
                    <a:pt x="97155" y="246457"/>
                  </a:cubicBezTo>
                  <a:cubicBezTo>
                    <a:pt x="95250" y="250267"/>
                    <a:pt x="91440" y="247409"/>
                    <a:pt x="83820" y="255029"/>
                  </a:cubicBezTo>
                  <a:cubicBezTo>
                    <a:pt x="76200" y="262649"/>
                    <a:pt x="73342" y="263602"/>
                    <a:pt x="71438" y="264554"/>
                  </a:cubicBezTo>
                  <a:cubicBezTo>
                    <a:pt x="69532" y="265507"/>
                    <a:pt x="73342" y="260744"/>
                    <a:pt x="69532" y="265507"/>
                  </a:cubicBezTo>
                  <a:cubicBezTo>
                    <a:pt x="65722" y="270269"/>
                    <a:pt x="63817" y="273127"/>
                    <a:pt x="61913" y="273127"/>
                  </a:cubicBezTo>
                  <a:cubicBezTo>
                    <a:pt x="60007" y="274079"/>
                    <a:pt x="58102" y="270269"/>
                    <a:pt x="55245" y="272174"/>
                  </a:cubicBezTo>
                  <a:cubicBezTo>
                    <a:pt x="51435" y="274079"/>
                    <a:pt x="50482" y="276937"/>
                    <a:pt x="49530" y="280747"/>
                  </a:cubicBezTo>
                  <a:cubicBezTo>
                    <a:pt x="48577" y="284557"/>
                    <a:pt x="48577" y="286462"/>
                    <a:pt x="48577" y="291224"/>
                  </a:cubicBezTo>
                  <a:cubicBezTo>
                    <a:pt x="48577" y="295987"/>
                    <a:pt x="44767" y="299797"/>
                    <a:pt x="44767" y="299797"/>
                  </a:cubicBezTo>
                  <a:cubicBezTo>
                    <a:pt x="44767" y="299797"/>
                    <a:pt x="35242" y="315989"/>
                    <a:pt x="36195" y="323610"/>
                  </a:cubicBezTo>
                  <a:cubicBezTo>
                    <a:pt x="37147" y="331229"/>
                    <a:pt x="35242" y="334087"/>
                    <a:pt x="38100" y="341707"/>
                  </a:cubicBezTo>
                  <a:cubicBezTo>
                    <a:pt x="40957" y="349327"/>
                    <a:pt x="40005" y="349327"/>
                    <a:pt x="40957" y="353137"/>
                  </a:cubicBezTo>
                  <a:cubicBezTo>
                    <a:pt x="41910" y="356947"/>
                    <a:pt x="42863" y="358852"/>
                    <a:pt x="39052" y="362662"/>
                  </a:cubicBezTo>
                  <a:cubicBezTo>
                    <a:pt x="36195" y="366472"/>
                    <a:pt x="35242" y="363614"/>
                    <a:pt x="31432" y="366472"/>
                  </a:cubicBezTo>
                  <a:cubicBezTo>
                    <a:pt x="27622" y="370282"/>
                    <a:pt x="27622" y="373139"/>
                    <a:pt x="27622" y="373139"/>
                  </a:cubicBezTo>
                  <a:cubicBezTo>
                    <a:pt x="27622" y="373139"/>
                    <a:pt x="26670" y="376949"/>
                    <a:pt x="28575" y="379807"/>
                  </a:cubicBezTo>
                  <a:cubicBezTo>
                    <a:pt x="29527" y="383617"/>
                    <a:pt x="31432" y="402667"/>
                    <a:pt x="33338" y="409335"/>
                  </a:cubicBezTo>
                  <a:cubicBezTo>
                    <a:pt x="35242" y="416002"/>
                    <a:pt x="31432" y="420764"/>
                    <a:pt x="32385" y="429337"/>
                  </a:cubicBezTo>
                  <a:cubicBezTo>
                    <a:pt x="34290" y="436957"/>
                    <a:pt x="36195" y="440767"/>
                    <a:pt x="37147" y="445529"/>
                  </a:cubicBezTo>
                  <a:cubicBezTo>
                    <a:pt x="38100" y="450292"/>
                    <a:pt x="35242" y="459817"/>
                    <a:pt x="36195" y="459817"/>
                  </a:cubicBezTo>
                  <a:cubicBezTo>
                    <a:pt x="38100" y="460769"/>
                    <a:pt x="31432" y="475057"/>
                    <a:pt x="33338" y="480772"/>
                  </a:cubicBezTo>
                  <a:cubicBezTo>
                    <a:pt x="35242" y="485535"/>
                    <a:pt x="35242" y="496964"/>
                    <a:pt x="37147" y="501727"/>
                  </a:cubicBezTo>
                  <a:cubicBezTo>
                    <a:pt x="38100" y="506489"/>
                    <a:pt x="35242" y="505537"/>
                    <a:pt x="34290" y="512204"/>
                  </a:cubicBezTo>
                  <a:cubicBezTo>
                    <a:pt x="33338" y="517919"/>
                    <a:pt x="32385" y="516014"/>
                    <a:pt x="30480" y="521729"/>
                  </a:cubicBezTo>
                  <a:cubicBezTo>
                    <a:pt x="28575" y="527444"/>
                    <a:pt x="24765" y="521729"/>
                    <a:pt x="23813" y="530302"/>
                  </a:cubicBezTo>
                  <a:cubicBezTo>
                    <a:pt x="22860" y="538874"/>
                    <a:pt x="23813" y="537922"/>
                    <a:pt x="21907" y="540779"/>
                  </a:cubicBezTo>
                  <a:cubicBezTo>
                    <a:pt x="20002" y="543637"/>
                    <a:pt x="19050" y="544589"/>
                    <a:pt x="13335" y="545542"/>
                  </a:cubicBezTo>
                  <a:cubicBezTo>
                    <a:pt x="8572" y="546494"/>
                    <a:pt x="2857" y="543637"/>
                    <a:pt x="2857" y="547447"/>
                  </a:cubicBezTo>
                  <a:cubicBezTo>
                    <a:pt x="2857" y="551257"/>
                    <a:pt x="0" y="559829"/>
                    <a:pt x="0" y="561735"/>
                  </a:cubicBezTo>
                  <a:cubicBezTo>
                    <a:pt x="0" y="563639"/>
                    <a:pt x="1905" y="569354"/>
                    <a:pt x="6667" y="571260"/>
                  </a:cubicBezTo>
                  <a:cubicBezTo>
                    <a:pt x="10477" y="573164"/>
                    <a:pt x="12382" y="572212"/>
                    <a:pt x="16192" y="576974"/>
                  </a:cubicBezTo>
                  <a:cubicBezTo>
                    <a:pt x="20002" y="581737"/>
                    <a:pt x="17145" y="580785"/>
                    <a:pt x="24765" y="583642"/>
                  </a:cubicBezTo>
                  <a:cubicBezTo>
                    <a:pt x="32385" y="585547"/>
                    <a:pt x="38100" y="585547"/>
                    <a:pt x="42863" y="585547"/>
                  </a:cubicBezTo>
                  <a:cubicBezTo>
                    <a:pt x="47625" y="585547"/>
                    <a:pt x="50482" y="584594"/>
                    <a:pt x="56197" y="583642"/>
                  </a:cubicBezTo>
                  <a:cubicBezTo>
                    <a:pt x="61913" y="581737"/>
                    <a:pt x="70485" y="576974"/>
                    <a:pt x="73342" y="576974"/>
                  </a:cubicBezTo>
                  <a:cubicBezTo>
                    <a:pt x="77152" y="576022"/>
                    <a:pt x="77152" y="575069"/>
                    <a:pt x="80963" y="572212"/>
                  </a:cubicBezTo>
                  <a:cubicBezTo>
                    <a:pt x="85725" y="570307"/>
                    <a:pt x="89535" y="567449"/>
                    <a:pt x="92392" y="561735"/>
                  </a:cubicBezTo>
                  <a:cubicBezTo>
                    <a:pt x="95250" y="556019"/>
                    <a:pt x="91440" y="553162"/>
                    <a:pt x="96202" y="553162"/>
                  </a:cubicBezTo>
                  <a:cubicBezTo>
                    <a:pt x="100965" y="552210"/>
                    <a:pt x="114300" y="549352"/>
                    <a:pt x="117157" y="549352"/>
                  </a:cubicBezTo>
                  <a:cubicBezTo>
                    <a:pt x="120015" y="550304"/>
                    <a:pt x="124777" y="550304"/>
                    <a:pt x="128588" y="550304"/>
                  </a:cubicBezTo>
                  <a:cubicBezTo>
                    <a:pt x="133350" y="551257"/>
                    <a:pt x="141922" y="548399"/>
                    <a:pt x="146685" y="549352"/>
                  </a:cubicBezTo>
                  <a:cubicBezTo>
                    <a:pt x="151447" y="550304"/>
                    <a:pt x="152400" y="551257"/>
                    <a:pt x="157163" y="551257"/>
                  </a:cubicBezTo>
                  <a:cubicBezTo>
                    <a:pt x="161925" y="552210"/>
                    <a:pt x="162877" y="552210"/>
                    <a:pt x="169545" y="552210"/>
                  </a:cubicBezTo>
                  <a:cubicBezTo>
                    <a:pt x="176213" y="551257"/>
                    <a:pt x="183832" y="553162"/>
                    <a:pt x="186690" y="547447"/>
                  </a:cubicBezTo>
                  <a:cubicBezTo>
                    <a:pt x="190500" y="541732"/>
                    <a:pt x="192405" y="535064"/>
                    <a:pt x="195263" y="533160"/>
                  </a:cubicBezTo>
                  <a:cubicBezTo>
                    <a:pt x="198120" y="531254"/>
                    <a:pt x="197167" y="530302"/>
                    <a:pt x="205740" y="528397"/>
                  </a:cubicBezTo>
                  <a:cubicBezTo>
                    <a:pt x="213360" y="526492"/>
                    <a:pt x="215265" y="526492"/>
                    <a:pt x="219075" y="524587"/>
                  </a:cubicBezTo>
                  <a:cubicBezTo>
                    <a:pt x="222885" y="522682"/>
                    <a:pt x="226695" y="520777"/>
                    <a:pt x="230505" y="518872"/>
                  </a:cubicBezTo>
                  <a:cubicBezTo>
                    <a:pt x="234315" y="516967"/>
                    <a:pt x="243840" y="515062"/>
                    <a:pt x="250507" y="514110"/>
                  </a:cubicBezTo>
                  <a:cubicBezTo>
                    <a:pt x="256222" y="513157"/>
                    <a:pt x="263842" y="513157"/>
                    <a:pt x="263842" y="513157"/>
                  </a:cubicBezTo>
                  <a:cubicBezTo>
                    <a:pt x="263842" y="513157"/>
                    <a:pt x="272415" y="514110"/>
                    <a:pt x="275272" y="512204"/>
                  </a:cubicBezTo>
                  <a:cubicBezTo>
                    <a:pt x="279082" y="510299"/>
                    <a:pt x="285750" y="504585"/>
                    <a:pt x="294322" y="504585"/>
                  </a:cubicBezTo>
                  <a:cubicBezTo>
                    <a:pt x="302895" y="504585"/>
                    <a:pt x="302895" y="503632"/>
                    <a:pt x="308610" y="500774"/>
                  </a:cubicBezTo>
                  <a:cubicBezTo>
                    <a:pt x="314325" y="497917"/>
                    <a:pt x="313372" y="497917"/>
                    <a:pt x="317182" y="496964"/>
                  </a:cubicBezTo>
                  <a:cubicBezTo>
                    <a:pt x="320992" y="496012"/>
                    <a:pt x="334327" y="497917"/>
                    <a:pt x="338138" y="496012"/>
                  </a:cubicBezTo>
                  <a:cubicBezTo>
                    <a:pt x="341947" y="495060"/>
                    <a:pt x="349567" y="493154"/>
                    <a:pt x="355282" y="494107"/>
                  </a:cubicBezTo>
                  <a:cubicBezTo>
                    <a:pt x="360045" y="495060"/>
                    <a:pt x="360997" y="496012"/>
                    <a:pt x="363855" y="499822"/>
                  </a:cubicBezTo>
                  <a:cubicBezTo>
                    <a:pt x="366713" y="503632"/>
                    <a:pt x="368617" y="503632"/>
                    <a:pt x="374332" y="506489"/>
                  </a:cubicBezTo>
                  <a:cubicBezTo>
                    <a:pt x="380047" y="509347"/>
                    <a:pt x="397192" y="516014"/>
                    <a:pt x="398145" y="516014"/>
                  </a:cubicBezTo>
                  <a:cubicBezTo>
                    <a:pt x="400050" y="516014"/>
                    <a:pt x="399097" y="517919"/>
                    <a:pt x="399097" y="521729"/>
                  </a:cubicBezTo>
                  <a:cubicBezTo>
                    <a:pt x="399097" y="525539"/>
                    <a:pt x="401002" y="520777"/>
                    <a:pt x="399097" y="525539"/>
                  </a:cubicBezTo>
                  <a:cubicBezTo>
                    <a:pt x="397192" y="530302"/>
                    <a:pt x="397192" y="532207"/>
                    <a:pt x="398145" y="534112"/>
                  </a:cubicBezTo>
                  <a:cubicBezTo>
                    <a:pt x="400050" y="536017"/>
                    <a:pt x="397192" y="537922"/>
                    <a:pt x="402907" y="542685"/>
                  </a:cubicBezTo>
                  <a:cubicBezTo>
                    <a:pt x="407670" y="547447"/>
                    <a:pt x="401002" y="548399"/>
                    <a:pt x="401955" y="553162"/>
                  </a:cubicBezTo>
                  <a:cubicBezTo>
                    <a:pt x="402907" y="557924"/>
                    <a:pt x="403860" y="557924"/>
                    <a:pt x="401002" y="560782"/>
                  </a:cubicBezTo>
                  <a:cubicBezTo>
                    <a:pt x="398145" y="564592"/>
                    <a:pt x="394335" y="560782"/>
                    <a:pt x="397192" y="566497"/>
                  </a:cubicBezTo>
                  <a:cubicBezTo>
                    <a:pt x="400050" y="572212"/>
                    <a:pt x="398145" y="572212"/>
                    <a:pt x="402907" y="574117"/>
                  </a:cubicBezTo>
                  <a:cubicBezTo>
                    <a:pt x="407670" y="576022"/>
                    <a:pt x="404813" y="579832"/>
                    <a:pt x="413385" y="575069"/>
                  </a:cubicBezTo>
                  <a:cubicBezTo>
                    <a:pt x="421005" y="570307"/>
                    <a:pt x="423863" y="567449"/>
                    <a:pt x="426720" y="563639"/>
                  </a:cubicBezTo>
                  <a:cubicBezTo>
                    <a:pt x="430530" y="559829"/>
                    <a:pt x="430530" y="558877"/>
                    <a:pt x="436245" y="555067"/>
                  </a:cubicBezTo>
                  <a:cubicBezTo>
                    <a:pt x="441960" y="550304"/>
                    <a:pt x="441007" y="548399"/>
                    <a:pt x="444817" y="547447"/>
                  </a:cubicBezTo>
                  <a:cubicBezTo>
                    <a:pt x="448627" y="546494"/>
                    <a:pt x="447675" y="542685"/>
                    <a:pt x="450532" y="540779"/>
                  </a:cubicBezTo>
                  <a:cubicBezTo>
                    <a:pt x="453390" y="538874"/>
                    <a:pt x="461963" y="541732"/>
                    <a:pt x="463867" y="536969"/>
                  </a:cubicBezTo>
                  <a:cubicBezTo>
                    <a:pt x="465772" y="532207"/>
                    <a:pt x="461010" y="529349"/>
                    <a:pt x="465772" y="532207"/>
                  </a:cubicBezTo>
                  <a:cubicBezTo>
                    <a:pt x="470535" y="535064"/>
                    <a:pt x="472440" y="538874"/>
                    <a:pt x="469582" y="542685"/>
                  </a:cubicBezTo>
                  <a:cubicBezTo>
                    <a:pt x="465772" y="546494"/>
                    <a:pt x="464820" y="548399"/>
                    <a:pt x="461963" y="549352"/>
                  </a:cubicBezTo>
                  <a:cubicBezTo>
                    <a:pt x="459105" y="550304"/>
                    <a:pt x="454342" y="550304"/>
                    <a:pt x="452438" y="553162"/>
                  </a:cubicBezTo>
                  <a:cubicBezTo>
                    <a:pt x="450532" y="556019"/>
                    <a:pt x="443865" y="565544"/>
                    <a:pt x="441960" y="570307"/>
                  </a:cubicBezTo>
                  <a:cubicBezTo>
                    <a:pt x="440055" y="575069"/>
                    <a:pt x="436245" y="573164"/>
                    <a:pt x="431482" y="576022"/>
                  </a:cubicBezTo>
                  <a:cubicBezTo>
                    <a:pt x="427672" y="578879"/>
                    <a:pt x="428625" y="579832"/>
                    <a:pt x="427672" y="581737"/>
                  </a:cubicBezTo>
                  <a:cubicBezTo>
                    <a:pt x="426720" y="584594"/>
                    <a:pt x="417195" y="582689"/>
                    <a:pt x="426720" y="584594"/>
                  </a:cubicBezTo>
                  <a:cubicBezTo>
                    <a:pt x="436245" y="586499"/>
                    <a:pt x="441960" y="587452"/>
                    <a:pt x="443865" y="585547"/>
                  </a:cubicBezTo>
                  <a:cubicBezTo>
                    <a:pt x="445770" y="583642"/>
                    <a:pt x="440055" y="588404"/>
                    <a:pt x="445770" y="583642"/>
                  </a:cubicBezTo>
                  <a:cubicBezTo>
                    <a:pt x="451485" y="578879"/>
                    <a:pt x="448627" y="572212"/>
                    <a:pt x="454342" y="572212"/>
                  </a:cubicBezTo>
                  <a:cubicBezTo>
                    <a:pt x="460057" y="572212"/>
                    <a:pt x="462915" y="570307"/>
                    <a:pt x="462915" y="573164"/>
                  </a:cubicBezTo>
                  <a:cubicBezTo>
                    <a:pt x="462915" y="576022"/>
                    <a:pt x="463867" y="577927"/>
                    <a:pt x="461963" y="580785"/>
                  </a:cubicBezTo>
                  <a:cubicBezTo>
                    <a:pt x="460057" y="582689"/>
                    <a:pt x="458152" y="584594"/>
                    <a:pt x="454342" y="587452"/>
                  </a:cubicBezTo>
                  <a:cubicBezTo>
                    <a:pt x="450532" y="590310"/>
                    <a:pt x="447675" y="591262"/>
                    <a:pt x="446722" y="594119"/>
                  </a:cubicBezTo>
                  <a:cubicBezTo>
                    <a:pt x="446722" y="596977"/>
                    <a:pt x="441007" y="599835"/>
                    <a:pt x="446722" y="599835"/>
                  </a:cubicBezTo>
                  <a:cubicBezTo>
                    <a:pt x="451485" y="600787"/>
                    <a:pt x="453390" y="598882"/>
                    <a:pt x="456247" y="598882"/>
                  </a:cubicBezTo>
                  <a:cubicBezTo>
                    <a:pt x="460057" y="598882"/>
                    <a:pt x="460057" y="597929"/>
                    <a:pt x="462915" y="597929"/>
                  </a:cubicBezTo>
                  <a:cubicBezTo>
                    <a:pt x="464820" y="597929"/>
                    <a:pt x="466725" y="596977"/>
                    <a:pt x="467677" y="601739"/>
                  </a:cubicBezTo>
                  <a:cubicBezTo>
                    <a:pt x="468630" y="605549"/>
                    <a:pt x="469582" y="613169"/>
                    <a:pt x="469582" y="613169"/>
                  </a:cubicBezTo>
                  <a:cubicBezTo>
                    <a:pt x="469582" y="613169"/>
                    <a:pt x="473392" y="619837"/>
                    <a:pt x="467677" y="624599"/>
                  </a:cubicBezTo>
                  <a:cubicBezTo>
                    <a:pt x="461963" y="629362"/>
                    <a:pt x="460057" y="631267"/>
                    <a:pt x="462915" y="638887"/>
                  </a:cubicBezTo>
                  <a:cubicBezTo>
                    <a:pt x="465772" y="646507"/>
                    <a:pt x="461963" y="646507"/>
                    <a:pt x="468630" y="649364"/>
                  </a:cubicBezTo>
                  <a:cubicBezTo>
                    <a:pt x="475297" y="652222"/>
                    <a:pt x="488632" y="652222"/>
                    <a:pt x="489585" y="655079"/>
                  </a:cubicBezTo>
                  <a:cubicBezTo>
                    <a:pt x="490538" y="658889"/>
                    <a:pt x="486727" y="659842"/>
                    <a:pt x="493395" y="660794"/>
                  </a:cubicBezTo>
                  <a:cubicBezTo>
                    <a:pt x="500063" y="661747"/>
                    <a:pt x="503872" y="659842"/>
                    <a:pt x="505777" y="663652"/>
                  </a:cubicBezTo>
                  <a:cubicBezTo>
                    <a:pt x="507682" y="667462"/>
                    <a:pt x="507682" y="669367"/>
                    <a:pt x="512445" y="670319"/>
                  </a:cubicBezTo>
                  <a:cubicBezTo>
                    <a:pt x="517207" y="671272"/>
                    <a:pt x="521017" y="671272"/>
                    <a:pt x="522922" y="671272"/>
                  </a:cubicBezTo>
                  <a:cubicBezTo>
                    <a:pt x="524827" y="671272"/>
                    <a:pt x="529590" y="669367"/>
                    <a:pt x="531495" y="666510"/>
                  </a:cubicBezTo>
                  <a:cubicBezTo>
                    <a:pt x="533400" y="664604"/>
                    <a:pt x="527685" y="666510"/>
                    <a:pt x="533400" y="664604"/>
                  </a:cubicBezTo>
                  <a:cubicBezTo>
                    <a:pt x="538163" y="662699"/>
                    <a:pt x="538163" y="658889"/>
                    <a:pt x="541020" y="657937"/>
                  </a:cubicBezTo>
                  <a:cubicBezTo>
                    <a:pt x="543877" y="656985"/>
                    <a:pt x="551497" y="656032"/>
                    <a:pt x="552450" y="658889"/>
                  </a:cubicBezTo>
                  <a:cubicBezTo>
                    <a:pt x="553402" y="660794"/>
                    <a:pt x="554355" y="662699"/>
                    <a:pt x="557213" y="664604"/>
                  </a:cubicBezTo>
                  <a:cubicBezTo>
                    <a:pt x="559117" y="666510"/>
                    <a:pt x="555307" y="660794"/>
                    <a:pt x="559117" y="666510"/>
                  </a:cubicBezTo>
                  <a:cubicBezTo>
                    <a:pt x="563880" y="672224"/>
                    <a:pt x="560070" y="669367"/>
                    <a:pt x="563880" y="672224"/>
                  </a:cubicBezTo>
                  <a:cubicBezTo>
                    <a:pt x="567690" y="675082"/>
                    <a:pt x="565785" y="675082"/>
                    <a:pt x="570547" y="674129"/>
                  </a:cubicBezTo>
                  <a:cubicBezTo>
                    <a:pt x="575310" y="673177"/>
                    <a:pt x="575310" y="670319"/>
                    <a:pt x="578167" y="669367"/>
                  </a:cubicBezTo>
                  <a:cubicBezTo>
                    <a:pt x="581025" y="668414"/>
                    <a:pt x="587692" y="666510"/>
                    <a:pt x="589597" y="666510"/>
                  </a:cubicBezTo>
                  <a:cubicBezTo>
                    <a:pt x="591502" y="666510"/>
                    <a:pt x="597217" y="668414"/>
                    <a:pt x="600075" y="664604"/>
                  </a:cubicBezTo>
                  <a:cubicBezTo>
                    <a:pt x="602932" y="660794"/>
                    <a:pt x="604838" y="656032"/>
                    <a:pt x="604838" y="656032"/>
                  </a:cubicBezTo>
                  <a:cubicBezTo>
                    <a:pt x="604838" y="656032"/>
                    <a:pt x="606742" y="654127"/>
                    <a:pt x="609600" y="654127"/>
                  </a:cubicBezTo>
                  <a:cubicBezTo>
                    <a:pt x="612457" y="653174"/>
                    <a:pt x="621982" y="652222"/>
                    <a:pt x="621982" y="652222"/>
                  </a:cubicBezTo>
                  <a:cubicBezTo>
                    <a:pt x="621982" y="652222"/>
                    <a:pt x="630555" y="651269"/>
                    <a:pt x="637222" y="650317"/>
                  </a:cubicBezTo>
                  <a:cubicBezTo>
                    <a:pt x="643890" y="649364"/>
                    <a:pt x="651510" y="647460"/>
                    <a:pt x="656272" y="645554"/>
                  </a:cubicBezTo>
                  <a:cubicBezTo>
                    <a:pt x="661035" y="643649"/>
                    <a:pt x="661988" y="637935"/>
                    <a:pt x="663892" y="636982"/>
                  </a:cubicBezTo>
                  <a:cubicBezTo>
                    <a:pt x="665797" y="635077"/>
                    <a:pt x="678180" y="619837"/>
                    <a:pt x="681990" y="614122"/>
                  </a:cubicBezTo>
                  <a:cubicBezTo>
                    <a:pt x="684847" y="608407"/>
                    <a:pt x="684847" y="602692"/>
                    <a:pt x="690563" y="597929"/>
                  </a:cubicBezTo>
                  <a:cubicBezTo>
                    <a:pt x="696277" y="593167"/>
                    <a:pt x="702945" y="585547"/>
                    <a:pt x="704850" y="583642"/>
                  </a:cubicBezTo>
                  <a:cubicBezTo>
                    <a:pt x="706755" y="581737"/>
                    <a:pt x="721995" y="557924"/>
                    <a:pt x="729615" y="553162"/>
                  </a:cubicBezTo>
                  <a:cubicBezTo>
                    <a:pt x="737235" y="548399"/>
                    <a:pt x="739140" y="540779"/>
                    <a:pt x="747713" y="535064"/>
                  </a:cubicBezTo>
                  <a:cubicBezTo>
                    <a:pt x="756285" y="530302"/>
                    <a:pt x="759142" y="529349"/>
                    <a:pt x="762952" y="525539"/>
                  </a:cubicBezTo>
                  <a:cubicBezTo>
                    <a:pt x="767715" y="521729"/>
                    <a:pt x="767715" y="517919"/>
                    <a:pt x="771525" y="513157"/>
                  </a:cubicBezTo>
                  <a:cubicBezTo>
                    <a:pt x="776288" y="508394"/>
                    <a:pt x="778192" y="502679"/>
                    <a:pt x="782955" y="499822"/>
                  </a:cubicBezTo>
                  <a:cubicBezTo>
                    <a:pt x="787717" y="496964"/>
                    <a:pt x="793432" y="489344"/>
                    <a:pt x="794385" y="488392"/>
                  </a:cubicBezTo>
                  <a:cubicBezTo>
                    <a:pt x="795338" y="486487"/>
                    <a:pt x="801052" y="478867"/>
                    <a:pt x="801052" y="475057"/>
                  </a:cubicBezTo>
                  <a:cubicBezTo>
                    <a:pt x="801052" y="472199"/>
                    <a:pt x="802005" y="466485"/>
                    <a:pt x="802957" y="463627"/>
                  </a:cubicBezTo>
                  <a:cubicBezTo>
                    <a:pt x="803910" y="460769"/>
                    <a:pt x="813435" y="449339"/>
                    <a:pt x="813435" y="449339"/>
                  </a:cubicBezTo>
                  <a:cubicBezTo>
                    <a:pt x="813435" y="449339"/>
                    <a:pt x="826770" y="437910"/>
                    <a:pt x="826770" y="428385"/>
                  </a:cubicBezTo>
                  <a:cubicBezTo>
                    <a:pt x="825817" y="418860"/>
                    <a:pt x="819150" y="415049"/>
                    <a:pt x="826770" y="404572"/>
                  </a:cubicBezTo>
                  <a:cubicBezTo>
                    <a:pt x="834390" y="393142"/>
                    <a:pt x="835342" y="378854"/>
                    <a:pt x="837247" y="373139"/>
                  </a:cubicBezTo>
                  <a:cubicBezTo>
                    <a:pt x="839152" y="367424"/>
                    <a:pt x="837247" y="353137"/>
                    <a:pt x="837247" y="349327"/>
                  </a:cubicBezTo>
                  <a:cubicBezTo>
                    <a:pt x="837247" y="345517"/>
                    <a:pt x="839152" y="340754"/>
                    <a:pt x="833438" y="335992"/>
                  </a:cubicBezTo>
                  <a:cubicBezTo>
                    <a:pt x="828675" y="331229"/>
                    <a:pt x="830580" y="327419"/>
                    <a:pt x="822960" y="320752"/>
                  </a:cubicBezTo>
                  <a:cubicBezTo>
                    <a:pt x="816292" y="314085"/>
                    <a:pt x="813435" y="312179"/>
                    <a:pt x="810577" y="308369"/>
                  </a:cubicBezTo>
                  <a:cubicBezTo>
                    <a:pt x="807720" y="304560"/>
                    <a:pt x="800100" y="296939"/>
                    <a:pt x="800100" y="291224"/>
                  </a:cubicBezTo>
                  <a:cubicBezTo>
                    <a:pt x="800100" y="285509"/>
                    <a:pt x="799147" y="279794"/>
                    <a:pt x="797242" y="277889"/>
                  </a:cubicBezTo>
                  <a:cubicBezTo>
                    <a:pt x="795338" y="275984"/>
                    <a:pt x="789622" y="274079"/>
                    <a:pt x="788670" y="271222"/>
                  </a:cubicBezTo>
                  <a:cubicBezTo>
                    <a:pt x="787717" y="268364"/>
                    <a:pt x="786765" y="267412"/>
                    <a:pt x="783907" y="259792"/>
                  </a:cubicBezTo>
                  <a:cubicBezTo>
                    <a:pt x="782002" y="252172"/>
                    <a:pt x="780097" y="246457"/>
                    <a:pt x="780097" y="244552"/>
                  </a:cubicBezTo>
                  <a:cubicBezTo>
                    <a:pt x="780097" y="242647"/>
                    <a:pt x="782002" y="233122"/>
                    <a:pt x="778192" y="232169"/>
                  </a:cubicBezTo>
                  <a:cubicBezTo>
                    <a:pt x="774382" y="231217"/>
                    <a:pt x="765810" y="226454"/>
                    <a:pt x="765810" y="226454"/>
                  </a:cubicBezTo>
                  <a:cubicBezTo>
                    <a:pt x="765810" y="226454"/>
                    <a:pt x="754380" y="215024"/>
                    <a:pt x="752475" y="213119"/>
                  </a:cubicBezTo>
                  <a:cubicBezTo>
                    <a:pt x="750570" y="211214"/>
                    <a:pt x="741997" y="202642"/>
                    <a:pt x="741997" y="202642"/>
                  </a:cubicBezTo>
                  <a:cubicBezTo>
                    <a:pt x="741997" y="202642"/>
                    <a:pt x="736282" y="198832"/>
                    <a:pt x="734377" y="188354"/>
                  </a:cubicBezTo>
                  <a:cubicBezTo>
                    <a:pt x="733425" y="177877"/>
                    <a:pt x="726757" y="160732"/>
                    <a:pt x="728663" y="152159"/>
                  </a:cubicBezTo>
                  <a:cubicBezTo>
                    <a:pt x="730567" y="143587"/>
                    <a:pt x="730567" y="147397"/>
                    <a:pt x="730567" y="140729"/>
                  </a:cubicBezTo>
                  <a:cubicBezTo>
                    <a:pt x="730567" y="134062"/>
                    <a:pt x="728663" y="128347"/>
                    <a:pt x="728663" y="119774"/>
                  </a:cubicBezTo>
                  <a:cubicBezTo>
                    <a:pt x="729615" y="111202"/>
                    <a:pt x="726757" y="107392"/>
                    <a:pt x="726757" y="104534"/>
                  </a:cubicBezTo>
                  <a:cubicBezTo>
                    <a:pt x="726757" y="102629"/>
                    <a:pt x="719138" y="93104"/>
                    <a:pt x="719138" y="93104"/>
                  </a:cubicBezTo>
                  <a:cubicBezTo>
                    <a:pt x="719138" y="93104"/>
                    <a:pt x="715327" y="91199"/>
                    <a:pt x="711517" y="91199"/>
                  </a:cubicBezTo>
                  <a:cubicBezTo>
                    <a:pt x="707707" y="91199"/>
                    <a:pt x="708660" y="90247"/>
                    <a:pt x="702945" y="91199"/>
                  </a:cubicBezTo>
                  <a:cubicBezTo>
                    <a:pt x="697230" y="92152"/>
                    <a:pt x="696277" y="92152"/>
                    <a:pt x="694372" y="92152"/>
                  </a:cubicBezTo>
                  <a:cubicBezTo>
                    <a:pt x="692467" y="92152"/>
                    <a:pt x="692467" y="88342"/>
                    <a:pt x="692467" y="84532"/>
                  </a:cubicBezTo>
                  <a:cubicBezTo>
                    <a:pt x="692467" y="80722"/>
                    <a:pt x="694372" y="76912"/>
                    <a:pt x="695325" y="73102"/>
                  </a:cubicBezTo>
                  <a:cubicBezTo>
                    <a:pt x="696277" y="68339"/>
                    <a:pt x="697230" y="55004"/>
                    <a:pt x="697230" y="53099"/>
                  </a:cubicBezTo>
                  <a:cubicBezTo>
                    <a:pt x="697230" y="51194"/>
                    <a:pt x="695325" y="45479"/>
                    <a:pt x="695325" y="45479"/>
                  </a:cubicBezTo>
                  <a:cubicBezTo>
                    <a:pt x="695325" y="45479"/>
                    <a:pt x="691515" y="39764"/>
                    <a:pt x="691515" y="36907"/>
                  </a:cubicBezTo>
                  <a:cubicBezTo>
                    <a:pt x="690563" y="35002"/>
                    <a:pt x="690563" y="32144"/>
                    <a:pt x="690563" y="32144"/>
                  </a:cubicBezTo>
                  <a:lnTo>
                    <a:pt x="693420" y="20714"/>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2" name="Google Shape;912;p101"/>
            <p:cNvSpPr/>
            <p:nvPr/>
          </p:nvSpPr>
          <p:spPr>
            <a:xfrm>
              <a:off x="10468763" y="4933495"/>
              <a:ext cx="92012" cy="80510"/>
            </a:xfrm>
            <a:custGeom>
              <a:rect b="b" l="l" r="r" t="t"/>
              <a:pathLst>
                <a:path extrusionOk="0" h="66675" w="76200">
                  <a:moveTo>
                    <a:pt x="42295" y="6997"/>
                  </a:moveTo>
                  <a:cubicBezTo>
                    <a:pt x="37532" y="6997"/>
                    <a:pt x="26102" y="4139"/>
                    <a:pt x="24197" y="3187"/>
                  </a:cubicBezTo>
                  <a:cubicBezTo>
                    <a:pt x="22292" y="2234"/>
                    <a:pt x="17530" y="-3481"/>
                    <a:pt x="14672" y="3187"/>
                  </a:cubicBezTo>
                  <a:cubicBezTo>
                    <a:pt x="11814" y="9854"/>
                    <a:pt x="8957" y="12712"/>
                    <a:pt x="8957" y="17474"/>
                  </a:cubicBezTo>
                  <a:cubicBezTo>
                    <a:pt x="8957" y="22237"/>
                    <a:pt x="10862" y="29857"/>
                    <a:pt x="8957" y="33666"/>
                  </a:cubicBezTo>
                  <a:cubicBezTo>
                    <a:pt x="7052" y="37477"/>
                    <a:pt x="5147" y="37477"/>
                    <a:pt x="4195" y="41287"/>
                  </a:cubicBezTo>
                  <a:cubicBezTo>
                    <a:pt x="3242" y="45097"/>
                    <a:pt x="-3425" y="53669"/>
                    <a:pt x="2289" y="59384"/>
                  </a:cubicBezTo>
                  <a:cubicBezTo>
                    <a:pt x="8005" y="65099"/>
                    <a:pt x="8957" y="67004"/>
                    <a:pt x="14672" y="67004"/>
                  </a:cubicBezTo>
                  <a:cubicBezTo>
                    <a:pt x="20387" y="67004"/>
                    <a:pt x="26102" y="62241"/>
                    <a:pt x="32770" y="59384"/>
                  </a:cubicBezTo>
                  <a:cubicBezTo>
                    <a:pt x="39437" y="57479"/>
                    <a:pt x="37532" y="57479"/>
                    <a:pt x="46105" y="55574"/>
                  </a:cubicBezTo>
                  <a:cubicBezTo>
                    <a:pt x="54677" y="53669"/>
                    <a:pt x="56582" y="47954"/>
                    <a:pt x="57534" y="45097"/>
                  </a:cubicBezTo>
                  <a:cubicBezTo>
                    <a:pt x="59439" y="42239"/>
                    <a:pt x="58487" y="40334"/>
                    <a:pt x="62297" y="37477"/>
                  </a:cubicBezTo>
                  <a:cubicBezTo>
                    <a:pt x="66107" y="34619"/>
                    <a:pt x="71822" y="24141"/>
                    <a:pt x="75632" y="22237"/>
                  </a:cubicBezTo>
                  <a:cubicBezTo>
                    <a:pt x="79442" y="20332"/>
                    <a:pt x="84205" y="20332"/>
                    <a:pt x="84205" y="14616"/>
                  </a:cubicBezTo>
                  <a:cubicBezTo>
                    <a:pt x="84205" y="8902"/>
                    <a:pt x="87062" y="5091"/>
                    <a:pt x="82300" y="5091"/>
                  </a:cubicBezTo>
                  <a:cubicBezTo>
                    <a:pt x="77537" y="5091"/>
                    <a:pt x="77537" y="3187"/>
                    <a:pt x="71822" y="5091"/>
                  </a:cubicBezTo>
                  <a:cubicBezTo>
                    <a:pt x="66107" y="6997"/>
                    <a:pt x="47057" y="9854"/>
                    <a:pt x="47057" y="9854"/>
                  </a:cubicBezTo>
                  <a:lnTo>
                    <a:pt x="42295" y="6997"/>
                  </a:ln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3" name="Google Shape;913;p101"/>
            <p:cNvSpPr/>
            <p:nvPr/>
          </p:nvSpPr>
          <p:spPr>
            <a:xfrm>
              <a:off x="10894650" y="4927960"/>
              <a:ext cx="253032" cy="172522"/>
            </a:xfrm>
            <a:custGeom>
              <a:rect b="b" l="l" r="r" t="t"/>
              <a:pathLst>
                <a:path extrusionOk="0" h="142875" w="209550">
                  <a:moveTo>
                    <a:pt x="330" y="123972"/>
                  </a:moveTo>
                  <a:cubicBezTo>
                    <a:pt x="-1574" y="125877"/>
                    <a:pt x="5093" y="133497"/>
                    <a:pt x="11760" y="134450"/>
                  </a:cubicBezTo>
                  <a:cubicBezTo>
                    <a:pt x="18428" y="135402"/>
                    <a:pt x="27001" y="135402"/>
                    <a:pt x="29858" y="138260"/>
                  </a:cubicBezTo>
                  <a:cubicBezTo>
                    <a:pt x="31763" y="141117"/>
                    <a:pt x="37478" y="150642"/>
                    <a:pt x="53671" y="140165"/>
                  </a:cubicBezTo>
                  <a:cubicBezTo>
                    <a:pt x="68910" y="129687"/>
                    <a:pt x="84151" y="121115"/>
                    <a:pt x="92723" y="116352"/>
                  </a:cubicBezTo>
                  <a:cubicBezTo>
                    <a:pt x="101296" y="111590"/>
                    <a:pt x="103201" y="106827"/>
                    <a:pt x="113678" y="98255"/>
                  </a:cubicBezTo>
                  <a:cubicBezTo>
                    <a:pt x="124155" y="90635"/>
                    <a:pt x="127965" y="85872"/>
                    <a:pt x="135585" y="83967"/>
                  </a:cubicBezTo>
                  <a:cubicBezTo>
                    <a:pt x="143205" y="82062"/>
                    <a:pt x="143205" y="88730"/>
                    <a:pt x="149873" y="82062"/>
                  </a:cubicBezTo>
                  <a:cubicBezTo>
                    <a:pt x="156540" y="74442"/>
                    <a:pt x="157493" y="71585"/>
                    <a:pt x="163208" y="67775"/>
                  </a:cubicBezTo>
                  <a:cubicBezTo>
                    <a:pt x="168923" y="64917"/>
                    <a:pt x="174638" y="58250"/>
                    <a:pt x="181305" y="55392"/>
                  </a:cubicBezTo>
                  <a:cubicBezTo>
                    <a:pt x="187021" y="52535"/>
                    <a:pt x="195593" y="50630"/>
                    <a:pt x="197498" y="47772"/>
                  </a:cubicBezTo>
                  <a:cubicBezTo>
                    <a:pt x="199403" y="43962"/>
                    <a:pt x="205118" y="29675"/>
                    <a:pt x="207023" y="27770"/>
                  </a:cubicBezTo>
                  <a:cubicBezTo>
                    <a:pt x="208928" y="25865"/>
                    <a:pt x="211785" y="16340"/>
                    <a:pt x="211785" y="16340"/>
                  </a:cubicBezTo>
                  <a:cubicBezTo>
                    <a:pt x="211785" y="16340"/>
                    <a:pt x="215596" y="13482"/>
                    <a:pt x="210833" y="8720"/>
                  </a:cubicBezTo>
                  <a:cubicBezTo>
                    <a:pt x="206071" y="3957"/>
                    <a:pt x="213690" y="5862"/>
                    <a:pt x="206071" y="3957"/>
                  </a:cubicBezTo>
                  <a:cubicBezTo>
                    <a:pt x="198451" y="2052"/>
                    <a:pt x="207976" y="-2710"/>
                    <a:pt x="198451" y="2052"/>
                  </a:cubicBezTo>
                  <a:cubicBezTo>
                    <a:pt x="188926" y="6815"/>
                    <a:pt x="156540" y="23960"/>
                    <a:pt x="151778" y="32532"/>
                  </a:cubicBezTo>
                  <a:cubicBezTo>
                    <a:pt x="147015" y="41105"/>
                    <a:pt x="141301" y="43962"/>
                    <a:pt x="130823" y="51582"/>
                  </a:cubicBezTo>
                  <a:cubicBezTo>
                    <a:pt x="119393" y="59202"/>
                    <a:pt x="122251" y="65870"/>
                    <a:pt x="108915" y="68727"/>
                  </a:cubicBezTo>
                  <a:cubicBezTo>
                    <a:pt x="95580" y="70632"/>
                    <a:pt x="98438" y="72537"/>
                    <a:pt x="87008" y="75395"/>
                  </a:cubicBezTo>
                  <a:cubicBezTo>
                    <a:pt x="75578" y="78252"/>
                    <a:pt x="106058" y="63965"/>
                    <a:pt x="66053" y="82062"/>
                  </a:cubicBezTo>
                  <a:cubicBezTo>
                    <a:pt x="26048" y="100160"/>
                    <a:pt x="27001" y="100160"/>
                    <a:pt x="24143" y="103970"/>
                  </a:cubicBezTo>
                  <a:cubicBezTo>
                    <a:pt x="21285" y="107780"/>
                    <a:pt x="30810" y="105875"/>
                    <a:pt x="21285" y="107780"/>
                  </a:cubicBezTo>
                  <a:cubicBezTo>
                    <a:pt x="10808" y="108732"/>
                    <a:pt x="330" y="123972"/>
                    <a:pt x="330" y="123972"/>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4" name="Google Shape;914;p101"/>
            <p:cNvSpPr/>
            <p:nvPr/>
          </p:nvSpPr>
          <p:spPr>
            <a:xfrm>
              <a:off x="11179184" y="4782976"/>
              <a:ext cx="138017" cy="161020"/>
            </a:xfrm>
            <a:custGeom>
              <a:rect b="b" l="l" r="r" t="t"/>
              <a:pathLst>
                <a:path extrusionOk="0" h="133350" w="114300">
                  <a:moveTo>
                    <a:pt x="105" y="137288"/>
                  </a:moveTo>
                  <a:cubicBezTo>
                    <a:pt x="1058" y="132525"/>
                    <a:pt x="2010" y="129667"/>
                    <a:pt x="8678" y="123000"/>
                  </a:cubicBezTo>
                  <a:cubicBezTo>
                    <a:pt x="15345" y="116332"/>
                    <a:pt x="15345" y="114428"/>
                    <a:pt x="17250" y="111570"/>
                  </a:cubicBezTo>
                  <a:cubicBezTo>
                    <a:pt x="19155" y="108713"/>
                    <a:pt x="24870" y="106807"/>
                    <a:pt x="21060" y="95378"/>
                  </a:cubicBezTo>
                  <a:cubicBezTo>
                    <a:pt x="17250" y="84900"/>
                    <a:pt x="20108" y="81090"/>
                    <a:pt x="28680" y="72517"/>
                  </a:cubicBezTo>
                  <a:cubicBezTo>
                    <a:pt x="37253" y="64897"/>
                    <a:pt x="41062" y="66803"/>
                    <a:pt x="48683" y="60135"/>
                  </a:cubicBezTo>
                  <a:cubicBezTo>
                    <a:pt x="56303" y="53467"/>
                    <a:pt x="59160" y="52515"/>
                    <a:pt x="59160" y="44895"/>
                  </a:cubicBezTo>
                  <a:cubicBezTo>
                    <a:pt x="59160" y="37275"/>
                    <a:pt x="58208" y="25845"/>
                    <a:pt x="59160" y="22035"/>
                  </a:cubicBezTo>
                  <a:cubicBezTo>
                    <a:pt x="60112" y="18225"/>
                    <a:pt x="59160" y="-1778"/>
                    <a:pt x="68685" y="128"/>
                  </a:cubicBezTo>
                  <a:cubicBezTo>
                    <a:pt x="78210" y="2032"/>
                    <a:pt x="84878" y="5842"/>
                    <a:pt x="84878" y="11557"/>
                  </a:cubicBezTo>
                  <a:cubicBezTo>
                    <a:pt x="84878" y="16320"/>
                    <a:pt x="85830" y="30607"/>
                    <a:pt x="85830" y="35370"/>
                  </a:cubicBezTo>
                  <a:cubicBezTo>
                    <a:pt x="85830" y="40132"/>
                    <a:pt x="80115" y="43942"/>
                    <a:pt x="85830" y="47753"/>
                  </a:cubicBezTo>
                  <a:cubicBezTo>
                    <a:pt x="91545" y="51563"/>
                    <a:pt x="89640" y="54420"/>
                    <a:pt x="96308" y="52515"/>
                  </a:cubicBezTo>
                  <a:cubicBezTo>
                    <a:pt x="102975" y="50610"/>
                    <a:pt x="101070" y="47753"/>
                    <a:pt x="106785" y="48705"/>
                  </a:cubicBezTo>
                  <a:cubicBezTo>
                    <a:pt x="112500" y="49657"/>
                    <a:pt x="119167" y="46800"/>
                    <a:pt x="119167" y="53467"/>
                  </a:cubicBezTo>
                  <a:cubicBezTo>
                    <a:pt x="119167" y="60135"/>
                    <a:pt x="121073" y="62992"/>
                    <a:pt x="115358" y="67755"/>
                  </a:cubicBezTo>
                  <a:cubicBezTo>
                    <a:pt x="109642" y="72517"/>
                    <a:pt x="109642" y="74422"/>
                    <a:pt x="103928" y="78232"/>
                  </a:cubicBezTo>
                  <a:cubicBezTo>
                    <a:pt x="98212" y="82042"/>
                    <a:pt x="108690" y="77280"/>
                    <a:pt x="98212" y="82042"/>
                  </a:cubicBezTo>
                  <a:cubicBezTo>
                    <a:pt x="86783" y="86805"/>
                    <a:pt x="80115" y="82042"/>
                    <a:pt x="77258" y="86805"/>
                  </a:cubicBezTo>
                  <a:cubicBezTo>
                    <a:pt x="73448" y="91567"/>
                    <a:pt x="72495" y="88710"/>
                    <a:pt x="69637" y="93472"/>
                  </a:cubicBezTo>
                  <a:cubicBezTo>
                    <a:pt x="66780" y="98235"/>
                    <a:pt x="63923" y="101092"/>
                    <a:pt x="62970" y="104903"/>
                  </a:cubicBezTo>
                  <a:cubicBezTo>
                    <a:pt x="62017" y="108713"/>
                    <a:pt x="67733" y="105855"/>
                    <a:pt x="58208" y="111570"/>
                  </a:cubicBezTo>
                  <a:cubicBezTo>
                    <a:pt x="48683" y="117285"/>
                    <a:pt x="43920" y="120142"/>
                    <a:pt x="39158" y="123953"/>
                  </a:cubicBezTo>
                  <a:cubicBezTo>
                    <a:pt x="34395" y="127763"/>
                    <a:pt x="42015" y="121095"/>
                    <a:pt x="29633" y="130620"/>
                  </a:cubicBezTo>
                  <a:cubicBezTo>
                    <a:pt x="17250" y="140145"/>
                    <a:pt x="17250" y="140145"/>
                    <a:pt x="17250" y="140145"/>
                  </a:cubicBezTo>
                  <a:cubicBezTo>
                    <a:pt x="17250" y="140145"/>
                    <a:pt x="13440" y="142050"/>
                    <a:pt x="9630" y="142050"/>
                  </a:cubicBezTo>
                  <a:cubicBezTo>
                    <a:pt x="4867" y="143955"/>
                    <a:pt x="-847" y="141097"/>
                    <a:pt x="105" y="137288"/>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915" name="Google Shape;915;p101"/>
          <p:cNvSpPr txBox="1"/>
          <p:nvPr/>
        </p:nvSpPr>
        <p:spPr>
          <a:xfrm>
            <a:off x="594885" y="2966467"/>
            <a:ext cx="2830200" cy="672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2900">
                <a:solidFill>
                  <a:schemeClr val="accent1"/>
                </a:solidFill>
                <a:latin typeface="Poppins"/>
                <a:ea typeface="Poppins"/>
                <a:cs typeface="Poppins"/>
                <a:sym typeface="Poppins"/>
              </a:rPr>
              <a:t>CALL TO</a:t>
            </a:r>
            <a:r>
              <a:rPr b="1" lang="en" sz="2400">
                <a:solidFill>
                  <a:schemeClr val="accent1"/>
                </a:solidFill>
                <a:latin typeface="Poppins"/>
                <a:ea typeface="Poppins"/>
                <a:cs typeface="Poppins"/>
                <a:sym typeface="Poppins"/>
              </a:rPr>
              <a:t> </a:t>
            </a:r>
            <a:r>
              <a:rPr lang="en" sz="3200">
                <a:solidFill>
                  <a:schemeClr val="accent1"/>
                </a:solidFill>
                <a:latin typeface="Poppins"/>
                <a:ea typeface="Poppins"/>
                <a:cs typeface="Poppins"/>
                <a:sym typeface="Poppins"/>
              </a:rPr>
              <a:t> </a:t>
            </a:r>
            <a:endParaRPr sz="3200">
              <a:solidFill>
                <a:schemeClr val="accent1"/>
              </a:solidFill>
              <a:latin typeface="Poppins"/>
              <a:ea typeface="Poppins"/>
              <a:cs typeface="Poppins"/>
              <a:sym typeface="Poppins"/>
            </a:endParaRPr>
          </a:p>
          <a:p>
            <a:pPr indent="0" lvl="0" marL="0" marR="0" rtl="0" algn="l">
              <a:lnSpc>
                <a:spcPct val="70000"/>
              </a:lnSpc>
              <a:spcBef>
                <a:spcPts val="0"/>
              </a:spcBef>
              <a:spcAft>
                <a:spcPts val="0"/>
              </a:spcAft>
              <a:buNone/>
            </a:pPr>
            <a:r>
              <a:rPr b="1" lang="en" sz="2400">
                <a:solidFill>
                  <a:srgbClr val="333A41"/>
                </a:solidFill>
                <a:latin typeface="Poppins"/>
                <a:ea typeface="Poppins"/>
                <a:cs typeface="Poppins"/>
                <a:sym typeface="Poppins"/>
              </a:rPr>
              <a:t>ACTION</a:t>
            </a:r>
            <a:endParaRPr sz="1100"/>
          </a:p>
        </p:txBody>
      </p:sp>
      <p:sp>
        <p:nvSpPr>
          <p:cNvPr id="916" name="Google Shape;916;p101"/>
          <p:cNvSpPr/>
          <p:nvPr/>
        </p:nvSpPr>
        <p:spPr>
          <a:xfrm>
            <a:off x="4981575" y="4650581"/>
            <a:ext cx="2344500" cy="12288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7" name="Google Shape;917;p101"/>
          <p:cNvSpPr/>
          <p:nvPr/>
        </p:nvSpPr>
        <p:spPr>
          <a:xfrm>
            <a:off x="656035" y="-735807"/>
            <a:ext cx="2077800" cy="12288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18" name="Google Shape;918;p101"/>
          <p:cNvSpPr/>
          <p:nvPr/>
        </p:nvSpPr>
        <p:spPr>
          <a:xfrm>
            <a:off x="-3419475" y="1388269"/>
            <a:ext cx="5257800" cy="3117300"/>
          </a:xfrm>
          <a:prstGeom prst="parallelogram">
            <a:avLst>
              <a:gd fmla="val 100096" name="adj"/>
            </a:avLst>
          </a:prstGeom>
          <a:gradFill>
            <a:gsLst>
              <a:gs pos="0">
                <a:srgbClr val="DEE7F2"/>
              </a:gs>
              <a:gs pos="35000">
                <a:srgbClr val="DEE7F2"/>
              </a:gs>
              <a:gs pos="100000">
                <a:srgbClr val="F3F6FF">
                  <a:alpha val="0"/>
                </a:srgbClr>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919" name="Google Shape;919;p101"/>
          <p:cNvGrpSpPr/>
          <p:nvPr/>
        </p:nvGrpSpPr>
        <p:grpSpPr>
          <a:xfrm>
            <a:off x="2883270" y="1123371"/>
            <a:ext cx="2362316" cy="1548075"/>
            <a:chOff x="3844360" y="1497828"/>
            <a:chExt cx="3149755" cy="2064100"/>
          </a:xfrm>
        </p:grpSpPr>
        <p:sp>
          <p:nvSpPr>
            <p:cNvPr id="920" name="Google Shape;920;p101"/>
            <p:cNvSpPr/>
            <p:nvPr/>
          </p:nvSpPr>
          <p:spPr>
            <a:xfrm>
              <a:off x="3844360" y="1756202"/>
              <a:ext cx="2093262" cy="1805726"/>
            </a:xfrm>
            <a:custGeom>
              <a:rect b="b" l="l" r="r" t="t"/>
              <a:pathLst>
                <a:path extrusionOk="0" h="1495425" w="1733550">
                  <a:moveTo>
                    <a:pt x="1161507" y="86805"/>
                  </a:moveTo>
                  <a:cubicBezTo>
                    <a:pt x="1153887" y="83948"/>
                    <a:pt x="1155792" y="73470"/>
                    <a:pt x="1138647" y="70613"/>
                  </a:cubicBezTo>
                  <a:cubicBezTo>
                    <a:pt x="1121502" y="67755"/>
                    <a:pt x="1108167" y="60135"/>
                    <a:pt x="1099594" y="67755"/>
                  </a:cubicBezTo>
                  <a:cubicBezTo>
                    <a:pt x="1091974" y="75375"/>
                    <a:pt x="1099594" y="75375"/>
                    <a:pt x="1083402" y="81090"/>
                  </a:cubicBezTo>
                  <a:cubicBezTo>
                    <a:pt x="1067209" y="85853"/>
                    <a:pt x="1022442" y="85853"/>
                    <a:pt x="1012917" y="85853"/>
                  </a:cubicBezTo>
                  <a:cubicBezTo>
                    <a:pt x="1003392" y="85853"/>
                    <a:pt x="978627" y="85853"/>
                    <a:pt x="976722" y="76328"/>
                  </a:cubicBezTo>
                  <a:cubicBezTo>
                    <a:pt x="975769" y="66803"/>
                    <a:pt x="979579" y="58230"/>
                    <a:pt x="966244" y="58230"/>
                  </a:cubicBezTo>
                  <a:cubicBezTo>
                    <a:pt x="952909" y="58230"/>
                    <a:pt x="950052" y="63945"/>
                    <a:pt x="939574" y="55373"/>
                  </a:cubicBezTo>
                  <a:cubicBezTo>
                    <a:pt x="929097" y="47753"/>
                    <a:pt x="925287" y="45848"/>
                    <a:pt x="913857" y="42038"/>
                  </a:cubicBezTo>
                  <a:cubicBezTo>
                    <a:pt x="903379" y="38228"/>
                    <a:pt x="881472" y="34418"/>
                    <a:pt x="872899" y="35370"/>
                  </a:cubicBezTo>
                  <a:cubicBezTo>
                    <a:pt x="863374" y="36323"/>
                    <a:pt x="875757" y="44895"/>
                    <a:pt x="853849" y="42038"/>
                  </a:cubicBezTo>
                  <a:cubicBezTo>
                    <a:pt x="832894" y="39180"/>
                    <a:pt x="850039" y="28703"/>
                    <a:pt x="820512" y="27750"/>
                  </a:cubicBezTo>
                  <a:cubicBezTo>
                    <a:pt x="790984" y="26798"/>
                    <a:pt x="777649" y="28703"/>
                    <a:pt x="753837" y="34418"/>
                  </a:cubicBezTo>
                  <a:cubicBezTo>
                    <a:pt x="730024" y="40133"/>
                    <a:pt x="712879" y="37275"/>
                    <a:pt x="701449" y="42038"/>
                  </a:cubicBezTo>
                  <a:cubicBezTo>
                    <a:pt x="690972" y="47753"/>
                    <a:pt x="687162" y="58230"/>
                    <a:pt x="671922" y="59183"/>
                  </a:cubicBezTo>
                  <a:cubicBezTo>
                    <a:pt x="657634" y="60135"/>
                    <a:pt x="650967" y="63945"/>
                    <a:pt x="626202" y="51563"/>
                  </a:cubicBezTo>
                  <a:cubicBezTo>
                    <a:pt x="602389" y="38228"/>
                    <a:pt x="618582" y="37275"/>
                    <a:pt x="590007" y="34418"/>
                  </a:cubicBezTo>
                  <a:cubicBezTo>
                    <a:pt x="562384" y="31560"/>
                    <a:pt x="517617" y="23940"/>
                    <a:pt x="495709" y="21083"/>
                  </a:cubicBezTo>
                  <a:cubicBezTo>
                    <a:pt x="472849" y="18225"/>
                    <a:pt x="458562" y="-1777"/>
                    <a:pt x="441417" y="128"/>
                  </a:cubicBezTo>
                  <a:cubicBezTo>
                    <a:pt x="424272" y="1080"/>
                    <a:pt x="418557" y="9653"/>
                    <a:pt x="401412" y="16320"/>
                  </a:cubicBezTo>
                  <a:cubicBezTo>
                    <a:pt x="384267" y="22988"/>
                    <a:pt x="377599" y="20130"/>
                    <a:pt x="348072" y="22035"/>
                  </a:cubicBezTo>
                  <a:cubicBezTo>
                    <a:pt x="318544" y="22988"/>
                    <a:pt x="302352" y="16320"/>
                    <a:pt x="291874" y="25845"/>
                  </a:cubicBezTo>
                  <a:cubicBezTo>
                    <a:pt x="281397" y="35370"/>
                    <a:pt x="285207" y="42990"/>
                    <a:pt x="266157" y="45848"/>
                  </a:cubicBezTo>
                  <a:cubicBezTo>
                    <a:pt x="247107" y="48705"/>
                    <a:pt x="218532" y="44895"/>
                    <a:pt x="209959" y="48705"/>
                  </a:cubicBezTo>
                  <a:cubicBezTo>
                    <a:pt x="202339" y="52515"/>
                    <a:pt x="190909" y="48705"/>
                    <a:pt x="189004" y="62993"/>
                  </a:cubicBezTo>
                  <a:cubicBezTo>
                    <a:pt x="186147" y="77280"/>
                    <a:pt x="192814" y="89663"/>
                    <a:pt x="195672" y="93473"/>
                  </a:cubicBezTo>
                  <a:cubicBezTo>
                    <a:pt x="198529" y="97283"/>
                    <a:pt x="206149" y="107760"/>
                    <a:pt x="188052" y="111570"/>
                  </a:cubicBezTo>
                  <a:cubicBezTo>
                    <a:pt x="169002" y="115380"/>
                    <a:pt x="145189" y="112523"/>
                    <a:pt x="140427" y="112523"/>
                  </a:cubicBezTo>
                  <a:cubicBezTo>
                    <a:pt x="134712" y="112523"/>
                    <a:pt x="107089" y="109665"/>
                    <a:pt x="100422" y="117285"/>
                  </a:cubicBezTo>
                  <a:cubicBezTo>
                    <a:pt x="93754" y="124905"/>
                    <a:pt x="83277" y="138240"/>
                    <a:pt x="106137" y="142050"/>
                  </a:cubicBezTo>
                  <a:cubicBezTo>
                    <a:pt x="128997" y="145860"/>
                    <a:pt x="169002" y="145860"/>
                    <a:pt x="146142" y="153480"/>
                  </a:cubicBezTo>
                  <a:cubicBezTo>
                    <a:pt x="123282" y="161100"/>
                    <a:pt x="89944" y="170625"/>
                    <a:pt x="89944" y="170625"/>
                  </a:cubicBezTo>
                  <a:cubicBezTo>
                    <a:pt x="89944" y="170625"/>
                    <a:pt x="59464" y="165863"/>
                    <a:pt x="50892" y="183960"/>
                  </a:cubicBezTo>
                  <a:cubicBezTo>
                    <a:pt x="43272" y="203010"/>
                    <a:pt x="33747" y="203010"/>
                    <a:pt x="17554" y="210630"/>
                  </a:cubicBezTo>
                  <a:cubicBezTo>
                    <a:pt x="1362" y="218250"/>
                    <a:pt x="-2448" y="234443"/>
                    <a:pt x="1362" y="238253"/>
                  </a:cubicBezTo>
                  <a:cubicBezTo>
                    <a:pt x="5172" y="242063"/>
                    <a:pt x="22317" y="247778"/>
                    <a:pt x="22317" y="252540"/>
                  </a:cubicBezTo>
                  <a:cubicBezTo>
                    <a:pt x="22317" y="257303"/>
                    <a:pt x="32794" y="269685"/>
                    <a:pt x="38509" y="269685"/>
                  </a:cubicBezTo>
                  <a:cubicBezTo>
                    <a:pt x="44224" y="269685"/>
                    <a:pt x="62322" y="270638"/>
                    <a:pt x="62322" y="270638"/>
                  </a:cubicBezTo>
                  <a:cubicBezTo>
                    <a:pt x="62322" y="270638"/>
                    <a:pt x="32794" y="295403"/>
                    <a:pt x="28032" y="304928"/>
                  </a:cubicBezTo>
                  <a:cubicBezTo>
                    <a:pt x="22317" y="314453"/>
                    <a:pt x="25174" y="324930"/>
                    <a:pt x="42319" y="324930"/>
                  </a:cubicBezTo>
                  <a:cubicBezTo>
                    <a:pt x="59464" y="324930"/>
                    <a:pt x="86134" y="303023"/>
                    <a:pt x="96612" y="297308"/>
                  </a:cubicBezTo>
                  <a:cubicBezTo>
                    <a:pt x="107089" y="291593"/>
                    <a:pt x="108994" y="291593"/>
                    <a:pt x="127092" y="275400"/>
                  </a:cubicBezTo>
                  <a:cubicBezTo>
                    <a:pt x="146142" y="258255"/>
                    <a:pt x="152809" y="254445"/>
                    <a:pt x="163287" y="251588"/>
                  </a:cubicBezTo>
                  <a:cubicBezTo>
                    <a:pt x="173764" y="248730"/>
                    <a:pt x="176622" y="238253"/>
                    <a:pt x="195672" y="227775"/>
                  </a:cubicBezTo>
                  <a:cubicBezTo>
                    <a:pt x="214722" y="217298"/>
                    <a:pt x="229962" y="201105"/>
                    <a:pt x="235677" y="203963"/>
                  </a:cubicBezTo>
                  <a:cubicBezTo>
                    <a:pt x="241392" y="206820"/>
                    <a:pt x="249964" y="201105"/>
                    <a:pt x="238534" y="211583"/>
                  </a:cubicBezTo>
                  <a:cubicBezTo>
                    <a:pt x="226152" y="222060"/>
                    <a:pt x="222342" y="218250"/>
                    <a:pt x="215674" y="228728"/>
                  </a:cubicBezTo>
                  <a:cubicBezTo>
                    <a:pt x="209007" y="239205"/>
                    <a:pt x="189004" y="245873"/>
                    <a:pt x="199482" y="251588"/>
                  </a:cubicBezTo>
                  <a:cubicBezTo>
                    <a:pt x="209959" y="256350"/>
                    <a:pt x="220437" y="256350"/>
                    <a:pt x="233772" y="252540"/>
                  </a:cubicBezTo>
                  <a:cubicBezTo>
                    <a:pt x="247107" y="248730"/>
                    <a:pt x="259489" y="251588"/>
                    <a:pt x="267109" y="236348"/>
                  </a:cubicBezTo>
                  <a:cubicBezTo>
                    <a:pt x="274729" y="222060"/>
                    <a:pt x="272824" y="212535"/>
                    <a:pt x="286159" y="209678"/>
                  </a:cubicBezTo>
                  <a:cubicBezTo>
                    <a:pt x="299494" y="206820"/>
                    <a:pt x="312829" y="208725"/>
                    <a:pt x="315687" y="217298"/>
                  </a:cubicBezTo>
                  <a:cubicBezTo>
                    <a:pt x="318544" y="226823"/>
                    <a:pt x="312829" y="227775"/>
                    <a:pt x="329974" y="228728"/>
                  </a:cubicBezTo>
                  <a:cubicBezTo>
                    <a:pt x="347119" y="229680"/>
                    <a:pt x="343309" y="229680"/>
                    <a:pt x="360454" y="231585"/>
                  </a:cubicBezTo>
                  <a:cubicBezTo>
                    <a:pt x="377599" y="232538"/>
                    <a:pt x="381409" y="232538"/>
                    <a:pt x="381409" y="241110"/>
                  </a:cubicBezTo>
                  <a:cubicBezTo>
                    <a:pt x="381409" y="248730"/>
                    <a:pt x="368074" y="242063"/>
                    <a:pt x="387124" y="252540"/>
                  </a:cubicBezTo>
                  <a:cubicBezTo>
                    <a:pt x="406174" y="263018"/>
                    <a:pt x="412842" y="253493"/>
                    <a:pt x="420462" y="264923"/>
                  </a:cubicBezTo>
                  <a:cubicBezTo>
                    <a:pt x="428082" y="275400"/>
                    <a:pt x="430939" y="279210"/>
                    <a:pt x="432844" y="285878"/>
                  </a:cubicBezTo>
                  <a:cubicBezTo>
                    <a:pt x="433797" y="292545"/>
                    <a:pt x="438559" y="296355"/>
                    <a:pt x="440464" y="310643"/>
                  </a:cubicBezTo>
                  <a:cubicBezTo>
                    <a:pt x="443322" y="324930"/>
                    <a:pt x="433797" y="331598"/>
                    <a:pt x="437607" y="342075"/>
                  </a:cubicBezTo>
                  <a:cubicBezTo>
                    <a:pt x="441417" y="352553"/>
                    <a:pt x="450942" y="353505"/>
                    <a:pt x="447132" y="372555"/>
                  </a:cubicBezTo>
                  <a:cubicBezTo>
                    <a:pt x="443322" y="390653"/>
                    <a:pt x="443322" y="390653"/>
                    <a:pt x="440464" y="405893"/>
                  </a:cubicBezTo>
                  <a:cubicBezTo>
                    <a:pt x="437607" y="420180"/>
                    <a:pt x="440464" y="425895"/>
                    <a:pt x="433797" y="432563"/>
                  </a:cubicBezTo>
                  <a:cubicBezTo>
                    <a:pt x="427129" y="439230"/>
                    <a:pt x="426177" y="448755"/>
                    <a:pt x="433797" y="452565"/>
                  </a:cubicBezTo>
                  <a:cubicBezTo>
                    <a:pt x="441417" y="456375"/>
                    <a:pt x="459514" y="472568"/>
                    <a:pt x="460467" y="477330"/>
                  </a:cubicBezTo>
                  <a:cubicBezTo>
                    <a:pt x="461419" y="483045"/>
                    <a:pt x="452847" y="491618"/>
                    <a:pt x="452847" y="491618"/>
                  </a:cubicBezTo>
                  <a:cubicBezTo>
                    <a:pt x="452847" y="491618"/>
                    <a:pt x="465229" y="518288"/>
                    <a:pt x="449037" y="518288"/>
                  </a:cubicBezTo>
                  <a:cubicBezTo>
                    <a:pt x="432844" y="518288"/>
                    <a:pt x="411889" y="510668"/>
                    <a:pt x="418557" y="524003"/>
                  </a:cubicBezTo>
                  <a:cubicBezTo>
                    <a:pt x="425224" y="537338"/>
                    <a:pt x="419509" y="557340"/>
                    <a:pt x="419509" y="557340"/>
                  </a:cubicBezTo>
                  <a:cubicBezTo>
                    <a:pt x="419509" y="557340"/>
                    <a:pt x="422367" y="574485"/>
                    <a:pt x="407127" y="587820"/>
                  </a:cubicBezTo>
                  <a:cubicBezTo>
                    <a:pt x="392839" y="601155"/>
                    <a:pt x="370932" y="619253"/>
                    <a:pt x="357597" y="640208"/>
                  </a:cubicBezTo>
                  <a:cubicBezTo>
                    <a:pt x="344262" y="661163"/>
                    <a:pt x="325212" y="674498"/>
                    <a:pt x="330927" y="694500"/>
                  </a:cubicBezTo>
                  <a:cubicBezTo>
                    <a:pt x="336642" y="714503"/>
                    <a:pt x="310924" y="705930"/>
                    <a:pt x="310924" y="731648"/>
                  </a:cubicBezTo>
                  <a:cubicBezTo>
                    <a:pt x="310924" y="756413"/>
                    <a:pt x="311877" y="758318"/>
                    <a:pt x="316639" y="767843"/>
                  </a:cubicBezTo>
                  <a:cubicBezTo>
                    <a:pt x="321402" y="777368"/>
                    <a:pt x="321402" y="786893"/>
                    <a:pt x="319497" y="797370"/>
                  </a:cubicBezTo>
                  <a:cubicBezTo>
                    <a:pt x="317592" y="807848"/>
                    <a:pt x="305209" y="827850"/>
                    <a:pt x="319497" y="833565"/>
                  </a:cubicBezTo>
                  <a:cubicBezTo>
                    <a:pt x="333784" y="839280"/>
                    <a:pt x="344262" y="832613"/>
                    <a:pt x="346167" y="844043"/>
                  </a:cubicBezTo>
                  <a:cubicBezTo>
                    <a:pt x="348072" y="855473"/>
                    <a:pt x="354739" y="854520"/>
                    <a:pt x="359502" y="864045"/>
                  </a:cubicBezTo>
                  <a:cubicBezTo>
                    <a:pt x="363312" y="872618"/>
                    <a:pt x="375694" y="861188"/>
                    <a:pt x="374742" y="875475"/>
                  </a:cubicBezTo>
                  <a:cubicBezTo>
                    <a:pt x="373789" y="890715"/>
                    <a:pt x="364264" y="905955"/>
                    <a:pt x="367122" y="921195"/>
                  </a:cubicBezTo>
                  <a:cubicBezTo>
                    <a:pt x="369027" y="936435"/>
                    <a:pt x="376647" y="955485"/>
                    <a:pt x="382362" y="968820"/>
                  </a:cubicBezTo>
                  <a:cubicBezTo>
                    <a:pt x="387124" y="982155"/>
                    <a:pt x="390934" y="977393"/>
                    <a:pt x="393792" y="989775"/>
                  </a:cubicBezTo>
                  <a:cubicBezTo>
                    <a:pt x="395697" y="1001205"/>
                    <a:pt x="389982" y="992633"/>
                    <a:pt x="386172" y="1006920"/>
                  </a:cubicBezTo>
                  <a:cubicBezTo>
                    <a:pt x="382362" y="1021208"/>
                    <a:pt x="381409" y="1027875"/>
                    <a:pt x="387124" y="1033590"/>
                  </a:cubicBezTo>
                  <a:cubicBezTo>
                    <a:pt x="392839" y="1039305"/>
                    <a:pt x="401412" y="1036448"/>
                    <a:pt x="406174" y="1044068"/>
                  </a:cubicBezTo>
                  <a:cubicBezTo>
                    <a:pt x="410937" y="1051688"/>
                    <a:pt x="412842" y="1055498"/>
                    <a:pt x="412842" y="1067880"/>
                  </a:cubicBezTo>
                  <a:cubicBezTo>
                    <a:pt x="412842" y="1080263"/>
                    <a:pt x="411889" y="1086930"/>
                    <a:pt x="416652" y="1089788"/>
                  </a:cubicBezTo>
                  <a:cubicBezTo>
                    <a:pt x="421414" y="1092645"/>
                    <a:pt x="428082" y="1088835"/>
                    <a:pt x="431892" y="1098360"/>
                  </a:cubicBezTo>
                  <a:cubicBezTo>
                    <a:pt x="435702" y="1107885"/>
                    <a:pt x="444274" y="1115505"/>
                    <a:pt x="449037" y="1113600"/>
                  </a:cubicBezTo>
                  <a:cubicBezTo>
                    <a:pt x="453799" y="1111695"/>
                    <a:pt x="462372" y="1106933"/>
                    <a:pt x="453799" y="1096455"/>
                  </a:cubicBezTo>
                  <a:cubicBezTo>
                    <a:pt x="446179" y="1086930"/>
                    <a:pt x="433797" y="1076453"/>
                    <a:pt x="433797" y="1065975"/>
                  </a:cubicBezTo>
                  <a:cubicBezTo>
                    <a:pt x="433797" y="1055498"/>
                    <a:pt x="429987" y="1048830"/>
                    <a:pt x="429987" y="1037400"/>
                  </a:cubicBezTo>
                  <a:cubicBezTo>
                    <a:pt x="429987" y="1025018"/>
                    <a:pt x="428082" y="1013588"/>
                    <a:pt x="423319" y="1007873"/>
                  </a:cubicBezTo>
                  <a:cubicBezTo>
                    <a:pt x="418557" y="1002158"/>
                    <a:pt x="412842" y="997395"/>
                    <a:pt x="412842" y="987870"/>
                  </a:cubicBezTo>
                  <a:cubicBezTo>
                    <a:pt x="412842" y="979298"/>
                    <a:pt x="415699" y="972630"/>
                    <a:pt x="409032" y="961200"/>
                  </a:cubicBezTo>
                  <a:cubicBezTo>
                    <a:pt x="402364" y="948818"/>
                    <a:pt x="396649" y="943103"/>
                    <a:pt x="402364" y="931673"/>
                  </a:cubicBezTo>
                  <a:cubicBezTo>
                    <a:pt x="407127" y="920243"/>
                    <a:pt x="405222" y="910718"/>
                    <a:pt x="412842" y="908813"/>
                  </a:cubicBezTo>
                  <a:cubicBezTo>
                    <a:pt x="419509" y="906908"/>
                    <a:pt x="414747" y="888810"/>
                    <a:pt x="426177" y="902145"/>
                  </a:cubicBezTo>
                  <a:cubicBezTo>
                    <a:pt x="437607" y="915480"/>
                    <a:pt x="445227" y="925005"/>
                    <a:pt x="445227" y="934530"/>
                  </a:cubicBezTo>
                  <a:cubicBezTo>
                    <a:pt x="445227" y="944055"/>
                    <a:pt x="443322" y="960248"/>
                    <a:pt x="449037" y="976440"/>
                  </a:cubicBezTo>
                  <a:cubicBezTo>
                    <a:pt x="454752" y="992633"/>
                    <a:pt x="460467" y="1002158"/>
                    <a:pt x="464277" y="1013588"/>
                  </a:cubicBezTo>
                  <a:cubicBezTo>
                    <a:pt x="468087" y="1025018"/>
                    <a:pt x="474754" y="1042163"/>
                    <a:pt x="485232" y="1057403"/>
                  </a:cubicBezTo>
                  <a:cubicBezTo>
                    <a:pt x="496662" y="1072643"/>
                    <a:pt x="503329" y="1065023"/>
                    <a:pt x="509997" y="1085025"/>
                  </a:cubicBezTo>
                  <a:cubicBezTo>
                    <a:pt x="516664" y="1105028"/>
                    <a:pt x="535714" y="1135508"/>
                    <a:pt x="536667" y="1145985"/>
                  </a:cubicBezTo>
                  <a:cubicBezTo>
                    <a:pt x="537619" y="1156463"/>
                    <a:pt x="536667" y="1165035"/>
                    <a:pt x="534762" y="1174560"/>
                  </a:cubicBezTo>
                  <a:cubicBezTo>
                    <a:pt x="532857" y="1184085"/>
                    <a:pt x="541429" y="1195515"/>
                    <a:pt x="545239" y="1202183"/>
                  </a:cubicBezTo>
                  <a:cubicBezTo>
                    <a:pt x="548097" y="1208850"/>
                    <a:pt x="551907" y="1219328"/>
                    <a:pt x="561432" y="1226948"/>
                  </a:cubicBezTo>
                  <a:cubicBezTo>
                    <a:pt x="570004" y="1234568"/>
                    <a:pt x="568099" y="1231710"/>
                    <a:pt x="577624" y="1245045"/>
                  </a:cubicBezTo>
                  <a:cubicBezTo>
                    <a:pt x="586197" y="1257428"/>
                    <a:pt x="596674" y="1255523"/>
                    <a:pt x="608104" y="1261238"/>
                  </a:cubicBezTo>
                  <a:cubicBezTo>
                    <a:pt x="618582" y="1266000"/>
                    <a:pt x="637632" y="1272668"/>
                    <a:pt x="643347" y="1275525"/>
                  </a:cubicBezTo>
                  <a:cubicBezTo>
                    <a:pt x="648109" y="1277430"/>
                    <a:pt x="668112" y="1284098"/>
                    <a:pt x="675732" y="1293623"/>
                  </a:cubicBezTo>
                  <a:cubicBezTo>
                    <a:pt x="682399" y="1302195"/>
                    <a:pt x="693829" y="1308863"/>
                    <a:pt x="708117" y="1304100"/>
                  </a:cubicBezTo>
                  <a:cubicBezTo>
                    <a:pt x="722404" y="1300290"/>
                    <a:pt x="730024" y="1304100"/>
                    <a:pt x="732882" y="1296480"/>
                  </a:cubicBezTo>
                  <a:cubicBezTo>
                    <a:pt x="735739" y="1288860"/>
                    <a:pt x="752884" y="1284098"/>
                    <a:pt x="754789" y="1287908"/>
                  </a:cubicBezTo>
                  <a:cubicBezTo>
                    <a:pt x="756694" y="1290765"/>
                    <a:pt x="764314" y="1303148"/>
                    <a:pt x="766219" y="1308863"/>
                  </a:cubicBezTo>
                  <a:cubicBezTo>
                    <a:pt x="768124" y="1314578"/>
                    <a:pt x="784317" y="1315530"/>
                    <a:pt x="791937" y="1327913"/>
                  </a:cubicBezTo>
                  <a:cubicBezTo>
                    <a:pt x="799557" y="1340295"/>
                    <a:pt x="817654" y="1341248"/>
                    <a:pt x="826227" y="1345058"/>
                  </a:cubicBezTo>
                  <a:cubicBezTo>
                    <a:pt x="833847" y="1348868"/>
                    <a:pt x="830989" y="1354583"/>
                    <a:pt x="840514" y="1356488"/>
                  </a:cubicBezTo>
                  <a:cubicBezTo>
                    <a:pt x="849087" y="1358393"/>
                    <a:pt x="855754" y="1357440"/>
                    <a:pt x="870042" y="1360298"/>
                  </a:cubicBezTo>
                  <a:cubicBezTo>
                    <a:pt x="885282" y="1363155"/>
                    <a:pt x="892902" y="1352678"/>
                    <a:pt x="895759" y="1365060"/>
                  </a:cubicBezTo>
                  <a:cubicBezTo>
                    <a:pt x="898617" y="1378395"/>
                    <a:pt x="899569" y="1388873"/>
                    <a:pt x="906237" y="1391730"/>
                  </a:cubicBezTo>
                  <a:cubicBezTo>
                    <a:pt x="911952" y="1394588"/>
                    <a:pt x="920524" y="1400303"/>
                    <a:pt x="920524" y="1405065"/>
                  </a:cubicBezTo>
                  <a:cubicBezTo>
                    <a:pt x="920524" y="1408875"/>
                    <a:pt x="914809" y="1426973"/>
                    <a:pt x="924334" y="1435545"/>
                  </a:cubicBezTo>
                  <a:cubicBezTo>
                    <a:pt x="933859" y="1444118"/>
                    <a:pt x="939574" y="1446975"/>
                    <a:pt x="948147" y="1456500"/>
                  </a:cubicBezTo>
                  <a:cubicBezTo>
                    <a:pt x="956719" y="1465073"/>
                    <a:pt x="969102" y="1470788"/>
                    <a:pt x="973864" y="1477455"/>
                  </a:cubicBezTo>
                  <a:cubicBezTo>
                    <a:pt x="978627" y="1484123"/>
                    <a:pt x="991962" y="1484123"/>
                    <a:pt x="996724" y="1488885"/>
                  </a:cubicBezTo>
                  <a:cubicBezTo>
                    <a:pt x="1001487" y="1493648"/>
                    <a:pt x="1012917" y="1496505"/>
                    <a:pt x="1017679" y="1497458"/>
                  </a:cubicBezTo>
                  <a:cubicBezTo>
                    <a:pt x="1022442" y="1498410"/>
                    <a:pt x="1028157" y="1492695"/>
                    <a:pt x="1030062" y="1487933"/>
                  </a:cubicBezTo>
                  <a:cubicBezTo>
                    <a:pt x="1031967" y="1483170"/>
                    <a:pt x="1020537" y="1486980"/>
                    <a:pt x="1031967" y="1483170"/>
                  </a:cubicBezTo>
                  <a:cubicBezTo>
                    <a:pt x="1044349" y="1479360"/>
                    <a:pt x="1059589" y="1477455"/>
                    <a:pt x="1051969" y="1472693"/>
                  </a:cubicBezTo>
                  <a:cubicBezTo>
                    <a:pt x="1044349" y="1467930"/>
                    <a:pt x="1036729" y="1465073"/>
                    <a:pt x="1028157" y="1466025"/>
                  </a:cubicBezTo>
                  <a:cubicBezTo>
                    <a:pt x="1019584" y="1466978"/>
                    <a:pt x="1017679" y="1469835"/>
                    <a:pt x="1005297" y="1466978"/>
                  </a:cubicBezTo>
                  <a:cubicBezTo>
                    <a:pt x="991962" y="1464120"/>
                    <a:pt x="971007" y="1462215"/>
                    <a:pt x="964339" y="1450785"/>
                  </a:cubicBezTo>
                  <a:cubicBezTo>
                    <a:pt x="957672" y="1440308"/>
                    <a:pt x="952909" y="1429830"/>
                    <a:pt x="954814" y="1420305"/>
                  </a:cubicBezTo>
                  <a:cubicBezTo>
                    <a:pt x="956719" y="1410780"/>
                    <a:pt x="953862" y="1407923"/>
                    <a:pt x="959577" y="1384110"/>
                  </a:cubicBezTo>
                  <a:cubicBezTo>
                    <a:pt x="965292" y="1359345"/>
                    <a:pt x="962434" y="1351725"/>
                    <a:pt x="961482" y="1348868"/>
                  </a:cubicBezTo>
                  <a:cubicBezTo>
                    <a:pt x="960529" y="1346010"/>
                    <a:pt x="970054" y="1343153"/>
                    <a:pt x="971007" y="1333628"/>
                  </a:cubicBezTo>
                  <a:cubicBezTo>
                    <a:pt x="971959" y="1325055"/>
                    <a:pt x="963387" y="1316483"/>
                    <a:pt x="957672" y="1313625"/>
                  </a:cubicBezTo>
                  <a:cubicBezTo>
                    <a:pt x="952909" y="1310768"/>
                    <a:pt x="975769" y="1301243"/>
                    <a:pt x="945289" y="1301243"/>
                  </a:cubicBezTo>
                  <a:cubicBezTo>
                    <a:pt x="915762" y="1301243"/>
                    <a:pt x="915762" y="1300290"/>
                    <a:pt x="900522" y="1305053"/>
                  </a:cubicBezTo>
                  <a:cubicBezTo>
                    <a:pt x="885282" y="1309815"/>
                    <a:pt x="871947" y="1319340"/>
                    <a:pt x="868137" y="1304100"/>
                  </a:cubicBezTo>
                  <a:cubicBezTo>
                    <a:pt x="865279" y="1288860"/>
                    <a:pt x="861469" y="1286003"/>
                    <a:pt x="866232" y="1282193"/>
                  </a:cubicBezTo>
                  <a:cubicBezTo>
                    <a:pt x="870994" y="1278383"/>
                    <a:pt x="877662" y="1259333"/>
                    <a:pt x="875757" y="1252665"/>
                  </a:cubicBezTo>
                  <a:cubicBezTo>
                    <a:pt x="874804" y="1245998"/>
                    <a:pt x="875757" y="1235520"/>
                    <a:pt x="875757" y="1235520"/>
                  </a:cubicBezTo>
                  <a:cubicBezTo>
                    <a:pt x="875757" y="1235520"/>
                    <a:pt x="887187" y="1234568"/>
                    <a:pt x="891949" y="1226948"/>
                  </a:cubicBezTo>
                  <a:cubicBezTo>
                    <a:pt x="896712" y="1219328"/>
                    <a:pt x="891949" y="1219328"/>
                    <a:pt x="898617" y="1209803"/>
                  </a:cubicBezTo>
                  <a:cubicBezTo>
                    <a:pt x="905284" y="1201230"/>
                    <a:pt x="900522" y="1179323"/>
                    <a:pt x="903379" y="1177418"/>
                  </a:cubicBezTo>
                  <a:cubicBezTo>
                    <a:pt x="906237" y="1175513"/>
                    <a:pt x="920524" y="1165035"/>
                    <a:pt x="908142" y="1161225"/>
                  </a:cubicBezTo>
                  <a:cubicBezTo>
                    <a:pt x="895759" y="1158368"/>
                    <a:pt x="899569" y="1154558"/>
                    <a:pt x="888139" y="1161225"/>
                  </a:cubicBezTo>
                  <a:cubicBezTo>
                    <a:pt x="876709" y="1167893"/>
                    <a:pt x="871947" y="1166940"/>
                    <a:pt x="864327" y="1166940"/>
                  </a:cubicBezTo>
                  <a:cubicBezTo>
                    <a:pt x="856707" y="1166940"/>
                    <a:pt x="850992" y="1164083"/>
                    <a:pt x="846229" y="1173608"/>
                  </a:cubicBezTo>
                  <a:cubicBezTo>
                    <a:pt x="841467" y="1183133"/>
                    <a:pt x="846229" y="1190753"/>
                    <a:pt x="837657" y="1199325"/>
                  </a:cubicBezTo>
                  <a:cubicBezTo>
                    <a:pt x="829084" y="1207898"/>
                    <a:pt x="818607" y="1209803"/>
                    <a:pt x="818607" y="1217423"/>
                  </a:cubicBezTo>
                  <a:cubicBezTo>
                    <a:pt x="818607" y="1224090"/>
                    <a:pt x="805272" y="1229805"/>
                    <a:pt x="791937" y="1228853"/>
                  </a:cubicBezTo>
                  <a:cubicBezTo>
                    <a:pt x="777649" y="1227900"/>
                    <a:pt x="767172" y="1229805"/>
                    <a:pt x="750979" y="1234568"/>
                  </a:cubicBezTo>
                  <a:cubicBezTo>
                    <a:pt x="734787" y="1239330"/>
                    <a:pt x="730024" y="1249808"/>
                    <a:pt x="716689" y="1227900"/>
                  </a:cubicBezTo>
                  <a:cubicBezTo>
                    <a:pt x="703354" y="1205993"/>
                    <a:pt x="696687" y="1197420"/>
                    <a:pt x="696687" y="1167893"/>
                  </a:cubicBezTo>
                  <a:cubicBezTo>
                    <a:pt x="696687" y="1138365"/>
                    <a:pt x="706212" y="1119315"/>
                    <a:pt x="708117" y="1092645"/>
                  </a:cubicBezTo>
                  <a:cubicBezTo>
                    <a:pt x="709069" y="1065975"/>
                    <a:pt x="705259" y="1068833"/>
                    <a:pt x="714784" y="1063118"/>
                  </a:cubicBezTo>
                  <a:cubicBezTo>
                    <a:pt x="725262" y="1057403"/>
                    <a:pt x="730024" y="1053593"/>
                    <a:pt x="730024" y="1043115"/>
                  </a:cubicBezTo>
                  <a:cubicBezTo>
                    <a:pt x="730024" y="1033590"/>
                    <a:pt x="725262" y="1031685"/>
                    <a:pt x="729072" y="1021208"/>
                  </a:cubicBezTo>
                  <a:cubicBezTo>
                    <a:pt x="732882" y="1011683"/>
                    <a:pt x="731929" y="1004063"/>
                    <a:pt x="737644" y="1004063"/>
                  </a:cubicBezTo>
                  <a:cubicBezTo>
                    <a:pt x="743359" y="1004063"/>
                    <a:pt x="750027" y="1006920"/>
                    <a:pt x="756694" y="1004063"/>
                  </a:cubicBezTo>
                  <a:cubicBezTo>
                    <a:pt x="763362" y="1001205"/>
                    <a:pt x="774792" y="992633"/>
                    <a:pt x="781459" y="985013"/>
                  </a:cubicBezTo>
                  <a:cubicBezTo>
                    <a:pt x="788127" y="978345"/>
                    <a:pt x="801462" y="972630"/>
                    <a:pt x="803367" y="963105"/>
                  </a:cubicBezTo>
                  <a:cubicBezTo>
                    <a:pt x="805272" y="954533"/>
                    <a:pt x="807177" y="954533"/>
                    <a:pt x="823369" y="953580"/>
                  </a:cubicBezTo>
                  <a:cubicBezTo>
                    <a:pt x="839562" y="952628"/>
                    <a:pt x="849087" y="952628"/>
                    <a:pt x="864327" y="954533"/>
                  </a:cubicBezTo>
                  <a:cubicBezTo>
                    <a:pt x="879567" y="956438"/>
                    <a:pt x="892902" y="958343"/>
                    <a:pt x="899569" y="956438"/>
                  </a:cubicBezTo>
                  <a:cubicBezTo>
                    <a:pt x="905284" y="954533"/>
                    <a:pt x="894807" y="942150"/>
                    <a:pt x="916714" y="946913"/>
                  </a:cubicBezTo>
                  <a:cubicBezTo>
                    <a:pt x="938622" y="950723"/>
                    <a:pt x="944337" y="952628"/>
                    <a:pt x="945289" y="949770"/>
                  </a:cubicBezTo>
                  <a:cubicBezTo>
                    <a:pt x="946242" y="946913"/>
                    <a:pt x="942432" y="941198"/>
                    <a:pt x="949099" y="939293"/>
                  </a:cubicBezTo>
                  <a:cubicBezTo>
                    <a:pt x="955767" y="937388"/>
                    <a:pt x="955767" y="934530"/>
                    <a:pt x="964339" y="937388"/>
                  </a:cubicBezTo>
                  <a:cubicBezTo>
                    <a:pt x="971959" y="940245"/>
                    <a:pt x="981484" y="936435"/>
                    <a:pt x="982437" y="943103"/>
                  </a:cubicBezTo>
                  <a:cubicBezTo>
                    <a:pt x="983389" y="949770"/>
                    <a:pt x="981484" y="955485"/>
                    <a:pt x="989104" y="959295"/>
                  </a:cubicBezTo>
                  <a:cubicBezTo>
                    <a:pt x="996724" y="962153"/>
                    <a:pt x="994819" y="962153"/>
                    <a:pt x="1004344" y="962153"/>
                  </a:cubicBezTo>
                  <a:cubicBezTo>
                    <a:pt x="1013869" y="962153"/>
                    <a:pt x="1007202" y="965010"/>
                    <a:pt x="1013869" y="962153"/>
                  </a:cubicBezTo>
                  <a:cubicBezTo>
                    <a:pt x="1019584" y="959295"/>
                    <a:pt x="1027204" y="956438"/>
                    <a:pt x="1028157" y="965963"/>
                  </a:cubicBezTo>
                  <a:cubicBezTo>
                    <a:pt x="1029109" y="975488"/>
                    <a:pt x="1031014" y="967868"/>
                    <a:pt x="1033872" y="985965"/>
                  </a:cubicBezTo>
                  <a:cubicBezTo>
                    <a:pt x="1036729" y="1004063"/>
                    <a:pt x="1030062" y="1000253"/>
                    <a:pt x="1033872" y="1013588"/>
                  </a:cubicBezTo>
                  <a:cubicBezTo>
                    <a:pt x="1037682" y="1026923"/>
                    <a:pt x="1038634" y="1032638"/>
                    <a:pt x="1038634" y="1038353"/>
                  </a:cubicBezTo>
                  <a:cubicBezTo>
                    <a:pt x="1038634" y="1044068"/>
                    <a:pt x="1043397" y="1047878"/>
                    <a:pt x="1048159" y="1052640"/>
                  </a:cubicBezTo>
                  <a:cubicBezTo>
                    <a:pt x="1052922" y="1056450"/>
                    <a:pt x="1048159" y="1057403"/>
                    <a:pt x="1052922" y="1062165"/>
                  </a:cubicBezTo>
                  <a:cubicBezTo>
                    <a:pt x="1057684" y="1066928"/>
                    <a:pt x="1065304" y="1068833"/>
                    <a:pt x="1067209" y="1064070"/>
                  </a:cubicBezTo>
                  <a:cubicBezTo>
                    <a:pt x="1069114" y="1059308"/>
                    <a:pt x="1067209" y="1048830"/>
                    <a:pt x="1071972" y="1045973"/>
                  </a:cubicBezTo>
                  <a:cubicBezTo>
                    <a:pt x="1076734" y="1043115"/>
                    <a:pt x="1080544" y="1037400"/>
                    <a:pt x="1080544" y="1029780"/>
                  </a:cubicBezTo>
                  <a:cubicBezTo>
                    <a:pt x="1080544" y="1023113"/>
                    <a:pt x="1082449" y="1012635"/>
                    <a:pt x="1078639" y="1001205"/>
                  </a:cubicBezTo>
                  <a:cubicBezTo>
                    <a:pt x="1074829" y="989775"/>
                    <a:pt x="1069114" y="991680"/>
                    <a:pt x="1069114" y="982155"/>
                  </a:cubicBezTo>
                  <a:cubicBezTo>
                    <a:pt x="1069114" y="973583"/>
                    <a:pt x="1071972" y="972630"/>
                    <a:pt x="1071972" y="965963"/>
                  </a:cubicBezTo>
                  <a:cubicBezTo>
                    <a:pt x="1071972" y="960248"/>
                    <a:pt x="1061494" y="946913"/>
                    <a:pt x="1069114" y="939293"/>
                  </a:cubicBezTo>
                  <a:cubicBezTo>
                    <a:pt x="1075782" y="931673"/>
                    <a:pt x="1076734" y="916433"/>
                    <a:pt x="1089117" y="905003"/>
                  </a:cubicBezTo>
                  <a:cubicBezTo>
                    <a:pt x="1101499" y="893573"/>
                    <a:pt x="1122454" y="885953"/>
                    <a:pt x="1131979" y="877380"/>
                  </a:cubicBezTo>
                  <a:cubicBezTo>
                    <a:pt x="1142457" y="868808"/>
                    <a:pt x="1131979" y="859283"/>
                    <a:pt x="1144362" y="854520"/>
                  </a:cubicBezTo>
                  <a:cubicBezTo>
                    <a:pt x="1156744" y="849758"/>
                    <a:pt x="1160554" y="845948"/>
                    <a:pt x="1169127" y="844995"/>
                  </a:cubicBezTo>
                  <a:cubicBezTo>
                    <a:pt x="1177699" y="844043"/>
                    <a:pt x="1177699" y="836423"/>
                    <a:pt x="1180557" y="829755"/>
                  </a:cubicBezTo>
                  <a:cubicBezTo>
                    <a:pt x="1182462" y="824040"/>
                    <a:pt x="1188177" y="819278"/>
                    <a:pt x="1196749" y="819278"/>
                  </a:cubicBezTo>
                  <a:cubicBezTo>
                    <a:pt x="1204369" y="819278"/>
                    <a:pt x="1211037" y="821183"/>
                    <a:pt x="1214847" y="812610"/>
                  </a:cubicBezTo>
                  <a:cubicBezTo>
                    <a:pt x="1218657" y="804038"/>
                    <a:pt x="1207227" y="786893"/>
                    <a:pt x="1216752" y="775463"/>
                  </a:cubicBezTo>
                  <a:cubicBezTo>
                    <a:pt x="1227229" y="764033"/>
                    <a:pt x="1213894" y="749745"/>
                    <a:pt x="1220562" y="746888"/>
                  </a:cubicBezTo>
                  <a:cubicBezTo>
                    <a:pt x="1227229" y="744030"/>
                    <a:pt x="1249137" y="744983"/>
                    <a:pt x="1253900" y="740220"/>
                  </a:cubicBezTo>
                  <a:cubicBezTo>
                    <a:pt x="1257709" y="735458"/>
                    <a:pt x="1264377" y="722123"/>
                    <a:pt x="1268187" y="718313"/>
                  </a:cubicBezTo>
                  <a:cubicBezTo>
                    <a:pt x="1271997" y="714503"/>
                    <a:pt x="1274854" y="721170"/>
                    <a:pt x="1283427" y="709740"/>
                  </a:cubicBezTo>
                  <a:cubicBezTo>
                    <a:pt x="1291047" y="698310"/>
                    <a:pt x="1285332" y="690690"/>
                    <a:pt x="1296762" y="685928"/>
                  </a:cubicBezTo>
                  <a:cubicBezTo>
                    <a:pt x="1308192" y="681165"/>
                    <a:pt x="1332957" y="677355"/>
                    <a:pt x="1341529" y="677355"/>
                  </a:cubicBezTo>
                  <a:cubicBezTo>
                    <a:pt x="1350102" y="677355"/>
                    <a:pt x="1353912" y="686880"/>
                    <a:pt x="1359627" y="677355"/>
                  </a:cubicBezTo>
                  <a:cubicBezTo>
                    <a:pt x="1365342" y="667830"/>
                    <a:pt x="1366294" y="659258"/>
                    <a:pt x="1370104" y="650685"/>
                  </a:cubicBezTo>
                  <a:cubicBezTo>
                    <a:pt x="1373914" y="642113"/>
                    <a:pt x="1373914" y="622110"/>
                    <a:pt x="1390107" y="622110"/>
                  </a:cubicBezTo>
                  <a:cubicBezTo>
                    <a:pt x="1406300" y="622110"/>
                    <a:pt x="1406300" y="622110"/>
                    <a:pt x="1409157" y="617348"/>
                  </a:cubicBezTo>
                  <a:cubicBezTo>
                    <a:pt x="1412014" y="612585"/>
                    <a:pt x="1411062" y="608775"/>
                    <a:pt x="1416777" y="607823"/>
                  </a:cubicBezTo>
                  <a:cubicBezTo>
                    <a:pt x="1422492" y="606870"/>
                    <a:pt x="1436779" y="608775"/>
                    <a:pt x="1441542" y="606870"/>
                  </a:cubicBezTo>
                  <a:cubicBezTo>
                    <a:pt x="1446304" y="604965"/>
                    <a:pt x="1448209" y="601155"/>
                    <a:pt x="1452972" y="592583"/>
                  </a:cubicBezTo>
                  <a:cubicBezTo>
                    <a:pt x="1456782" y="584963"/>
                    <a:pt x="1451067" y="588773"/>
                    <a:pt x="1456782" y="584963"/>
                  </a:cubicBezTo>
                  <a:cubicBezTo>
                    <a:pt x="1462497" y="581153"/>
                    <a:pt x="1470117" y="584010"/>
                    <a:pt x="1474879" y="583058"/>
                  </a:cubicBezTo>
                  <a:cubicBezTo>
                    <a:pt x="1479642" y="582105"/>
                    <a:pt x="1486309" y="565913"/>
                    <a:pt x="1492025" y="565913"/>
                  </a:cubicBezTo>
                  <a:cubicBezTo>
                    <a:pt x="1497739" y="565913"/>
                    <a:pt x="1506312" y="563055"/>
                    <a:pt x="1507264" y="571628"/>
                  </a:cubicBezTo>
                  <a:cubicBezTo>
                    <a:pt x="1508217" y="580200"/>
                    <a:pt x="1499644" y="586868"/>
                    <a:pt x="1492025" y="591630"/>
                  </a:cubicBezTo>
                  <a:cubicBezTo>
                    <a:pt x="1485357" y="596393"/>
                    <a:pt x="1491072" y="584963"/>
                    <a:pt x="1485357" y="596393"/>
                  </a:cubicBezTo>
                  <a:cubicBezTo>
                    <a:pt x="1479642" y="607823"/>
                    <a:pt x="1470117" y="604965"/>
                    <a:pt x="1472975" y="613538"/>
                  </a:cubicBezTo>
                  <a:cubicBezTo>
                    <a:pt x="1475832" y="621158"/>
                    <a:pt x="1475832" y="624968"/>
                    <a:pt x="1485357" y="627825"/>
                  </a:cubicBezTo>
                  <a:cubicBezTo>
                    <a:pt x="1493929" y="629730"/>
                    <a:pt x="1498692" y="624015"/>
                    <a:pt x="1504407" y="616395"/>
                  </a:cubicBezTo>
                  <a:cubicBezTo>
                    <a:pt x="1510122" y="609728"/>
                    <a:pt x="1507264" y="601155"/>
                    <a:pt x="1517742" y="600203"/>
                  </a:cubicBezTo>
                  <a:cubicBezTo>
                    <a:pt x="1528219" y="599250"/>
                    <a:pt x="1534887" y="599250"/>
                    <a:pt x="1540602" y="598298"/>
                  </a:cubicBezTo>
                  <a:cubicBezTo>
                    <a:pt x="1546317" y="597345"/>
                    <a:pt x="1564414" y="596393"/>
                    <a:pt x="1566319" y="592583"/>
                  </a:cubicBezTo>
                  <a:cubicBezTo>
                    <a:pt x="1568225" y="588773"/>
                    <a:pt x="1575844" y="576390"/>
                    <a:pt x="1564414" y="576390"/>
                  </a:cubicBezTo>
                  <a:cubicBezTo>
                    <a:pt x="1552032" y="576390"/>
                    <a:pt x="1535839" y="574485"/>
                    <a:pt x="1535839" y="571628"/>
                  </a:cubicBezTo>
                  <a:cubicBezTo>
                    <a:pt x="1535839" y="568770"/>
                    <a:pt x="1540602" y="569723"/>
                    <a:pt x="1533934" y="560198"/>
                  </a:cubicBezTo>
                  <a:cubicBezTo>
                    <a:pt x="1527267" y="550673"/>
                    <a:pt x="1525362" y="547815"/>
                    <a:pt x="1529172" y="541148"/>
                  </a:cubicBezTo>
                  <a:cubicBezTo>
                    <a:pt x="1532982" y="535433"/>
                    <a:pt x="1533934" y="521145"/>
                    <a:pt x="1538697" y="513525"/>
                  </a:cubicBezTo>
                  <a:cubicBezTo>
                    <a:pt x="1543459" y="505905"/>
                    <a:pt x="1545364" y="497333"/>
                    <a:pt x="1528219" y="495428"/>
                  </a:cubicBezTo>
                  <a:cubicBezTo>
                    <a:pt x="1510122" y="493523"/>
                    <a:pt x="1508217" y="488760"/>
                    <a:pt x="1498692" y="491618"/>
                  </a:cubicBezTo>
                  <a:cubicBezTo>
                    <a:pt x="1489167" y="494475"/>
                    <a:pt x="1476784" y="488760"/>
                    <a:pt x="1471069" y="499238"/>
                  </a:cubicBezTo>
                  <a:cubicBezTo>
                    <a:pt x="1465354" y="509715"/>
                    <a:pt x="1470117" y="508763"/>
                    <a:pt x="1456782" y="513525"/>
                  </a:cubicBezTo>
                  <a:cubicBezTo>
                    <a:pt x="1443447" y="517335"/>
                    <a:pt x="1438684" y="519240"/>
                    <a:pt x="1435827" y="519240"/>
                  </a:cubicBezTo>
                  <a:cubicBezTo>
                    <a:pt x="1432969" y="519240"/>
                    <a:pt x="1424397" y="515430"/>
                    <a:pt x="1432969" y="511620"/>
                  </a:cubicBezTo>
                  <a:cubicBezTo>
                    <a:pt x="1440589" y="507810"/>
                    <a:pt x="1439637" y="505905"/>
                    <a:pt x="1450114" y="499238"/>
                  </a:cubicBezTo>
                  <a:cubicBezTo>
                    <a:pt x="1460592" y="493523"/>
                    <a:pt x="1474879" y="480188"/>
                    <a:pt x="1487262" y="477330"/>
                  </a:cubicBezTo>
                  <a:cubicBezTo>
                    <a:pt x="1499644" y="474473"/>
                    <a:pt x="1503454" y="476378"/>
                    <a:pt x="1512027" y="473520"/>
                  </a:cubicBezTo>
                  <a:cubicBezTo>
                    <a:pt x="1521552" y="470663"/>
                    <a:pt x="1512979" y="461138"/>
                    <a:pt x="1530125" y="460185"/>
                  </a:cubicBezTo>
                  <a:cubicBezTo>
                    <a:pt x="1547269" y="459233"/>
                    <a:pt x="1552032" y="460185"/>
                    <a:pt x="1567272" y="461138"/>
                  </a:cubicBezTo>
                  <a:cubicBezTo>
                    <a:pt x="1582512" y="462090"/>
                    <a:pt x="1591084" y="454470"/>
                    <a:pt x="1596800" y="462090"/>
                  </a:cubicBezTo>
                  <a:cubicBezTo>
                    <a:pt x="1602514" y="469710"/>
                    <a:pt x="1596800" y="474473"/>
                    <a:pt x="1610134" y="476378"/>
                  </a:cubicBezTo>
                  <a:cubicBezTo>
                    <a:pt x="1623469" y="477330"/>
                    <a:pt x="1632042" y="472568"/>
                    <a:pt x="1643472" y="470663"/>
                  </a:cubicBezTo>
                  <a:cubicBezTo>
                    <a:pt x="1654902" y="468758"/>
                    <a:pt x="1662522" y="469710"/>
                    <a:pt x="1666332" y="464948"/>
                  </a:cubicBezTo>
                  <a:cubicBezTo>
                    <a:pt x="1670142" y="460185"/>
                    <a:pt x="1673000" y="461138"/>
                    <a:pt x="1674904" y="453518"/>
                  </a:cubicBezTo>
                  <a:cubicBezTo>
                    <a:pt x="1676809" y="445898"/>
                    <a:pt x="1673000" y="438278"/>
                    <a:pt x="1679667" y="438278"/>
                  </a:cubicBezTo>
                  <a:cubicBezTo>
                    <a:pt x="1686334" y="438278"/>
                    <a:pt x="1698717" y="438278"/>
                    <a:pt x="1705384" y="437325"/>
                  </a:cubicBezTo>
                  <a:cubicBezTo>
                    <a:pt x="1712052" y="436373"/>
                    <a:pt x="1718719" y="435420"/>
                    <a:pt x="1722529" y="427800"/>
                  </a:cubicBezTo>
                  <a:cubicBezTo>
                    <a:pt x="1726339" y="420180"/>
                    <a:pt x="1728244" y="409703"/>
                    <a:pt x="1730150" y="406845"/>
                  </a:cubicBezTo>
                  <a:cubicBezTo>
                    <a:pt x="1732054" y="403988"/>
                    <a:pt x="1742532" y="398273"/>
                    <a:pt x="1732054" y="391605"/>
                  </a:cubicBezTo>
                  <a:cubicBezTo>
                    <a:pt x="1722529" y="385890"/>
                    <a:pt x="1720625" y="382080"/>
                    <a:pt x="1713004" y="374460"/>
                  </a:cubicBezTo>
                  <a:cubicBezTo>
                    <a:pt x="1705384" y="367793"/>
                    <a:pt x="1709194" y="361125"/>
                    <a:pt x="1701575" y="354458"/>
                  </a:cubicBezTo>
                  <a:cubicBezTo>
                    <a:pt x="1694907" y="347790"/>
                    <a:pt x="1686334" y="346838"/>
                    <a:pt x="1684429" y="341123"/>
                  </a:cubicBezTo>
                  <a:cubicBezTo>
                    <a:pt x="1682525" y="335408"/>
                    <a:pt x="1667284" y="313500"/>
                    <a:pt x="1668237" y="301118"/>
                  </a:cubicBezTo>
                  <a:cubicBezTo>
                    <a:pt x="1669189" y="289688"/>
                    <a:pt x="1672047" y="290640"/>
                    <a:pt x="1668237" y="280163"/>
                  </a:cubicBezTo>
                  <a:cubicBezTo>
                    <a:pt x="1664427" y="270638"/>
                    <a:pt x="1660617" y="268733"/>
                    <a:pt x="1660617" y="263018"/>
                  </a:cubicBezTo>
                  <a:cubicBezTo>
                    <a:pt x="1660617" y="258255"/>
                    <a:pt x="1662522" y="247778"/>
                    <a:pt x="1652044" y="251588"/>
                  </a:cubicBezTo>
                  <a:cubicBezTo>
                    <a:pt x="1640614" y="254445"/>
                    <a:pt x="1636804" y="246825"/>
                    <a:pt x="1631089" y="259208"/>
                  </a:cubicBezTo>
                  <a:cubicBezTo>
                    <a:pt x="1625375" y="271590"/>
                    <a:pt x="1628232" y="273495"/>
                    <a:pt x="1621564" y="277305"/>
                  </a:cubicBezTo>
                  <a:cubicBezTo>
                    <a:pt x="1615850" y="281115"/>
                    <a:pt x="1608229" y="273495"/>
                    <a:pt x="1598704" y="279210"/>
                  </a:cubicBezTo>
                  <a:cubicBezTo>
                    <a:pt x="1589179" y="284925"/>
                    <a:pt x="1572034" y="294450"/>
                    <a:pt x="1572034" y="281115"/>
                  </a:cubicBezTo>
                  <a:cubicBezTo>
                    <a:pt x="1572034" y="267780"/>
                    <a:pt x="1570129" y="265875"/>
                    <a:pt x="1572034" y="261113"/>
                  </a:cubicBezTo>
                  <a:cubicBezTo>
                    <a:pt x="1573939" y="256350"/>
                    <a:pt x="1575844" y="244920"/>
                    <a:pt x="1575844" y="238253"/>
                  </a:cubicBezTo>
                  <a:cubicBezTo>
                    <a:pt x="1575844" y="231585"/>
                    <a:pt x="1579654" y="228728"/>
                    <a:pt x="1572034" y="223965"/>
                  </a:cubicBezTo>
                  <a:cubicBezTo>
                    <a:pt x="1564414" y="220155"/>
                    <a:pt x="1557747" y="214440"/>
                    <a:pt x="1557747" y="214440"/>
                  </a:cubicBezTo>
                  <a:cubicBezTo>
                    <a:pt x="1557747" y="214440"/>
                    <a:pt x="1559652" y="203963"/>
                    <a:pt x="1545364" y="203963"/>
                  </a:cubicBezTo>
                  <a:cubicBezTo>
                    <a:pt x="1531077" y="203963"/>
                    <a:pt x="1530125" y="212535"/>
                    <a:pt x="1517742" y="209678"/>
                  </a:cubicBezTo>
                  <a:cubicBezTo>
                    <a:pt x="1504407" y="206820"/>
                    <a:pt x="1510122" y="203963"/>
                    <a:pt x="1495834" y="202058"/>
                  </a:cubicBezTo>
                  <a:cubicBezTo>
                    <a:pt x="1481547" y="200153"/>
                    <a:pt x="1482500" y="195390"/>
                    <a:pt x="1474879" y="200153"/>
                  </a:cubicBezTo>
                  <a:cubicBezTo>
                    <a:pt x="1467259" y="204915"/>
                    <a:pt x="1460592" y="198248"/>
                    <a:pt x="1459639" y="213488"/>
                  </a:cubicBezTo>
                  <a:cubicBezTo>
                    <a:pt x="1458687" y="229680"/>
                    <a:pt x="1469164" y="235395"/>
                    <a:pt x="1455829" y="238253"/>
                  </a:cubicBezTo>
                  <a:cubicBezTo>
                    <a:pt x="1441542" y="241110"/>
                    <a:pt x="1438684" y="237300"/>
                    <a:pt x="1437732" y="245873"/>
                  </a:cubicBezTo>
                  <a:cubicBezTo>
                    <a:pt x="1436779" y="254445"/>
                    <a:pt x="1442494" y="261113"/>
                    <a:pt x="1434875" y="265875"/>
                  </a:cubicBezTo>
                  <a:cubicBezTo>
                    <a:pt x="1427254" y="270638"/>
                    <a:pt x="1416777" y="267780"/>
                    <a:pt x="1412967" y="272543"/>
                  </a:cubicBezTo>
                  <a:cubicBezTo>
                    <a:pt x="1409157" y="277305"/>
                    <a:pt x="1408204" y="278258"/>
                    <a:pt x="1408204" y="285878"/>
                  </a:cubicBezTo>
                  <a:cubicBezTo>
                    <a:pt x="1408204" y="293498"/>
                    <a:pt x="1412014" y="291593"/>
                    <a:pt x="1410109" y="301118"/>
                  </a:cubicBezTo>
                  <a:cubicBezTo>
                    <a:pt x="1408204" y="309690"/>
                    <a:pt x="1409157" y="309690"/>
                    <a:pt x="1404394" y="318263"/>
                  </a:cubicBezTo>
                  <a:cubicBezTo>
                    <a:pt x="1399632" y="325883"/>
                    <a:pt x="1391059" y="330645"/>
                    <a:pt x="1383439" y="338265"/>
                  </a:cubicBezTo>
                  <a:cubicBezTo>
                    <a:pt x="1375819" y="344933"/>
                    <a:pt x="1368200" y="347790"/>
                    <a:pt x="1360579" y="354458"/>
                  </a:cubicBezTo>
                  <a:cubicBezTo>
                    <a:pt x="1352959" y="360173"/>
                    <a:pt x="1352007" y="352553"/>
                    <a:pt x="1343434" y="367793"/>
                  </a:cubicBezTo>
                  <a:cubicBezTo>
                    <a:pt x="1335814" y="383033"/>
                    <a:pt x="1327242" y="400178"/>
                    <a:pt x="1327242" y="400178"/>
                  </a:cubicBezTo>
                  <a:cubicBezTo>
                    <a:pt x="1327242" y="400178"/>
                    <a:pt x="1325337" y="416370"/>
                    <a:pt x="1317717" y="429705"/>
                  </a:cubicBezTo>
                  <a:cubicBezTo>
                    <a:pt x="1310097" y="443993"/>
                    <a:pt x="1298667" y="436373"/>
                    <a:pt x="1293904" y="443993"/>
                  </a:cubicBezTo>
                  <a:cubicBezTo>
                    <a:pt x="1289142" y="450660"/>
                    <a:pt x="1291047" y="460185"/>
                    <a:pt x="1279617" y="451613"/>
                  </a:cubicBezTo>
                  <a:cubicBezTo>
                    <a:pt x="1268187" y="443993"/>
                    <a:pt x="1258662" y="444945"/>
                    <a:pt x="1259614" y="433515"/>
                  </a:cubicBezTo>
                  <a:cubicBezTo>
                    <a:pt x="1260567" y="423038"/>
                    <a:pt x="1255804" y="415418"/>
                    <a:pt x="1261519" y="406845"/>
                  </a:cubicBezTo>
                  <a:cubicBezTo>
                    <a:pt x="1267234" y="398273"/>
                    <a:pt x="1255804" y="406845"/>
                    <a:pt x="1267234" y="398273"/>
                  </a:cubicBezTo>
                  <a:cubicBezTo>
                    <a:pt x="1279617" y="389700"/>
                    <a:pt x="1278664" y="389700"/>
                    <a:pt x="1282475" y="380175"/>
                  </a:cubicBezTo>
                  <a:cubicBezTo>
                    <a:pt x="1286284" y="371603"/>
                    <a:pt x="1288189" y="369698"/>
                    <a:pt x="1286284" y="364935"/>
                  </a:cubicBezTo>
                  <a:cubicBezTo>
                    <a:pt x="1284379" y="361125"/>
                    <a:pt x="1285332" y="360173"/>
                    <a:pt x="1269139" y="360173"/>
                  </a:cubicBezTo>
                  <a:cubicBezTo>
                    <a:pt x="1252947" y="360173"/>
                    <a:pt x="1252947" y="363030"/>
                    <a:pt x="1247232" y="359220"/>
                  </a:cubicBezTo>
                  <a:cubicBezTo>
                    <a:pt x="1241517" y="355410"/>
                    <a:pt x="1231039" y="342075"/>
                    <a:pt x="1226277" y="336360"/>
                  </a:cubicBezTo>
                  <a:cubicBezTo>
                    <a:pt x="1221514" y="330645"/>
                    <a:pt x="1218657" y="328740"/>
                    <a:pt x="1208179" y="324930"/>
                  </a:cubicBezTo>
                  <a:cubicBezTo>
                    <a:pt x="1197702" y="321120"/>
                    <a:pt x="1201512" y="327788"/>
                    <a:pt x="1189129" y="317310"/>
                  </a:cubicBezTo>
                  <a:cubicBezTo>
                    <a:pt x="1176747" y="306833"/>
                    <a:pt x="1185319" y="298260"/>
                    <a:pt x="1171984" y="304928"/>
                  </a:cubicBezTo>
                  <a:cubicBezTo>
                    <a:pt x="1158649" y="310643"/>
                    <a:pt x="1151982" y="323978"/>
                    <a:pt x="1147219" y="311595"/>
                  </a:cubicBezTo>
                  <a:cubicBezTo>
                    <a:pt x="1142457" y="300165"/>
                    <a:pt x="1134837" y="283973"/>
                    <a:pt x="1136742" y="280163"/>
                  </a:cubicBezTo>
                  <a:cubicBezTo>
                    <a:pt x="1138647" y="276353"/>
                    <a:pt x="1134837" y="276353"/>
                    <a:pt x="1133884" y="266828"/>
                  </a:cubicBezTo>
                  <a:cubicBezTo>
                    <a:pt x="1132932" y="257303"/>
                    <a:pt x="1133884" y="258255"/>
                    <a:pt x="1140552" y="250635"/>
                  </a:cubicBezTo>
                  <a:cubicBezTo>
                    <a:pt x="1147219" y="243968"/>
                    <a:pt x="1124359" y="248730"/>
                    <a:pt x="1159602" y="228728"/>
                  </a:cubicBezTo>
                  <a:cubicBezTo>
                    <a:pt x="1194844" y="208725"/>
                    <a:pt x="1202464" y="203963"/>
                    <a:pt x="1212942" y="198248"/>
                  </a:cubicBezTo>
                  <a:cubicBezTo>
                    <a:pt x="1222467" y="192533"/>
                    <a:pt x="1220562" y="187770"/>
                    <a:pt x="1234850" y="183008"/>
                  </a:cubicBezTo>
                  <a:cubicBezTo>
                    <a:pt x="1249137" y="179198"/>
                    <a:pt x="1260567" y="176340"/>
                    <a:pt x="1269139" y="176340"/>
                  </a:cubicBezTo>
                  <a:cubicBezTo>
                    <a:pt x="1276759" y="176340"/>
                    <a:pt x="1295809" y="154433"/>
                    <a:pt x="1304382" y="151575"/>
                  </a:cubicBezTo>
                  <a:cubicBezTo>
                    <a:pt x="1312002" y="148718"/>
                    <a:pt x="1328194" y="146813"/>
                    <a:pt x="1336767" y="146813"/>
                  </a:cubicBezTo>
                  <a:cubicBezTo>
                    <a:pt x="1344387" y="146813"/>
                    <a:pt x="1352007" y="143003"/>
                    <a:pt x="1356769" y="137288"/>
                  </a:cubicBezTo>
                  <a:cubicBezTo>
                    <a:pt x="1361532" y="131573"/>
                    <a:pt x="1357722" y="123953"/>
                    <a:pt x="1361532" y="122048"/>
                  </a:cubicBezTo>
                  <a:cubicBezTo>
                    <a:pt x="1365342" y="121095"/>
                    <a:pt x="1372009" y="120143"/>
                    <a:pt x="1376772" y="118238"/>
                  </a:cubicBezTo>
                  <a:cubicBezTo>
                    <a:pt x="1380582" y="116333"/>
                    <a:pt x="1383439" y="109665"/>
                    <a:pt x="1387250" y="109665"/>
                  </a:cubicBezTo>
                  <a:cubicBezTo>
                    <a:pt x="1390107" y="109665"/>
                    <a:pt x="1395822" y="107760"/>
                    <a:pt x="1401537" y="107760"/>
                  </a:cubicBezTo>
                  <a:cubicBezTo>
                    <a:pt x="1406300" y="107760"/>
                    <a:pt x="1439637" y="106808"/>
                    <a:pt x="1449162" y="107760"/>
                  </a:cubicBezTo>
                  <a:cubicBezTo>
                    <a:pt x="1459639" y="108713"/>
                    <a:pt x="1471069" y="103950"/>
                    <a:pt x="1475832" y="94425"/>
                  </a:cubicBezTo>
                  <a:cubicBezTo>
                    <a:pt x="1480594" y="85853"/>
                    <a:pt x="1472975" y="77280"/>
                    <a:pt x="1483452" y="72518"/>
                  </a:cubicBezTo>
                  <a:cubicBezTo>
                    <a:pt x="1494882" y="67755"/>
                    <a:pt x="1499644" y="67755"/>
                    <a:pt x="1503454" y="58230"/>
                  </a:cubicBezTo>
                  <a:cubicBezTo>
                    <a:pt x="1507264" y="49658"/>
                    <a:pt x="1527267" y="47753"/>
                    <a:pt x="1506312" y="42038"/>
                  </a:cubicBezTo>
                  <a:cubicBezTo>
                    <a:pt x="1485357" y="37275"/>
                    <a:pt x="1481547" y="32513"/>
                    <a:pt x="1472022" y="37275"/>
                  </a:cubicBezTo>
                  <a:cubicBezTo>
                    <a:pt x="1463450" y="42038"/>
                    <a:pt x="1459639" y="36323"/>
                    <a:pt x="1450114" y="46800"/>
                  </a:cubicBezTo>
                  <a:cubicBezTo>
                    <a:pt x="1440589" y="57278"/>
                    <a:pt x="1433922" y="58230"/>
                    <a:pt x="1421539" y="67755"/>
                  </a:cubicBezTo>
                  <a:cubicBezTo>
                    <a:pt x="1408204" y="76328"/>
                    <a:pt x="1415825" y="75375"/>
                    <a:pt x="1403442" y="76328"/>
                  </a:cubicBezTo>
                  <a:cubicBezTo>
                    <a:pt x="1391059" y="77280"/>
                    <a:pt x="1389154" y="64898"/>
                    <a:pt x="1383439" y="59183"/>
                  </a:cubicBezTo>
                  <a:cubicBezTo>
                    <a:pt x="1377725" y="54420"/>
                    <a:pt x="1375819" y="57278"/>
                    <a:pt x="1371057" y="50610"/>
                  </a:cubicBezTo>
                  <a:cubicBezTo>
                    <a:pt x="1367247" y="43943"/>
                    <a:pt x="1357722" y="43943"/>
                    <a:pt x="1363437" y="37275"/>
                  </a:cubicBezTo>
                  <a:cubicBezTo>
                    <a:pt x="1368200" y="31560"/>
                    <a:pt x="1361532" y="39180"/>
                    <a:pt x="1368200" y="31560"/>
                  </a:cubicBezTo>
                  <a:cubicBezTo>
                    <a:pt x="1374867" y="23940"/>
                    <a:pt x="1384392" y="18225"/>
                    <a:pt x="1375819" y="14415"/>
                  </a:cubicBezTo>
                  <a:cubicBezTo>
                    <a:pt x="1368200" y="10605"/>
                    <a:pt x="1371057" y="-5587"/>
                    <a:pt x="1354864" y="2985"/>
                  </a:cubicBezTo>
                  <a:cubicBezTo>
                    <a:pt x="1338672" y="10605"/>
                    <a:pt x="1332957" y="7748"/>
                    <a:pt x="1328194" y="16320"/>
                  </a:cubicBezTo>
                  <a:cubicBezTo>
                    <a:pt x="1323432" y="23940"/>
                    <a:pt x="1321527" y="22988"/>
                    <a:pt x="1317717" y="29655"/>
                  </a:cubicBezTo>
                  <a:cubicBezTo>
                    <a:pt x="1313907" y="36323"/>
                    <a:pt x="1312954" y="38228"/>
                    <a:pt x="1313907" y="50610"/>
                  </a:cubicBezTo>
                  <a:cubicBezTo>
                    <a:pt x="1314859" y="62040"/>
                    <a:pt x="1318669" y="70613"/>
                    <a:pt x="1312002" y="72518"/>
                  </a:cubicBezTo>
                  <a:cubicBezTo>
                    <a:pt x="1305334" y="74423"/>
                    <a:pt x="1296762" y="65850"/>
                    <a:pt x="1290094" y="74423"/>
                  </a:cubicBezTo>
                  <a:cubicBezTo>
                    <a:pt x="1283427" y="82995"/>
                    <a:pt x="1287237" y="84900"/>
                    <a:pt x="1268187" y="84900"/>
                  </a:cubicBezTo>
                  <a:cubicBezTo>
                    <a:pt x="1249137" y="84900"/>
                    <a:pt x="1245327" y="79185"/>
                    <a:pt x="1234850" y="78233"/>
                  </a:cubicBezTo>
                  <a:cubicBezTo>
                    <a:pt x="1225325" y="77280"/>
                    <a:pt x="1211037" y="80138"/>
                    <a:pt x="1205322" y="80138"/>
                  </a:cubicBezTo>
                  <a:cubicBezTo>
                    <a:pt x="1199607" y="80138"/>
                    <a:pt x="1191987" y="77280"/>
                    <a:pt x="1187224" y="80138"/>
                  </a:cubicBezTo>
                  <a:cubicBezTo>
                    <a:pt x="1178652" y="80138"/>
                    <a:pt x="1161507" y="86805"/>
                    <a:pt x="1161507" y="86805"/>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1" name="Google Shape;921;p101"/>
            <p:cNvSpPr/>
            <p:nvPr/>
          </p:nvSpPr>
          <p:spPr>
            <a:xfrm>
              <a:off x="4950290" y="1684481"/>
              <a:ext cx="368046" cy="126516"/>
            </a:xfrm>
            <a:custGeom>
              <a:rect b="b" l="l" r="r" t="t"/>
              <a:pathLst>
                <a:path extrusionOk="0" h="104775" w="304800">
                  <a:moveTo>
                    <a:pt x="263340" y="98539"/>
                  </a:moveTo>
                  <a:cubicBezTo>
                    <a:pt x="275723" y="96634"/>
                    <a:pt x="287153" y="97587"/>
                    <a:pt x="293820" y="88062"/>
                  </a:cubicBezTo>
                  <a:cubicBezTo>
                    <a:pt x="300488" y="78537"/>
                    <a:pt x="295725" y="81394"/>
                    <a:pt x="297630" y="69964"/>
                  </a:cubicBezTo>
                  <a:cubicBezTo>
                    <a:pt x="299535" y="59487"/>
                    <a:pt x="295725" y="55677"/>
                    <a:pt x="303345" y="49009"/>
                  </a:cubicBezTo>
                  <a:cubicBezTo>
                    <a:pt x="310965" y="42342"/>
                    <a:pt x="309060" y="22339"/>
                    <a:pt x="303345" y="20434"/>
                  </a:cubicBezTo>
                  <a:cubicBezTo>
                    <a:pt x="297630" y="18529"/>
                    <a:pt x="296678" y="22339"/>
                    <a:pt x="285248" y="26149"/>
                  </a:cubicBezTo>
                  <a:cubicBezTo>
                    <a:pt x="274770" y="29959"/>
                    <a:pt x="284295" y="30912"/>
                    <a:pt x="263340" y="32817"/>
                  </a:cubicBezTo>
                  <a:cubicBezTo>
                    <a:pt x="242385" y="34722"/>
                    <a:pt x="241433" y="35674"/>
                    <a:pt x="226193" y="31864"/>
                  </a:cubicBezTo>
                  <a:cubicBezTo>
                    <a:pt x="210953" y="28054"/>
                    <a:pt x="202380" y="19482"/>
                    <a:pt x="189045" y="21387"/>
                  </a:cubicBezTo>
                  <a:cubicBezTo>
                    <a:pt x="175710" y="23292"/>
                    <a:pt x="168090" y="17577"/>
                    <a:pt x="168090" y="17577"/>
                  </a:cubicBezTo>
                  <a:cubicBezTo>
                    <a:pt x="168090" y="17577"/>
                    <a:pt x="167138" y="9004"/>
                    <a:pt x="144278" y="7099"/>
                  </a:cubicBezTo>
                  <a:cubicBezTo>
                    <a:pt x="121418" y="5194"/>
                    <a:pt x="124275" y="-4331"/>
                    <a:pt x="101415" y="2337"/>
                  </a:cubicBezTo>
                  <a:cubicBezTo>
                    <a:pt x="78555" y="9004"/>
                    <a:pt x="58553" y="5194"/>
                    <a:pt x="49028" y="14719"/>
                  </a:cubicBezTo>
                  <a:cubicBezTo>
                    <a:pt x="40455" y="24244"/>
                    <a:pt x="33788" y="25197"/>
                    <a:pt x="23310" y="31864"/>
                  </a:cubicBezTo>
                  <a:cubicBezTo>
                    <a:pt x="11880" y="37579"/>
                    <a:pt x="-10027" y="38532"/>
                    <a:pt x="5213" y="46152"/>
                  </a:cubicBezTo>
                  <a:cubicBezTo>
                    <a:pt x="20453" y="52819"/>
                    <a:pt x="21405" y="57582"/>
                    <a:pt x="43313" y="56629"/>
                  </a:cubicBezTo>
                  <a:cubicBezTo>
                    <a:pt x="65220" y="55677"/>
                    <a:pt x="62363" y="47104"/>
                    <a:pt x="79508" y="45199"/>
                  </a:cubicBezTo>
                  <a:cubicBezTo>
                    <a:pt x="96653" y="43294"/>
                    <a:pt x="107130" y="38532"/>
                    <a:pt x="113798" y="42342"/>
                  </a:cubicBezTo>
                  <a:cubicBezTo>
                    <a:pt x="119513" y="46152"/>
                    <a:pt x="129038" y="51867"/>
                    <a:pt x="118560" y="58534"/>
                  </a:cubicBezTo>
                  <a:cubicBezTo>
                    <a:pt x="109035" y="64249"/>
                    <a:pt x="102368" y="69012"/>
                    <a:pt x="114750" y="73774"/>
                  </a:cubicBezTo>
                  <a:cubicBezTo>
                    <a:pt x="127133" y="77584"/>
                    <a:pt x="139515" y="77584"/>
                    <a:pt x="141420" y="82347"/>
                  </a:cubicBezTo>
                  <a:cubicBezTo>
                    <a:pt x="143325" y="87109"/>
                    <a:pt x="149040" y="90919"/>
                    <a:pt x="136658" y="91872"/>
                  </a:cubicBezTo>
                  <a:cubicBezTo>
                    <a:pt x="123323" y="92824"/>
                    <a:pt x="101415" y="86157"/>
                    <a:pt x="100463" y="91872"/>
                  </a:cubicBezTo>
                  <a:cubicBezTo>
                    <a:pt x="99510" y="97587"/>
                    <a:pt x="106178" y="104254"/>
                    <a:pt x="117608" y="109017"/>
                  </a:cubicBezTo>
                  <a:cubicBezTo>
                    <a:pt x="129038" y="112827"/>
                    <a:pt x="121418" y="115684"/>
                    <a:pt x="148088" y="112827"/>
                  </a:cubicBezTo>
                  <a:cubicBezTo>
                    <a:pt x="173805" y="109969"/>
                    <a:pt x="177615" y="105207"/>
                    <a:pt x="189045" y="105207"/>
                  </a:cubicBezTo>
                  <a:cubicBezTo>
                    <a:pt x="200475" y="105207"/>
                    <a:pt x="216668" y="108064"/>
                    <a:pt x="229050" y="109017"/>
                  </a:cubicBezTo>
                  <a:cubicBezTo>
                    <a:pt x="241433" y="108064"/>
                    <a:pt x="263340" y="98539"/>
                    <a:pt x="263340" y="98539"/>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2" name="Google Shape;922;p101"/>
            <p:cNvSpPr/>
            <p:nvPr/>
          </p:nvSpPr>
          <p:spPr>
            <a:xfrm>
              <a:off x="5580147" y="1699409"/>
              <a:ext cx="402550" cy="299037"/>
            </a:xfrm>
            <a:custGeom>
              <a:rect b="b" l="l" r="r" t="t"/>
              <a:pathLst>
                <a:path extrusionOk="0" h="247650" w="333375">
                  <a:moveTo>
                    <a:pt x="67802" y="9031"/>
                  </a:moveTo>
                  <a:cubicBezTo>
                    <a:pt x="67802" y="9031"/>
                    <a:pt x="70659" y="-2399"/>
                    <a:pt x="63039" y="459"/>
                  </a:cubicBezTo>
                  <a:cubicBezTo>
                    <a:pt x="55419" y="3316"/>
                    <a:pt x="50657" y="3316"/>
                    <a:pt x="46847" y="9984"/>
                  </a:cubicBezTo>
                  <a:cubicBezTo>
                    <a:pt x="43037" y="16651"/>
                    <a:pt x="41132" y="17604"/>
                    <a:pt x="30654" y="22366"/>
                  </a:cubicBezTo>
                  <a:cubicBezTo>
                    <a:pt x="21129" y="27129"/>
                    <a:pt x="18272" y="20461"/>
                    <a:pt x="15414" y="31891"/>
                  </a:cubicBezTo>
                  <a:cubicBezTo>
                    <a:pt x="12557" y="43321"/>
                    <a:pt x="-1731" y="43321"/>
                    <a:pt x="174" y="49036"/>
                  </a:cubicBezTo>
                  <a:cubicBezTo>
                    <a:pt x="2079" y="53799"/>
                    <a:pt x="-1731" y="55704"/>
                    <a:pt x="15414" y="58561"/>
                  </a:cubicBezTo>
                  <a:cubicBezTo>
                    <a:pt x="32559" y="61419"/>
                    <a:pt x="37322" y="58561"/>
                    <a:pt x="53514" y="62371"/>
                  </a:cubicBezTo>
                  <a:cubicBezTo>
                    <a:pt x="69707" y="66181"/>
                    <a:pt x="66849" y="66181"/>
                    <a:pt x="87804" y="70944"/>
                  </a:cubicBezTo>
                  <a:cubicBezTo>
                    <a:pt x="108759" y="75706"/>
                    <a:pt x="113522" y="69039"/>
                    <a:pt x="131619" y="74754"/>
                  </a:cubicBezTo>
                  <a:cubicBezTo>
                    <a:pt x="149717" y="80469"/>
                    <a:pt x="156384" y="70944"/>
                    <a:pt x="164004" y="84279"/>
                  </a:cubicBezTo>
                  <a:cubicBezTo>
                    <a:pt x="170672" y="98566"/>
                    <a:pt x="169719" y="103329"/>
                    <a:pt x="182102" y="110949"/>
                  </a:cubicBezTo>
                  <a:cubicBezTo>
                    <a:pt x="194484" y="118569"/>
                    <a:pt x="187817" y="124284"/>
                    <a:pt x="181149" y="131904"/>
                  </a:cubicBezTo>
                  <a:cubicBezTo>
                    <a:pt x="174482" y="139524"/>
                    <a:pt x="159242" y="136666"/>
                    <a:pt x="154479" y="147144"/>
                  </a:cubicBezTo>
                  <a:cubicBezTo>
                    <a:pt x="149717" y="156669"/>
                    <a:pt x="148764" y="162384"/>
                    <a:pt x="139239" y="166194"/>
                  </a:cubicBezTo>
                  <a:cubicBezTo>
                    <a:pt x="129714" y="170004"/>
                    <a:pt x="120189" y="169051"/>
                    <a:pt x="112569" y="170004"/>
                  </a:cubicBezTo>
                  <a:cubicBezTo>
                    <a:pt x="104949" y="170956"/>
                    <a:pt x="108759" y="165241"/>
                    <a:pt x="91614" y="173814"/>
                  </a:cubicBezTo>
                  <a:cubicBezTo>
                    <a:pt x="74469" y="182386"/>
                    <a:pt x="67802" y="184291"/>
                    <a:pt x="78279" y="190006"/>
                  </a:cubicBezTo>
                  <a:cubicBezTo>
                    <a:pt x="89709" y="194769"/>
                    <a:pt x="103044" y="195721"/>
                    <a:pt x="110664" y="197626"/>
                  </a:cubicBezTo>
                  <a:cubicBezTo>
                    <a:pt x="117332" y="199531"/>
                    <a:pt x="135429" y="196674"/>
                    <a:pt x="138287" y="207151"/>
                  </a:cubicBezTo>
                  <a:cubicBezTo>
                    <a:pt x="141144" y="217629"/>
                    <a:pt x="142097" y="219534"/>
                    <a:pt x="150669" y="229059"/>
                  </a:cubicBezTo>
                  <a:cubicBezTo>
                    <a:pt x="158289" y="237631"/>
                    <a:pt x="165909" y="238584"/>
                    <a:pt x="175434" y="244299"/>
                  </a:cubicBezTo>
                  <a:cubicBezTo>
                    <a:pt x="185912" y="249061"/>
                    <a:pt x="199247" y="257634"/>
                    <a:pt x="201152" y="248109"/>
                  </a:cubicBezTo>
                  <a:cubicBezTo>
                    <a:pt x="203057" y="238584"/>
                    <a:pt x="196389" y="233821"/>
                    <a:pt x="199247" y="223344"/>
                  </a:cubicBezTo>
                  <a:cubicBezTo>
                    <a:pt x="202104" y="212866"/>
                    <a:pt x="202104" y="208104"/>
                    <a:pt x="207819" y="211914"/>
                  </a:cubicBezTo>
                  <a:cubicBezTo>
                    <a:pt x="213534" y="214771"/>
                    <a:pt x="212582" y="221439"/>
                    <a:pt x="220202" y="223344"/>
                  </a:cubicBezTo>
                  <a:cubicBezTo>
                    <a:pt x="226869" y="225249"/>
                    <a:pt x="234489" y="226201"/>
                    <a:pt x="247824" y="219534"/>
                  </a:cubicBezTo>
                  <a:cubicBezTo>
                    <a:pt x="262112" y="212866"/>
                    <a:pt x="261159" y="205246"/>
                    <a:pt x="260207" y="196674"/>
                  </a:cubicBezTo>
                  <a:cubicBezTo>
                    <a:pt x="259254" y="189054"/>
                    <a:pt x="262112" y="186196"/>
                    <a:pt x="255444" y="179529"/>
                  </a:cubicBezTo>
                  <a:cubicBezTo>
                    <a:pt x="248777" y="173814"/>
                    <a:pt x="241157" y="174766"/>
                    <a:pt x="247824" y="163336"/>
                  </a:cubicBezTo>
                  <a:cubicBezTo>
                    <a:pt x="253539" y="152859"/>
                    <a:pt x="243062" y="146191"/>
                    <a:pt x="257349" y="146191"/>
                  </a:cubicBezTo>
                  <a:cubicBezTo>
                    <a:pt x="272589" y="146191"/>
                    <a:pt x="278304" y="139524"/>
                    <a:pt x="282114" y="150001"/>
                  </a:cubicBezTo>
                  <a:cubicBezTo>
                    <a:pt x="285924" y="160479"/>
                    <a:pt x="278304" y="164289"/>
                    <a:pt x="288782" y="167146"/>
                  </a:cubicBezTo>
                  <a:cubicBezTo>
                    <a:pt x="300212" y="170004"/>
                    <a:pt x="305927" y="173814"/>
                    <a:pt x="307832" y="168099"/>
                  </a:cubicBezTo>
                  <a:cubicBezTo>
                    <a:pt x="309737" y="162384"/>
                    <a:pt x="305927" y="160479"/>
                    <a:pt x="314499" y="156669"/>
                  </a:cubicBezTo>
                  <a:cubicBezTo>
                    <a:pt x="323072" y="152859"/>
                    <a:pt x="329739" y="151906"/>
                    <a:pt x="332597" y="143334"/>
                  </a:cubicBezTo>
                  <a:cubicBezTo>
                    <a:pt x="335454" y="135714"/>
                    <a:pt x="345932" y="123331"/>
                    <a:pt x="328787" y="120474"/>
                  </a:cubicBezTo>
                  <a:cubicBezTo>
                    <a:pt x="311642" y="117616"/>
                    <a:pt x="304974" y="114759"/>
                    <a:pt x="293544" y="110949"/>
                  </a:cubicBezTo>
                  <a:cubicBezTo>
                    <a:pt x="283067" y="107139"/>
                    <a:pt x="272589" y="114759"/>
                    <a:pt x="274494" y="99519"/>
                  </a:cubicBezTo>
                  <a:cubicBezTo>
                    <a:pt x="276399" y="83326"/>
                    <a:pt x="270684" y="88089"/>
                    <a:pt x="276399" y="83326"/>
                  </a:cubicBezTo>
                  <a:cubicBezTo>
                    <a:pt x="282114" y="79516"/>
                    <a:pt x="298307" y="85231"/>
                    <a:pt x="289734" y="73801"/>
                  </a:cubicBezTo>
                  <a:cubicBezTo>
                    <a:pt x="281162" y="62371"/>
                    <a:pt x="282114" y="54751"/>
                    <a:pt x="265922" y="49036"/>
                  </a:cubicBezTo>
                  <a:cubicBezTo>
                    <a:pt x="249729" y="43321"/>
                    <a:pt x="245919" y="45226"/>
                    <a:pt x="238299" y="40464"/>
                  </a:cubicBezTo>
                  <a:cubicBezTo>
                    <a:pt x="230679" y="35701"/>
                    <a:pt x="229727" y="34749"/>
                    <a:pt x="224012" y="29986"/>
                  </a:cubicBezTo>
                  <a:cubicBezTo>
                    <a:pt x="219249" y="25224"/>
                    <a:pt x="217344" y="19509"/>
                    <a:pt x="206867" y="21414"/>
                  </a:cubicBezTo>
                  <a:cubicBezTo>
                    <a:pt x="196389" y="23319"/>
                    <a:pt x="193532" y="29034"/>
                    <a:pt x="181149" y="29986"/>
                  </a:cubicBezTo>
                  <a:cubicBezTo>
                    <a:pt x="167814" y="30939"/>
                    <a:pt x="162099" y="28081"/>
                    <a:pt x="159242" y="26176"/>
                  </a:cubicBezTo>
                  <a:cubicBezTo>
                    <a:pt x="156384" y="24271"/>
                    <a:pt x="157337" y="9031"/>
                    <a:pt x="144002" y="9031"/>
                  </a:cubicBezTo>
                  <a:cubicBezTo>
                    <a:pt x="130667" y="9031"/>
                    <a:pt x="129714" y="7126"/>
                    <a:pt x="120189" y="9984"/>
                  </a:cubicBezTo>
                  <a:cubicBezTo>
                    <a:pt x="110664" y="12841"/>
                    <a:pt x="102092" y="5221"/>
                    <a:pt x="95424" y="12841"/>
                  </a:cubicBezTo>
                  <a:cubicBezTo>
                    <a:pt x="88757" y="20461"/>
                    <a:pt x="82089" y="20461"/>
                    <a:pt x="79232" y="27129"/>
                  </a:cubicBezTo>
                  <a:cubicBezTo>
                    <a:pt x="76374" y="32844"/>
                    <a:pt x="76374" y="39511"/>
                    <a:pt x="67802" y="36654"/>
                  </a:cubicBezTo>
                  <a:cubicBezTo>
                    <a:pt x="60182" y="33796"/>
                    <a:pt x="51609" y="28081"/>
                    <a:pt x="51609" y="28081"/>
                  </a:cubicBezTo>
                  <a:cubicBezTo>
                    <a:pt x="51609" y="28081"/>
                    <a:pt x="53514" y="17604"/>
                    <a:pt x="57324" y="17604"/>
                  </a:cubicBezTo>
                  <a:cubicBezTo>
                    <a:pt x="62087" y="17604"/>
                    <a:pt x="67802" y="9031"/>
                    <a:pt x="67802" y="9031"/>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3" name="Google Shape;923;p101"/>
            <p:cNvSpPr/>
            <p:nvPr/>
          </p:nvSpPr>
          <p:spPr>
            <a:xfrm>
              <a:off x="5730838" y="1515202"/>
              <a:ext cx="448556" cy="126516"/>
            </a:xfrm>
            <a:custGeom>
              <a:rect b="b" l="l" r="r" t="t"/>
              <a:pathLst>
                <a:path extrusionOk="0" h="104775" w="371475">
                  <a:moveTo>
                    <a:pt x="91673" y="105291"/>
                  </a:moveTo>
                  <a:cubicBezTo>
                    <a:pt x="82148" y="105291"/>
                    <a:pt x="54526" y="101481"/>
                    <a:pt x="48811" y="102434"/>
                  </a:cubicBezTo>
                  <a:cubicBezTo>
                    <a:pt x="43096" y="103386"/>
                    <a:pt x="32618" y="105291"/>
                    <a:pt x="27856" y="106244"/>
                  </a:cubicBezTo>
                  <a:cubicBezTo>
                    <a:pt x="23093" y="107196"/>
                    <a:pt x="233" y="107196"/>
                    <a:pt x="233" y="101481"/>
                  </a:cubicBezTo>
                  <a:cubicBezTo>
                    <a:pt x="233" y="95766"/>
                    <a:pt x="-2624" y="95766"/>
                    <a:pt x="11663" y="91004"/>
                  </a:cubicBezTo>
                  <a:cubicBezTo>
                    <a:pt x="25951" y="86241"/>
                    <a:pt x="26903" y="85289"/>
                    <a:pt x="36428" y="85289"/>
                  </a:cubicBezTo>
                  <a:cubicBezTo>
                    <a:pt x="45953" y="85289"/>
                    <a:pt x="67861" y="86241"/>
                    <a:pt x="78338" y="82431"/>
                  </a:cubicBezTo>
                  <a:cubicBezTo>
                    <a:pt x="89768" y="78621"/>
                    <a:pt x="92626" y="68144"/>
                    <a:pt x="102151" y="64334"/>
                  </a:cubicBezTo>
                  <a:cubicBezTo>
                    <a:pt x="111676" y="60524"/>
                    <a:pt x="119296" y="56714"/>
                    <a:pt x="123106" y="53856"/>
                  </a:cubicBezTo>
                  <a:cubicBezTo>
                    <a:pt x="126916" y="50999"/>
                    <a:pt x="131678" y="40521"/>
                    <a:pt x="131678" y="40521"/>
                  </a:cubicBezTo>
                  <a:cubicBezTo>
                    <a:pt x="131678" y="40521"/>
                    <a:pt x="122153" y="34806"/>
                    <a:pt x="115486" y="32901"/>
                  </a:cubicBezTo>
                  <a:cubicBezTo>
                    <a:pt x="109771" y="30996"/>
                    <a:pt x="100246" y="28139"/>
                    <a:pt x="107866" y="22424"/>
                  </a:cubicBezTo>
                  <a:cubicBezTo>
                    <a:pt x="114533" y="16709"/>
                    <a:pt x="121201" y="14804"/>
                    <a:pt x="127868" y="14804"/>
                  </a:cubicBezTo>
                  <a:cubicBezTo>
                    <a:pt x="134536" y="14804"/>
                    <a:pt x="155491" y="17661"/>
                    <a:pt x="162158" y="16709"/>
                  </a:cubicBezTo>
                  <a:cubicBezTo>
                    <a:pt x="167873" y="15756"/>
                    <a:pt x="165016" y="9089"/>
                    <a:pt x="177398" y="7184"/>
                  </a:cubicBezTo>
                  <a:cubicBezTo>
                    <a:pt x="189781" y="5279"/>
                    <a:pt x="190733" y="-1389"/>
                    <a:pt x="208831" y="516"/>
                  </a:cubicBezTo>
                  <a:cubicBezTo>
                    <a:pt x="226928" y="2421"/>
                    <a:pt x="216451" y="-4246"/>
                    <a:pt x="249788" y="5279"/>
                  </a:cubicBezTo>
                  <a:cubicBezTo>
                    <a:pt x="283126" y="14804"/>
                    <a:pt x="287888" y="14804"/>
                    <a:pt x="295508" y="12899"/>
                  </a:cubicBezTo>
                  <a:cubicBezTo>
                    <a:pt x="303128" y="10994"/>
                    <a:pt x="306938" y="9089"/>
                    <a:pt x="314558" y="8136"/>
                  </a:cubicBezTo>
                  <a:cubicBezTo>
                    <a:pt x="322178" y="7184"/>
                    <a:pt x="335513" y="5279"/>
                    <a:pt x="348848" y="3374"/>
                  </a:cubicBezTo>
                  <a:cubicBezTo>
                    <a:pt x="362183" y="1469"/>
                    <a:pt x="387901" y="6231"/>
                    <a:pt x="377423" y="12899"/>
                  </a:cubicBezTo>
                  <a:cubicBezTo>
                    <a:pt x="367898" y="19566"/>
                    <a:pt x="369803" y="28139"/>
                    <a:pt x="348848" y="29091"/>
                  </a:cubicBezTo>
                  <a:cubicBezTo>
                    <a:pt x="327893" y="30044"/>
                    <a:pt x="313606" y="25281"/>
                    <a:pt x="301223" y="35759"/>
                  </a:cubicBezTo>
                  <a:cubicBezTo>
                    <a:pt x="287888" y="46236"/>
                    <a:pt x="285983" y="48141"/>
                    <a:pt x="258361" y="52904"/>
                  </a:cubicBezTo>
                  <a:cubicBezTo>
                    <a:pt x="230738" y="56714"/>
                    <a:pt x="217403" y="54809"/>
                    <a:pt x="205021" y="58619"/>
                  </a:cubicBezTo>
                  <a:cubicBezTo>
                    <a:pt x="191686" y="60524"/>
                    <a:pt x="182161" y="60524"/>
                    <a:pt x="172636" y="69096"/>
                  </a:cubicBezTo>
                  <a:cubicBezTo>
                    <a:pt x="164063" y="77669"/>
                    <a:pt x="153586" y="79574"/>
                    <a:pt x="145013" y="83384"/>
                  </a:cubicBezTo>
                  <a:cubicBezTo>
                    <a:pt x="136441" y="86241"/>
                    <a:pt x="121201" y="86241"/>
                    <a:pt x="119296" y="90051"/>
                  </a:cubicBezTo>
                  <a:cubicBezTo>
                    <a:pt x="117391" y="93861"/>
                    <a:pt x="119296" y="91004"/>
                    <a:pt x="114533" y="98624"/>
                  </a:cubicBezTo>
                  <a:cubicBezTo>
                    <a:pt x="108818" y="106244"/>
                    <a:pt x="91673" y="105291"/>
                    <a:pt x="91673" y="105291"/>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4" name="Google Shape;924;p101"/>
            <p:cNvSpPr/>
            <p:nvPr/>
          </p:nvSpPr>
          <p:spPr>
            <a:xfrm>
              <a:off x="5690845" y="1538842"/>
              <a:ext cx="126516" cy="57507"/>
            </a:xfrm>
            <a:custGeom>
              <a:rect b="b" l="l" r="r" t="t"/>
              <a:pathLst>
                <a:path extrusionOk="0" h="47625" w="104775">
                  <a:moveTo>
                    <a:pt x="948" y="40005"/>
                  </a:moveTo>
                  <a:cubicBezTo>
                    <a:pt x="3806" y="34290"/>
                    <a:pt x="7616" y="24765"/>
                    <a:pt x="18093" y="22860"/>
                  </a:cubicBezTo>
                  <a:cubicBezTo>
                    <a:pt x="27618" y="20955"/>
                    <a:pt x="29523" y="19050"/>
                    <a:pt x="36191" y="19050"/>
                  </a:cubicBezTo>
                  <a:cubicBezTo>
                    <a:pt x="42858" y="19050"/>
                    <a:pt x="43811" y="14288"/>
                    <a:pt x="48573" y="12383"/>
                  </a:cubicBezTo>
                  <a:cubicBezTo>
                    <a:pt x="52383" y="10478"/>
                    <a:pt x="46668" y="0"/>
                    <a:pt x="55241" y="0"/>
                  </a:cubicBezTo>
                  <a:cubicBezTo>
                    <a:pt x="63813" y="0"/>
                    <a:pt x="76196" y="2857"/>
                    <a:pt x="77148" y="5715"/>
                  </a:cubicBezTo>
                  <a:cubicBezTo>
                    <a:pt x="78101" y="8572"/>
                    <a:pt x="77148" y="11430"/>
                    <a:pt x="83816" y="15240"/>
                  </a:cubicBezTo>
                  <a:cubicBezTo>
                    <a:pt x="90483" y="19050"/>
                    <a:pt x="80006" y="15240"/>
                    <a:pt x="90483" y="19050"/>
                  </a:cubicBezTo>
                  <a:cubicBezTo>
                    <a:pt x="101913" y="22860"/>
                    <a:pt x="112391" y="23813"/>
                    <a:pt x="103818" y="30480"/>
                  </a:cubicBezTo>
                  <a:cubicBezTo>
                    <a:pt x="95246" y="37148"/>
                    <a:pt x="89531" y="40005"/>
                    <a:pt x="80006" y="40958"/>
                  </a:cubicBezTo>
                  <a:cubicBezTo>
                    <a:pt x="69528" y="41910"/>
                    <a:pt x="75243" y="38100"/>
                    <a:pt x="60003" y="40958"/>
                  </a:cubicBezTo>
                  <a:cubicBezTo>
                    <a:pt x="44763" y="43815"/>
                    <a:pt x="43811" y="41910"/>
                    <a:pt x="35238" y="43815"/>
                  </a:cubicBezTo>
                  <a:cubicBezTo>
                    <a:pt x="25713" y="45720"/>
                    <a:pt x="28571" y="47625"/>
                    <a:pt x="19046" y="47625"/>
                  </a:cubicBezTo>
                  <a:cubicBezTo>
                    <a:pt x="10473" y="49530"/>
                    <a:pt x="-3814" y="48577"/>
                    <a:pt x="948" y="40005"/>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5" name="Google Shape;925;p101"/>
            <p:cNvSpPr/>
            <p:nvPr/>
          </p:nvSpPr>
          <p:spPr>
            <a:xfrm>
              <a:off x="6016493" y="1497828"/>
              <a:ext cx="977622" cy="540568"/>
            </a:xfrm>
            <a:custGeom>
              <a:rect b="b" l="l" r="r" t="t"/>
              <a:pathLst>
                <a:path extrusionOk="0" h="447675" w="809625">
                  <a:moveTo>
                    <a:pt x="207679" y="34898"/>
                  </a:moveTo>
                  <a:cubicBezTo>
                    <a:pt x="197202" y="35850"/>
                    <a:pt x="174342" y="32993"/>
                    <a:pt x="167674" y="39660"/>
                  </a:cubicBezTo>
                  <a:cubicBezTo>
                    <a:pt x="161007" y="46328"/>
                    <a:pt x="154339" y="44423"/>
                    <a:pt x="144814" y="49185"/>
                  </a:cubicBezTo>
                  <a:cubicBezTo>
                    <a:pt x="134337" y="53948"/>
                    <a:pt x="124812" y="49185"/>
                    <a:pt x="119097" y="57758"/>
                  </a:cubicBezTo>
                  <a:cubicBezTo>
                    <a:pt x="113382" y="66330"/>
                    <a:pt x="123859" y="69188"/>
                    <a:pt x="103857" y="72998"/>
                  </a:cubicBezTo>
                  <a:cubicBezTo>
                    <a:pt x="83854" y="76808"/>
                    <a:pt x="87664" y="72998"/>
                    <a:pt x="69567" y="77760"/>
                  </a:cubicBezTo>
                  <a:cubicBezTo>
                    <a:pt x="51469" y="82523"/>
                    <a:pt x="43849" y="79665"/>
                    <a:pt x="34324" y="84428"/>
                  </a:cubicBezTo>
                  <a:cubicBezTo>
                    <a:pt x="25752" y="89190"/>
                    <a:pt x="16227" y="79665"/>
                    <a:pt x="10512" y="89190"/>
                  </a:cubicBezTo>
                  <a:cubicBezTo>
                    <a:pt x="4797" y="98715"/>
                    <a:pt x="-5681" y="107288"/>
                    <a:pt x="3844" y="113955"/>
                  </a:cubicBezTo>
                  <a:cubicBezTo>
                    <a:pt x="12417" y="120623"/>
                    <a:pt x="8607" y="120623"/>
                    <a:pt x="37182" y="123480"/>
                  </a:cubicBezTo>
                  <a:cubicBezTo>
                    <a:pt x="64804" y="126338"/>
                    <a:pt x="90522" y="124433"/>
                    <a:pt x="99094" y="123480"/>
                  </a:cubicBezTo>
                  <a:cubicBezTo>
                    <a:pt x="108619" y="122528"/>
                    <a:pt x="115287" y="124433"/>
                    <a:pt x="123859" y="129195"/>
                  </a:cubicBezTo>
                  <a:cubicBezTo>
                    <a:pt x="133384" y="133958"/>
                    <a:pt x="140052" y="146340"/>
                    <a:pt x="140052" y="146340"/>
                  </a:cubicBezTo>
                  <a:cubicBezTo>
                    <a:pt x="140052" y="146340"/>
                    <a:pt x="149577" y="145388"/>
                    <a:pt x="151482" y="153960"/>
                  </a:cubicBezTo>
                  <a:cubicBezTo>
                    <a:pt x="153387" y="162533"/>
                    <a:pt x="141004" y="171105"/>
                    <a:pt x="146719" y="178725"/>
                  </a:cubicBezTo>
                  <a:cubicBezTo>
                    <a:pt x="151482" y="186345"/>
                    <a:pt x="153387" y="194918"/>
                    <a:pt x="162912" y="197775"/>
                  </a:cubicBezTo>
                  <a:cubicBezTo>
                    <a:pt x="171484" y="200633"/>
                    <a:pt x="177199" y="193013"/>
                    <a:pt x="179104" y="202538"/>
                  </a:cubicBezTo>
                  <a:cubicBezTo>
                    <a:pt x="181009" y="212063"/>
                    <a:pt x="194344" y="206348"/>
                    <a:pt x="189582" y="223493"/>
                  </a:cubicBezTo>
                  <a:cubicBezTo>
                    <a:pt x="184819" y="240638"/>
                    <a:pt x="178152" y="237780"/>
                    <a:pt x="173389" y="241590"/>
                  </a:cubicBezTo>
                  <a:cubicBezTo>
                    <a:pt x="168627" y="245400"/>
                    <a:pt x="159102" y="246353"/>
                    <a:pt x="167674" y="253973"/>
                  </a:cubicBezTo>
                  <a:cubicBezTo>
                    <a:pt x="175294" y="261593"/>
                    <a:pt x="181009" y="260640"/>
                    <a:pt x="175294" y="270165"/>
                  </a:cubicBezTo>
                  <a:cubicBezTo>
                    <a:pt x="170532" y="278738"/>
                    <a:pt x="149577" y="278738"/>
                    <a:pt x="145767" y="282548"/>
                  </a:cubicBezTo>
                  <a:cubicBezTo>
                    <a:pt x="141957" y="285405"/>
                    <a:pt x="123859" y="295883"/>
                    <a:pt x="122907" y="314933"/>
                  </a:cubicBezTo>
                  <a:cubicBezTo>
                    <a:pt x="121954" y="333983"/>
                    <a:pt x="123859" y="335888"/>
                    <a:pt x="127669" y="349223"/>
                  </a:cubicBezTo>
                  <a:cubicBezTo>
                    <a:pt x="131479" y="363510"/>
                    <a:pt x="121954" y="365415"/>
                    <a:pt x="121002" y="371130"/>
                  </a:cubicBezTo>
                  <a:cubicBezTo>
                    <a:pt x="120049" y="376845"/>
                    <a:pt x="122907" y="378750"/>
                    <a:pt x="123859" y="391133"/>
                  </a:cubicBezTo>
                  <a:cubicBezTo>
                    <a:pt x="124812" y="402563"/>
                    <a:pt x="118144" y="407325"/>
                    <a:pt x="124812" y="414945"/>
                  </a:cubicBezTo>
                  <a:cubicBezTo>
                    <a:pt x="131479" y="422565"/>
                    <a:pt x="126717" y="425423"/>
                    <a:pt x="141004" y="428280"/>
                  </a:cubicBezTo>
                  <a:cubicBezTo>
                    <a:pt x="155292" y="431138"/>
                    <a:pt x="165769" y="421613"/>
                    <a:pt x="176247" y="432090"/>
                  </a:cubicBezTo>
                  <a:cubicBezTo>
                    <a:pt x="185772" y="442568"/>
                    <a:pt x="181009" y="446378"/>
                    <a:pt x="189582" y="449235"/>
                  </a:cubicBezTo>
                  <a:cubicBezTo>
                    <a:pt x="197202" y="452093"/>
                    <a:pt x="189582" y="451140"/>
                    <a:pt x="204822" y="453045"/>
                  </a:cubicBezTo>
                  <a:cubicBezTo>
                    <a:pt x="220062" y="454950"/>
                    <a:pt x="221014" y="458760"/>
                    <a:pt x="229587" y="448283"/>
                  </a:cubicBezTo>
                  <a:cubicBezTo>
                    <a:pt x="238159" y="436853"/>
                    <a:pt x="238159" y="430185"/>
                    <a:pt x="244827" y="420660"/>
                  </a:cubicBezTo>
                  <a:cubicBezTo>
                    <a:pt x="250542" y="411135"/>
                    <a:pt x="246732" y="400658"/>
                    <a:pt x="259114" y="394943"/>
                  </a:cubicBezTo>
                  <a:cubicBezTo>
                    <a:pt x="271497" y="389228"/>
                    <a:pt x="286737" y="395895"/>
                    <a:pt x="296262" y="383513"/>
                  </a:cubicBezTo>
                  <a:cubicBezTo>
                    <a:pt x="304834" y="371130"/>
                    <a:pt x="304834" y="368273"/>
                    <a:pt x="310549" y="356843"/>
                  </a:cubicBezTo>
                  <a:cubicBezTo>
                    <a:pt x="315312" y="345413"/>
                    <a:pt x="312454" y="342555"/>
                    <a:pt x="325789" y="340650"/>
                  </a:cubicBezTo>
                  <a:cubicBezTo>
                    <a:pt x="339124" y="338745"/>
                    <a:pt x="346744" y="340650"/>
                    <a:pt x="353412" y="335888"/>
                  </a:cubicBezTo>
                  <a:cubicBezTo>
                    <a:pt x="360079" y="331125"/>
                    <a:pt x="355317" y="326363"/>
                    <a:pt x="370557" y="325410"/>
                  </a:cubicBezTo>
                  <a:cubicBezTo>
                    <a:pt x="385797" y="324458"/>
                    <a:pt x="394369" y="328268"/>
                    <a:pt x="405799" y="321600"/>
                  </a:cubicBezTo>
                  <a:cubicBezTo>
                    <a:pt x="417229" y="314933"/>
                    <a:pt x="429612" y="312075"/>
                    <a:pt x="441042" y="303503"/>
                  </a:cubicBezTo>
                  <a:cubicBezTo>
                    <a:pt x="452472" y="295883"/>
                    <a:pt x="455329" y="281595"/>
                    <a:pt x="461997" y="278738"/>
                  </a:cubicBezTo>
                  <a:cubicBezTo>
                    <a:pt x="468664" y="275880"/>
                    <a:pt x="477237" y="276833"/>
                    <a:pt x="495334" y="276833"/>
                  </a:cubicBezTo>
                  <a:cubicBezTo>
                    <a:pt x="513432" y="276833"/>
                    <a:pt x="516289" y="277785"/>
                    <a:pt x="527719" y="273023"/>
                  </a:cubicBezTo>
                  <a:cubicBezTo>
                    <a:pt x="539149" y="268260"/>
                    <a:pt x="546769" y="269213"/>
                    <a:pt x="556294" y="262545"/>
                  </a:cubicBezTo>
                  <a:cubicBezTo>
                    <a:pt x="565819" y="255878"/>
                    <a:pt x="565819" y="253973"/>
                    <a:pt x="580107" y="253973"/>
                  </a:cubicBezTo>
                  <a:cubicBezTo>
                    <a:pt x="594394" y="253973"/>
                    <a:pt x="596299" y="250163"/>
                    <a:pt x="598204" y="245400"/>
                  </a:cubicBezTo>
                  <a:cubicBezTo>
                    <a:pt x="600109" y="240638"/>
                    <a:pt x="601062" y="233970"/>
                    <a:pt x="588679" y="228255"/>
                  </a:cubicBezTo>
                  <a:cubicBezTo>
                    <a:pt x="575344" y="223493"/>
                    <a:pt x="563914" y="211110"/>
                    <a:pt x="581059" y="215873"/>
                  </a:cubicBezTo>
                  <a:cubicBezTo>
                    <a:pt x="598204" y="219683"/>
                    <a:pt x="599157" y="216825"/>
                    <a:pt x="602967" y="220635"/>
                  </a:cubicBezTo>
                  <a:cubicBezTo>
                    <a:pt x="606777" y="224445"/>
                    <a:pt x="609634" y="227303"/>
                    <a:pt x="615349" y="228255"/>
                  </a:cubicBezTo>
                  <a:cubicBezTo>
                    <a:pt x="620112" y="229208"/>
                    <a:pt x="628684" y="228255"/>
                    <a:pt x="629637" y="224445"/>
                  </a:cubicBezTo>
                  <a:cubicBezTo>
                    <a:pt x="630589" y="220635"/>
                    <a:pt x="642019" y="214920"/>
                    <a:pt x="627732" y="207300"/>
                  </a:cubicBezTo>
                  <a:cubicBezTo>
                    <a:pt x="613444" y="200633"/>
                    <a:pt x="610587" y="196823"/>
                    <a:pt x="606777" y="195870"/>
                  </a:cubicBezTo>
                  <a:cubicBezTo>
                    <a:pt x="602967" y="194918"/>
                    <a:pt x="593442" y="195870"/>
                    <a:pt x="600109" y="189203"/>
                  </a:cubicBezTo>
                  <a:cubicBezTo>
                    <a:pt x="605824" y="182535"/>
                    <a:pt x="614397" y="180630"/>
                    <a:pt x="614397" y="180630"/>
                  </a:cubicBezTo>
                  <a:cubicBezTo>
                    <a:pt x="614397" y="180630"/>
                    <a:pt x="617254" y="173963"/>
                    <a:pt x="641067" y="173963"/>
                  </a:cubicBezTo>
                  <a:cubicBezTo>
                    <a:pt x="664879" y="173963"/>
                    <a:pt x="674404" y="174915"/>
                    <a:pt x="678214" y="165390"/>
                  </a:cubicBezTo>
                  <a:cubicBezTo>
                    <a:pt x="682024" y="155865"/>
                    <a:pt x="677261" y="154913"/>
                    <a:pt x="682024" y="148245"/>
                  </a:cubicBezTo>
                  <a:cubicBezTo>
                    <a:pt x="686786" y="142530"/>
                    <a:pt x="687739" y="140625"/>
                    <a:pt x="686786" y="132053"/>
                  </a:cubicBezTo>
                  <a:cubicBezTo>
                    <a:pt x="685834" y="124433"/>
                    <a:pt x="668689" y="130148"/>
                    <a:pt x="685834" y="124433"/>
                  </a:cubicBezTo>
                  <a:cubicBezTo>
                    <a:pt x="702979" y="118718"/>
                    <a:pt x="707742" y="118718"/>
                    <a:pt x="709647" y="115860"/>
                  </a:cubicBezTo>
                  <a:cubicBezTo>
                    <a:pt x="711552" y="113003"/>
                    <a:pt x="721077" y="111098"/>
                    <a:pt x="713457" y="106335"/>
                  </a:cubicBezTo>
                  <a:cubicBezTo>
                    <a:pt x="706789" y="101573"/>
                    <a:pt x="712504" y="105383"/>
                    <a:pt x="706789" y="101573"/>
                  </a:cubicBezTo>
                  <a:cubicBezTo>
                    <a:pt x="701074" y="97763"/>
                    <a:pt x="696311" y="92048"/>
                    <a:pt x="701074" y="87285"/>
                  </a:cubicBezTo>
                  <a:cubicBezTo>
                    <a:pt x="704884" y="83475"/>
                    <a:pt x="719172" y="81570"/>
                    <a:pt x="729649" y="73950"/>
                  </a:cubicBezTo>
                  <a:cubicBezTo>
                    <a:pt x="741079" y="67283"/>
                    <a:pt x="741079" y="59663"/>
                    <a:pt x="749652" y="57758"/>
                  </a:cubicBezTo>
                  <a:cubicBezTo>
                    <a:pt x="758224" y="55853"/>
                    <a:pt x="755367" y="53948"/>
                    <a:pt x="767749" y="52995"/>
                  </a:cubicBezTo>
                  <a:cubicBezTo>
                    <a:pt x="780132" y="52043"/>
                    <a:pt x="792514" y="50138"/>
                    <a:pt x="799182" y="50138"/>
                  </a:cubicBezTo>
                  <a:cubicBezTo>
                    <a:pt x="804897" y="50138"/>
                    <a:pt x="815374" y="51090"/>
                    <a:pt x="807754" y="44423"/>
                  </a:cubicBezTo>
                  <a:cubicBezTo>
                    <a:pt x="801086" y="37755"/>
                    <a:pt x="806802" y="32040"/>
                    <a:pt x="789657" y="31088"/>
                  </a:cubicBezTo>
                  <a:cubicBezTo>
                    <a:pt x="772511" y="30135"/>
                    <a:pt x="768702" y="30135"/>
                    <a:pt x="754414" y="30135"/>
                  </a:cubicBezTo>
                  <a:cubicBezTo>
                    <a:pt x="740127" y="30135"/>
                    <a:pt x="728697" y="25373"/>
                    <a:pt x="718219" y="24420"/>
                  </a:cubicBezTo>
                  <a:cubicBezTo>
                    <a:pt x="708694" y="23468"/>
                    <a:pt x="704884" y="17753"/>
                    <a:pt x="699169" y="14895"/>
                  </a:cubicBezTo>
                  <a:cubicBezTo>
                    <a:pt x="693454" y="12038"/>
                    <a:pt x="665832" y="-3202"/>
                    <a:pt x="648686" y="608"/>
                  </a:cubicBezTo>
                  <a:cubicBezTo>
                    <a:pt x="630589" y="4418"/>
                    <a:pt x="628684" y="-345"/>
                    <a:pt x="597252" y="2513"/>
                  </a:cubicBezTo>
                  <a:cubicBezTo>
                    <a:pt x="566772" y="5370"/>
                    <a:pt x="542007" y="1560"/>
                    <a:pt x="520099" y="7275"/>
                  </a:cubicBezTo>
                  <a:cubicBezTo>
                    <a:pt x="498192" y="12990"/>
                    <a:pt x="468664" y="15848"/>
                    <a:pt x="450567" y="17753"/>
                  </a:cubicBezTo>
                  <a:cubicBezTo>
                    <a:pt x="431517" y="19658"/>
                    <a:pt x="435327" y="13943"/>
                    <a:pt x="402942" y="18705"/>
                  </a:cubicBezTo>
                  <a:cubicBezTo>
                    <a:pt x="369604" y="23468"/>
                    <a:pt x="336267" y="17753"/>
                    <a:pt x="336267" y="17753"/>
                  </a:cubicBezTo>
                  <a:cubicBezTo>
                    <a:pt x="336267" y="17753"/>
                    <a:pt x="307692" y="23468"/>
                    <a:pt x="284832" y="28230"/>
                  </a:cubicBezTo>
                  <a:cubicBezTo>
                    <a:pt x="261972" y="32993"/>
                    <a:pt x="260067" y="35850"/>
                    <a:pt x="244827" y="33945"/>
                  </a:cubicBezTo>
                  <a:cubicBezTo>
                    <a:pt x="221967" y="31088"/>
                    <a:pt x="207679" y="34898"/>
                    <a:pt x="207679" y="34898"/>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6" name="Google Shape;926;p101"/>
            <p:cNvSpPr/>
            <p:nvPr/>
          </p:nvSpPr>
          <p:spPr>
            <a:xfrm>
              <a:off x="6725449" y="1887803"/>
              <a:ext cx="172522" cy="69009"/>
            </a:xfrm>
            <a:custGeom>
              <a:rect b="b" l="l" r="r" t="t"/>
              <a:pathLst>
                <a:path extrusionOk="0" h="57150" w="142875">
                  <a:moveTo>
                    <a:pt x="8588" y="41705"/>
                  </a:moveTo>
                  <a:cubicBezTo>
                    <a:pt x="4778" y="34085"/>
                    <a:pt x="-4747" y="14082"/>
                    <a:pt x="2873" y="10272"/>
                  </a:cubicBezTo>
                  <a:cubicBezTo>
                    <a:pt x="9540" y="6462"/>
                    <a:pt x="-4747" y="7415"/>
                    <a:pt x="9540" y="6462"/>
                  </a:cubicBezTo>
                  <a:cubicBezTo>
                    <a:pt x="24780" y="5510"/>
                    <a:pt x="23828" y="16940"/>
                    <a:pt x="34305" y="18845"/>
                  </a:cubicBezTo>
                  <a:cubicBezTo>
                    <a:pt x="45735" y="20750"/>
                    <a:pt x="43830" y="15987"/>
                    <a:pt x="47640" y="13130"/>
                  </a:cubicBezTo>
                  <a:cubicBezTo>
                    <a:pt x="50498" y="10272"/>
                    <a:pt x="40020" y="3605"/>
                    <a:pt x="58118" y="3605"/>
                  </a:cubicBezTo>
                  <a:cubicBezTo>
                    <a:pt x="76215" y="3605"/>
                    <a:pt x="75263" y="747"/>
                    <a:pt x="87645" y="3605"/>
                  </a:cubicBezTo>
                  <a:cubicBezTo>
                    <a:pt x="100980" y="6462"/>
                    <a:pt x="105743" y="8367"/>
                    <a:pt x="110505" y="4557"/>
                  </a:cubicBezTo>
                  <a:cubicBezTo>
                    <a:pt x="115268" y="747"/>
                    <a:pt x="99075" y="-1158"/>
                    <a:pt x="115268" y="747"/>
                  </a:cubicBezTo>
                  <a:cubicBezTo>
                    <a:pt x="131460" y="2652"/>
                    <a:pt x="130508" y="4557"/>
                    <a:pt x="134318" y="10272"/>
                  </a:cubicBezTo>
                  <a:cubicBezTo>
                    <a:pt x="138127" y="15987"/>
                    <a:pt x="160035" y="8367"/>
                    <a:pt x="148605" y="21702"/>
                  </a:cubicBezTo>
                  <a:cubicBezTo>
                    <a:pt x="136223" y="35990"/>
                    <a:pt x="137175" y="37895"/>
                    <a:pt x="123840" y="38847"/>
                  </a:cubicBezTo>
                  <a:cubicBezTo>
                    <a:pt x="109552" y="39800"/>
                    <a:pt x="100980" y="35990"/>
                    <a:pt x="95265" y="38847"/>
                  </a:cubicBezTo>
                  <a:cubicBezTo>
                    <a:pt x="89550" y="41705"/>
                    <a:pt x="88598" y="44562"/>
                    <a:pt x="81930" y="46467"/>
                  </a:cubicBezTo>
                  <a:cubicBezTo>
                    <a:pt x="76215" y="48372"/>
                    <a:pt x="70500" y="40752"/>
                    <a:pt x="66690" y="49325"/>
                  </a:cubicBezTo>
                  <a:cubicBezTo>
                    <a:pt x="62880" y="57897"/>
                    <a:pt x="70500" y="65517"/>
                    <a:pt x="54308" y="61707"/>
                  </a:cubicBezTo>
                  <a:cubicBezTo>
                    <a:pt x="38115" y="58850"/>
                    <a:pt x="31448" y="50277"/>
                    <a:pt x="28590" y="50277"/>
                  </a:cubicBezTo>
                  <a:cubicBezTo>
                    <a:pt x="25733" y="50277"/>
                    <a:pt x="24780" y="53135"/>
                    <a:pt x="19065" y="50277"/>
                  </a:cubicBezTo>
                  <a:cubicBezTo>
                    <a:pt x="12398" y="47420"/>
                    <a:pt x="8588" y="41705"/>
                    <a:pt x="8588" y="41705"/>
                  </a:cubicBezTo>
                  <a:close/>
                </a:path>
              </a:pathLst>
            </a:cu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927" name="Google Shape;927;p101"/>
          <p:cNvGrpSpPr/>
          <p:nvPr/>
        </p:nvGrpSpPr>
        <p:grpSpPr>
          <a:xfrm>
            <a:off x="2375258" y="1054703"/>
            <a:ext cx="899550" cy="910892"/>
            <a:chOff x="1085141" y="2677995"/>
            <a:chExt cx="1199400" cy="1214523"/>
          </a:xfrm>
        </p:grpSpPr>
        <p:sp>
          <p:nvSpPr>
            <p:cNvPr id="928" name="Google Shape;928;p101"/>
            <p:cNvSpPr/>
            <p:nvPr/>
          </p:nvSpPr>
          <p:spPr>
            <a:xfrm>
              <a:off x="1085141" y="2677995"/>
              <a:ext cx="1199400" cy="1199400"/>
            </a:xfrm>
            <a:prstGeom prst="ellipse">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29" name="Google Shape;929;p101"/>
            <p:cNvSpPr/>
            <p:nvPr/>
          </p:nvSpPr>
          <p:spPr>
            <a:xfrm rot="8100000">
              <a:off x="2048208" y="3670750"/>
              <a:ext cx="190919" cy="180736"/>
            </a:xfrm>
            <a:prstGeom prst="triangle">
              <a:avLst>
                <a:gd fmla="val 50000"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930" name="Google Shape;930;p101"/>
          <p:cNvSpPr txBox="1"/>
          <p:nvPr/>
        </p:nvSpPr>
        <p:spPr>
          <a:xfrm rot="-440053">
            <a:off x="2264678" y="1117774"/>
            <a:ext cx="998772" cy="187801"/>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lang="en" sz="1100">
                <a:solidFill>
                  <a:srgbClr val="333A41"/>
                </a:solidFill>
                <a:latin typeface="Poppins"/>
                <a:ea typeface="Poppins"/>
                <a:cs typeface="Poppins"/>
                <a:sym typeface="Poppins"/>
              </a:rPr>
              <a:t>USA</a:t>
            </a:r>
            <a:endParaRPr sz="800"/>
          </a:p>
        </p:txBody>
      </p:sp>
      <p:sp>
        <p:nvSpPr>
          <p:cNvPr id="931" name="Google Shape;931;p101"/>
          <p:cNvSpPr txBox="1"/>
          <p:nvPr/>
        </p:nvSpPr>
        <p:spPr>
          <a:xfrm rot="-440467">
            <a:off x="2358792" y="1229349"/>
            <a:ext cx="927402" cy="60798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TEXAS</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NEW ORLEANS</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CALIFORNIA</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B-HAM</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ATLANTA</a:t>
            </a:r>
            <a:endParaRPr sz="700">
              <a:solidFill>
                <a:schemeClr val="accent1"/>
              </a:solidFill>
              <a:latin typeface="Poppins Light"/>
              <a:ea typeface="Poppins Light"/>
              <a:cs typeface="Poppins Light"/>
              <a:sym typeface="Poppins Light"/>
            </a:endParaRPr>
          </a:p>
        </p:txBody>
      </p:sp>
      <p:grpSp>
        <p:nvGrpSpPr>
          <p:cNvPr id="932" name="Google Shape;932;p101"/>
          <p:cNvGrpSpPr/>
          <p:nvPr/>
        </p:nvGrpSpPr>
        <p:grpSpPr>
          <a:xfrm>
            <a:off x="3120522" y="2744668"/>
            <a:ext cx="1034674" cy="945665"/>
            <a:chOff x="2920181" y="1871834"/>
            <a:chExt cx="1379566" cy="1260887"/>
          </a:xfrm>
        </p:grpSpPr>
        <p:grpSp>
          <p:nvGrpSpPr>
            <p:cNvPr id="933" name="Google Shape;933;p101"/>
            <p:cNvGrpSpPr/>
            <p:nvPr/>
          </p:nvGrpSpPr>
          <p:grpSpPr>
            <a:xfrm>
              <a:off x="3046361" y="1871834"/>
              <a:ext cx="1199400" cy="1260887"/>
              <a:chOff x="1085141" y="2616508"/>
              <a:chExt cx="1199400" cy="1260887"/>
            </a:xfrm>
          </p:grpSpPr>
          <p:sp>
            <p:nvSpPr>
              <p:cNvPr id="934" name="Google Shape;934;p101"/>
              <p:cNvSpPr/>
              <p:nvPr/>
            </p:nvSpPr>
            <p:spPr>
              <a:xfrm>
                <a:off x="1085141" y="2677995"/>
                <a:ext cx="1199400" cy="1199400"/>
              </a:xfrm>
              <a:prstGeom prst="ellipse">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35" name="Google Shape;935;p101"/>
              <p:cNvSpPr/>
              <p:nvPr/>
            </p:nvSpPr>
            <p:spPr>
              <a:xfrm rot="2593082">
                <a:off x="1994768" y="2657451"/>
                <a:ext cx="191011" cy="180615"/>
              </a:xfrm>
              <a:prstGeom prst="triangle">
                <a:avLst>
                  <a:gd fmla="val 50000"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936" name="Google Shape;936;p101"/>
            <p:cNvGrpSpPr/>
            <p:nvPr/>
          </p:nvGrpSpPr>
          <p:grpSpPr>
            <a:xfrm rot="-440549">
              <a:off x="2944264" y="2120669"/>
              <a:ext cx="1331400" cy="462309"/>
              <a:chOff x="1015370" y="2891117"/>
              <a:chExt cx="1331400" cy="462309"/>
            </a:xfrm>
          </p:grpSpPr>
          <p:sp>
            <p:nvSpPr>
              <p:cNvPr id="937" name="Google Shape;937;p101"/>
              <p:cNvSpPr txBox="1"/>
              <p:nvPr/>
            </p:nvSpPr>
            <p:spPr>
              <a:xfrm>
                <a:off x="1015370" y="2891117"/>
                <a:ext cx="1331400" cy="2502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lang="en" sz="1100">
                    <a:solidFill>
                      <a:srgbClr val="333A41"/>
                    </a:solidFill>
                    <a:latin typeface="Poppins"/>
                    <a:ea typeface="Poppins"/>
                    <a:cs typeface="Poppins"/>
                    <a:sym typeface="Poppins"/>
                  </a:rPr>
                  <a:t>BRAZIL</a:t>
                </a:r>
                <a:endParaRPr sz="800"/>
              </a:p>
            </p:txBody>
          </p:sp>
          <p:sp>
            <p:nvSpPr>
              <p:cNvPr id="938" name="Google Shape;938;p101"/>
              <p:cNvSpPr txBox="1"/>
              <p:nvPr/>
            </p:nvSpPr>
            <p:spPr>
              <a:xfrm>
                <a:off x="1147224" y="3076526"/>
                <a:ext cx="1116600" cy="27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accent1"/>
                    </a:solidFill>
                    <a:latin typeface="Poppins Light"/>
                    <a:ea typeface="Poppins Light"/>
                    <a:cs typeface="Poppins Light"/>
                    <a:sym typeface="Poppins Light"/>
                  </a:rPr>
                  <a:t>SÃO PAULO</a:t>
                </a:r>
                <a:endParaRPr sz="1100"/>
              </a:p>
            </p:txBody>
          </p:sp>
        </p:grpSp>
      </p:grpSp>
      <p:grpSp>
        <p:nvGrpSpPr>
          <p:cNvPr id="939" name="Google Shape;939;p101"/>
          <p:cNvGrpSpPr/>
          <p:nvPr/>
        </p:nvGrpSpPr>
        <p:grpSpPr>
          <a:xfrm>
            <a:off x="4439763" y="1632793"/>
            <a:ext cx="1064013" cy="938943"/>
            <a:chOff x="2922943" y="1880797"/>
            <a:chExt cx="1418684" cy="1251924"/>
          </a:xfrm>
        </p:grpSpPr>
        <p:grpSp>
          <p:nvGrpSpPr>
            <p:cNvPr id="940" name="Google Shape;940;p101"/>
            <p:cNvGrpSpPr/>
            <p:nvPr/>
          </p:nvGrpSpPr>
          <p:grpSpPr>
            <a:xfrm>
              <a:off x="3046361" y="1880797"/>
              <a:ext cx="1199400" cy="1251924"/>
              <a:chOff x="1085141" y="2625471"/>
              <a:chExt cx="1199400" cy="1251924"/>
            </a:xfrm>
          </p:grpSpPr>
          <p:sp>
            <p:nvSpPr>
              <p:cNvPr id="941" name="Google Shape;941;p101"/>
              <p:cNvSpPr/>
              <p:nvPr/>
            </p:nvSpPr>
            <p:spPr>
              <a:xfrm>
                <a:off x="1085141" y="2677995"/>
                <a:ext cx="1199400" cy="1199400"/>
              </a:xfrm>
              <a:prstGeom prst="ellipse">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42" name="Google Shape;942;p101"/>
              <p:cNvSpPr/>
              <p:nvPr/>
            </p:nvSpPr>
            <p:spPr>
              <a:xfrm rot="2703815">
                <a:off x="1938018" y="2666653"/>
                <a:ext cx="191131" cy="180736"/>
              </a:xfrm>
              <a:prstGeom prst="triangle">
                <a:avLst>
                  <a:gd fmla="val 50000"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943" name="Google Shape;943;p101"/>
            <p:cNvGrpSpPr/>
            <p:nvPr/>
          </p:nvGrpSpPr>
          <p:grpSpPr>
            <a:xfrm rot="-440549">
              <a:off x="2966585" y="2109814"/>
              <a:ext cx="1331400" cy="768397"/>
              <a:chOff x="1019336" y="2881949"/>
              <a:chExt cx="1331400" cy="768397"/>
            </a:xfrm>
          </p:grpSpPr>
          <p:sp>
            <p:nvSpPr>
              <p:cNvPr id="944" name="Google Shape;944;p101"/>
              <p:cNvSpPr txBox="1"/>
              <p:nvPr/>
            </p:nvSpPr>
            <p:spPr>
              <a:xfrm>
                <a:off x="1019336" y="2881949"/>
                <a:ext cx="1331400" cy="2502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lang="en" sz="1100">
                    <a:solidFill>
                      <a:srgbClr val="333A41"/>
                    </a:solidFill>
                    <a:latin typeface="Poppins"/>
                    <a:ea typeface="Poppins"/>
                    <a:cs typeface="Poppins"/>
                    <a:sym typeface="Poppins"/>
                  </a:rPr>
                  <a:t>EUROPE</a:t>
                </a:r>
                <a:endParaRPr sz="800"/>
              </a:p>
            </p:txBody>
          </p:sp>
          <p:sp>
            <p:nvSpPr>
              <p:cNvPr id="945" name="Google Shape;945;p101"/>
              <p:cNvSpPr txBox="1"/>
              <p:nvPr/>
            </p:nvSpPr>
            <p:spPr>
              <a:xfrm>
                <a:off x="1084619" y="3127145"/>
                <a:ext cx="1197000" cy="523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UNITED KINGDOM</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SWITZERLAND</a:t>
                </a:r>
                <a:endParaRPr sz="700">
                  <a:solidFill>
                    <a:schemeClr val="accent1"/>
                  </a:solidFill>
                  <a:latin typeface="Poppins Light"/>
                  <a:ea typeface="Poppins Light"/>
                  <a:cs typeface="Poppins Light"/>
                  <a:sym typeface="Poppins Light"/>
                </a:endParaRPr>
              </a:p>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GERMANY</a:t>
                </a:r>
                <a:endParaRPr sz="700">
                  <a:solidFill>
                    <a:schemeClr val="accent1"/>
                  </a:solidFill>
                  <a:latin typeface="Poppins Light"/>
                  <a:ea typeface="Poppins Light"/>
                  <a:cs typeface="Poppins Light"/>
                  <a:sym typeface="Poppins Light"/>
                </a:endParaRPr>
              </a:p>
            </p:txBody>
          </p:sp>
        </p:grpSp>
      </p:grpSp>
      <p:grpSp>
        <p:nvGrpSpPr>
          <p:cNvPr id="946" name="Google Shape;946;p101"/>
          <p:cNvGrpSpPr/>
          <p:nvPr/>
        </p:nvGrpSpPr>
        <p:grpSpPr>
          <a:xfrm>
            <a:off x="7697478" y="3182636"/>
            <a:ext cx="1108092" cy="899550"/>
            <a:chOff x="3794255" y="1500971"/>
            <a:chExt cx="1477456" cy="1199400"/>
          </a:xfrm>
        </p:grpSpPr>
        <p:grpSp>
          <p:nvGrpSpPr>
            <p:cNvPr id="947" name="Google Shape;947;p101"/>
            <p:cNvGrpSpPr/>
            <p:nvPr/>
          </p:nvGrpSpPr>
          <p:grpSpPr>
            <a:xfrm>
              <a:off x="3826643" y="1500971"/>
              <a:ext cx="1325393" cy="1199400"/>
              <a:chOff x="1865423" y="2245645"/>
              <a:chExt cx="1325393" cy="1199400"/>
            </a:xfrm>
          </p:grpSpPr>
          <p:sp>
            <p:nvSpPr>
              <p:cNvPr id="948" name="Google Shape;948;p101"/>
              <p:cNvSpPr/>
              <p:nvPr/>
            </p:nvSpPr>
            <p:spPr>
              <a:xfrm>
                <a:off x="1991416" y="2245645"/>
                <a:ext cx="1199400" cy="1199400"/>
              </a:xfrm>
              <a:prstGeom prst="ellipse">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49" name="Google Shape;949;p101"/>
              <p:cNvSpPr/>
              <p:nvPr/>
            </p:nvSpPr>
            <p:spPr>
              <a:xfrm rot="1577004">
                <a:off x="1895597" y="2611696"/>
                <a:ext cx="191052" cy="180721"/>
              </a:xfrm>
              <a:prstGeom prst="triangle">
                <a:avLst>
                  <a:gd fmla="val 50000" name="adj"/>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950" name="Google Shape;950;p101"/>
            <p:cNvGrpSpPr/>
            <p:nvPr/>
          </p:nvGrpSpPr>
          <p:grpSpPr>
            <a:xfrm rot="-440549">
              <a:off x="3814183" y="1735823"/>
              <a:ext cx="1437600" cy="404100"/>
              <a:chOff x="1930623" y="2627627"/>
              <a:chExt cx="1437600" cy="404100"/>
            </a:xfrm>
          </p:grpSpPr>
          <p:sp>
            <p:nvSpPr>
              <p:cNvPr id="951" name="Google Shape;951;p101"/>
              <p:cNvSpPr txBox="1"/>
              <p:nvPr/>
            </p:nvSpPr>
            <p:spPr>
              <a:xfrm>
                <a:off x="1930623" y="2627627"/>
                <a:ext cx="1437600" cy="2361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lang="en" sz="1000">
                    <a:solidFill>
                      <a:srgbClr val="333A41"/>
                    </a:solidFill>
                    <a:latin typeface="Poppins"/>
                    <a:ea typeface="Poppins"/>
                    <a:cs typeface="Poppins"/>
                    <a:sym typeface="Poppins"/>
                  </a:rPr>
                  <a:t>AUSTRALIA </a:t>
                </a:r>
                <a:endParaRPr sz="700"/>
              </a:p>
            </p:txBody>
          </p:sp>
          <p:sp>
            <p:nvSpPr>
              <p:cNvPr id="952" name="Google Shape;952;p101"/>
              <p:cNvSpPr txBox="1"/>
              <p:nvPr/>
            </p:nvSpPr>
            <p:spPr>
              <a:xfrm>
                <a:off x="2080652" y="2795627"/>
                <a:ext cx="1116600" cy="236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700">
                    <a:solidFill>
                      <a:schemeClr val="accent1"/>
                    </a:solidFill>
                    <a:latin typeface="Poppins Light"/>
                    <a:ea typeface="Poppins Light"/>
                    <a:cs typeface="Poppins Light"/>
                    <a:sym typeface="Poppins Light"/>
                  </a:rPr>
                  <a:t>CANBERRA</a:t>
                </a:r>
                <a:endParaRPr sz="900"/>
              </a:p>
            </p:txBody>
          </p:sp>
        </p:grpSp>
      </p:grpSp>
      <p:sp>
        <p:nvSpPr>
          <p:cNvPr id="953" name="Google Shape;953;p101"/>
          <p:cNvSpPr txBox="1"/>
          <p:nvPr/>
        </p:nvSpPr>
        <p:spPr>
          <a:xfrm>
            <a:off x="459425" y="3690325"/>
            <a:ext cx="2919600" cy="1295700"/>
          </a:xfrm>
          <a:prstGeom prst="rect">
            <a:avLst/>
          </a:prstGeom>
          <a:noFill/>
          <a:ln>
            <a:noFill/>
          </a:ln>
        </p:spPr>
        <p:txBody>
          <a:bodyPr anchorCtr="0" anchor="t" bIns="25700" lIns="51425" spcFirstLastPara="1" rIns="51425" wrap="square" tIns="25700">
            <a:spAutoFit/>
          </a:bodyPr>
          <a:lstStyle/>
          <a:p>
            <a:pPr indent="-165100" lvl="0" marL="254000" marR="0" rtl="0" algn="l">
              <a:lnSpc>
                <a:spcPct val="130000"/>
              </a:lnSpc>
              <a:spcBef>
                <a:spcPts val="0"/>
              </a:spcBef>
              <a:spcAft>
                <a:spcPts val="0"/>
              </a:spcAft>
              <a:buClr>
                <a:srgbClr val="2B3441"/>
              </a:buClr>
              <a:buSzPts val="800"/>
              <a:buFont typeface="Poppins Light"/>
              <a:buChar char="●"/>
            </a:pPr>
            <a:r>
              <a:rPr i="1" lang="en" sz="800">
                <a:solidFill>
                  <a:srgbClr val="2B3441"/>
                </a:solidFill>
                <a:latin typeface="Poppins Light"/>
                <a:ea typeface="Poppins Light"/>
                <a:cs typeface="Poppins Light"/>
                <a:sym typeface="Poppins Light"/>
              </a:rPr>
              <a:t>Join World WCMX Federation ➜ worldwcmx.org ➜ Local adaptive sports organizations like the SMCL Foundation &amp; Associates and Abilities Skateboarding </a:t>
            </a:r>
            <a:endParaRPr i="1" sz="800">
              <a:solidFill>
                <a:srgbClr val="2B3441"/>
              </a:solidFill>
              <a:latin typeface="Poppins Light"/>
              <a:ea typeface="Poppins Light"/>
              <a:cs typeface="Poppins Light"/>
              <a:sym typeface="Poppins Light"/>
            </a:endParaRPr>
          </a:p>
          <a:p>
            <a:pPr indent="-165100" lvl="0" marL="254000" marR="0" rtl="0" algn="l">
              <a:lnSpc>
                <a:spcPct val="130000"/>
              </a:lnSpc>
              <a:spcBef>
                <a:spcPts val="0"/>
              </a:spcBef>
              <a:spcAft>
                <a:spcPts val="0"/>
              </a:spcAft>
              <a:buClr>
                <a:srgbClr val="2B3441"/>
              </a:buClr>
              <a:buSzPts val="800"/>
              <a:buFont typeface="Poppins Light"/>
              <a:buChar char="●"/>
            </a:pPr>
            <a:r>
              <a:rPr i="1" lang="en" sz="800">
                <a:solidFill>
                  <a:srgbClr val="2B3441"/>
                </a:solidFill>
                <a:latin typeface="Poppins Light"/>
                <a:ea typeface="Poppins Light"/>
                <a:cs typeface="Poppins Light"/>
                <a:sym typeface="Poppins Light"/>
              </a:rPr>
              <a:t>Apply to be a Global Ambassador.</a:t>
            </a:r>
            <a:endParaRPr i="1" sz="800">
              <a:solidFill>
                <a:srgbClr val="2B3441"/>
              </a:solidFill>
              <a:latin typeface="Poppins Light"/>
              <a:ea typeface="Poppins Light"/>
              <a:cs typeface="Poppins Light"/>
              <a:sym typeface="Poppins Light"/>
            </a:endParaRPr>
          </a:p>
          <a:p>
            <a:pPr indent="-165100" lvl="0" marL="254000" marR="0" rtl="0" algn="l">
              <a:lnSpc>
                <a:spcPct val="130000"/>
              </a:lnSpc>
              <a:spcBef>
                <a:spcPts val="0"/>
              </a:spcBef>
              <a:spcAft>
                <a:spcPts val="0"/>
              </a:spcAft>
              <a:buClr>
                <a:srgbClr val="2B3441"/>
              </a:buClr>
              <a:buSzPts val="800"/>
              <a:buFont typeface="Poppins Light"/>
              <a:buChar char="●"/>
            </a:pPr>
            <a:r>
              <a:rPr i="1" lang="en" sz="800">
                <a:solidFill>
                  <a:srgbClr val="2B3441"/>
                </a:solidFill>
                <a:latin typeface="Poppins Light"/>
                <a:ea typeface="Poppins Light"/>
                <a:cs typeface="Poppins Light"/>
                <a:sym typeface="Poppins Light"/>
              </a:rPr>
              <a:t>Host a beginner clinic in your city.</a:t>
            </a:r>
            <a:endParaRPr i="1" sz="800">
              <a:solidFill>
                <a:srgbClr val="2B3441"/>
              </a:solidFill>
              <a:latin typeface="Poppins Light"/>
              <a:ea typeface="Poppins Light"/>
              <a:cs typeface="Poppins Light"/>
              <a:sym typeface="Poppins Light"/>
            </a:endParaRPr>
          </a:p>
          <a:p>
            <a:pPr indent="-165100" lvl="0" marL="254000" marR="0" rtl="0" algn="l">
              <a:lnSpc>
                <a:spcPct val="130000"/>
              </a:lnSpc>
              <a:spcBef>
                <a:spcPts val="0"/>
              </a:spcBef>
              <a:spcAft>
                <a:spcPts val="0"/>
              </a:spcAft>
              <a:buClr>
                <a:srgbClr val="2B3441"/>
              </a:buClr>
              <a:buSzPts val="800"/>
              <a:buFont typeface="Poppins Light"/>
              <a:buChar char="●"/>
            </a:pPr>
            <a:r>
              <a:rPr i="1" lang="en" sz="800">
                <a:solidFill>
                  <a:srgbClr val="2B3441"/>
                </a:solidFill>
                <a:latin typeface="Poppins Light"/>
                <a:ea typeface="Poppins Light"/>
                <a:cs typeface="Poppins Light"/>
                <a:sym typeface="Poppins Light"/>
              </a:rPr>
              <a:t>Share your first WCMX trick or event video with #WCMX.</a:t>
            </a:r>
            <a:endParaRPr i="1" sz="800">
              <a:solidFill>
                <a:srgbClr val="2B3441"/>
              </a:solidFill>
              <a:latin typeface="Poppins Light"/>
              <a:ea typeface="Poppins Light"/>
              <a:cs typeface="Poppins Light"/>
              <a:sym typeface="Poppins Light"/>
            </a:endParaRPr>
          </a:p>
        </p:txBody>
      </p:sp>
      <p:pic>
        <p:nvPicPr>
          <p:cNvPr id="954" name="Google Shape;954;p101" title="Fede_gold.png"/>
          <p:cNvPicPr preferRelativeResize="0"/>
          <p:nvPr/>
        </p:nvPicPr>
        <p:blipFill>
          <a:blip r:embed="rId3">
            <a:alphaModFix/>
          </a:blip>
          <a:stretch>
            <a:fillRect/>
          </a:stretch>
        </p:blipFill>
        <p:spPr>
          <a:xfrm>
            <a:off x="630223" y="1653199"/>
            <a:ext cx="1600353" cy="11760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02"/>
          <p:cNvSpPr/>
          <p:nvPr/>
        </p:nvSpPr>
        <p:spPr>
          <a:xfrm rot="-5733496">
            <a:off x="6628583" y="708398"/>
            <a:ext cx="1056532" cy="2837416"/>
          </a:xfrm>
          <a:custGeom>
            <a:rect b="b" l="l" r="r" t="t"/>
            <a:pathLst>
              <a:path extrusionOk="0" h="3778145" w="1411496">
                <a:moveTo>
                  <a:pt x="419324" y="3764277"/>
                </a:moveTo>
                <a:cubicBezTo>
                  <a:pt x="420894" y="3766894"/>
                  <a:pt x="420894" y="3770295"/>
                  <a:pt x="421679" y="3773174"/>
                </a:cubicBezTo>
                <a:cubicBezTo>
                  <a:pt x="420371" y="3774220"/>
                  <a:pt x="419586" y="3775790"/>
                  <a:pt x="418016" y="3776575"/>
                </a:cubicBezTo>
                <a:cubicBezTo>
                  <a:pt x="417231" y="3777098"/>
                  <a:pt x="414614" y="3776313"/>
                  <a:pt x="414353" y="3775528"/>
                </a:cubicBezTo>
                <a:cubicBezTo>
                  <a:pt x="413045" y="3772912"/>
                  <a:pt x="411213" y="3769511"/>
                  <a:pt x="411998" y="3766894"/>
                </a:cubicBezTo>
                <a:cubicBezTo>
                  <a:pt x="413568" y="3762708"/>
                  <a:pt x="417754" y="3761661"/>
                  <a:pt x="419324" y="3764277"/>
                </a:cubicBezTo>
                <a:close/>
                <a:moveTo>
                  <a:pt x="449675" y="3742822"/>
                </a:moveTo>
                <a:cubicBezTo>
                  <a:pt x="452291" y="3743868"/>
                  <a:pt x="457262" y="3745700"/>
                  <a:pt x="457001" y="3746223"/>
                </a:cubicBezTo>
                <a:cubicBezTo>
                  <a:pt x="455431" y="3750409"/>
                  <a:pt x="453076" y="3754334"/>
                  <a:pt x="450983" y="3758259"/>
                </a:cubicBezTo>
                <a:cubicBezTo>
                  <a:pt x="449413" y="3755904"/>
                  <a:pt x="447581" y="3753288"/>
                  <a:pt x="445750" y="3750671"/>
                </a:cubicBezTo>
                <a:cubicBezTo>
                  <a:pt x="447058" y="3748055"/>
                  <a:pt x="448366" y="3745438"/>
                  <a:pt x="449675" y="3742822"/>
                </a:cubicBezTo>
                <a:close/>
                <a:moveTo>
                  <a:pt x="302893" y="3655434"/>
                </a:moveTo>
                <a:cubicBezTo>
                  <a:pt x="303940" y="3658312"/>
                  <a:pt x="306033" y="3661190"/>
                  <a:pt x="305772" y="3664068"/>
                </a:cubicBezTo>
                <a:cubicBezTo>
                  <a:pt x="305510" y="3665900"/>
                  <a:pt x="302108" y="3667469"/>
                  <a:pt x="299754" y="3669563"/>
                </a:cubicBezTo>
                <a:cubicBezTo>
                  <a:pt x="298707" y="3666161"/>
                  <a:pt x="296876" y="3663283"/>
                  <a:pt x="297137" y="3660405"/>
                </a:cubicBezTo>
                <a:cubicBezTo>
                  <a:pt x="297399" y="3658574"/>
                  <a:pt x="300800" y="3657004"/>
                  <a:pt x="302893" y="3655434"/>
                </a:cubicBezTo>
                <a:close/>
                <a:moveTo>
                  <a:pt x="924558" y="3645230"/>
                </a:moveTo>
                <a:cubicBezTo>
                  <a:pt x="925605" y="3646015"/>
                  <a:pt x="927436" y="3647061"/>
                  <a:pt x="927436" y="3648108"/>
                </a:cubicBezTo>
                <a:cubicBezTo>
                  <a:pt x="927436" y="3648893"/>
                  <a:pt x="925343" y="3649939"/>
                  <a:pt x="924297" y="3650724"/>
                </a:cubicBezTo>
                <a:cubicBezTo>
                  <a:pt x="923250" y="3650201"/>
                  <a:pt x="922204" y="3649678"/>
                  <a:pt x="921157" y="3649678"/>
                </a:cubicBezTo>
                <a:cubicBezTo>
                  <a:pt x="922204" y="3648108"/>
                  <a:pt x="923512" y="3646800"/>
                  <a:pt x="924558" y="3645230"/>
                </a:cubicBezTo>
                <a:close/>
                <a:moveTo>
                  <a:pt x="219428" y="3615664"/>
                </a:moveTo>
                <a:cubicBezTo>
                  <a:pt x="221260" y="3616972"/>
                  <a:pt x="222830" y="3618019"/>
                  <a:pt x="224661" y="3619065"/>
                </a:cubicBezTo>
                <a:cubicBezTo>
                  <a:pt x="223615" y="3620112"/>
                  <a:pt x="222307" y="3621158"/>
                  <a:pt x="220998" y="3622205"/>
                </a:cubicBezTo>
                <a:cubicBezTo>
                  <a:pt x="219952" y="3621158"/>
                  <a:pt x="218644" y="3619850"/>
                  <a:pt x="217597" y="3618804"/>
                </a:cubicBezTo>
                <a:cubicBezTo>
                  <a:pt x="218120" y="3617757"/>
                  <a:pt x="218905" y="3616710"/>
                  <a:pt x="219428" y="3615664"/>
                </a:cubicBezTo>
                <a:close/>
                <a:moveTo>
                  <a:pt x="869090" y="3603628"/>
                </a:moveTo>
                <a:cubicBezTo>
                  <a:pt x="874846" y="3603890"/>
                  <a:pt x="880602" y="3603366"/>
                  <a:pt x="886096" y="3604151"/>
                </a:cubicBezTo>
                <a:cubicBezTo>
                  <a:pt x="888190" y="3604413"/>
                  <a:pt x="890021" y="3607814"/>
                  <a:pt x="891853" y="3609646"/>
                </a:cubicBezTo>
                <a:cubicBezTo>
                  <a:pt x="889236" y="3612524"/>
                  <a:pt x="887405" y="3615925"/>
                  <a:pt x="884527" y="3617495"/>
                </a:cubicBezTo>
                <a:cubicBezTo>
                  <a:pt x="873276" y="3623775"/>
                  <a:pt x="873538" y="3633194"/>
                  <a:pt x="871706" y="3642874"/>
                </a:cubicBezTo>
                <a:cubicBezTo>
                  <a:pt x="870398" y="3651247"/>
                  <a:pt x="854699" y="3655434"/>
                  <a:pt x="844233" y="3650724"/>
                </a:cubicBezTo>
                <a:cubicBezTo>
                  <a:pt x="841617" y="3649677"/>
                  <a:pt x="839524" y="3645753"/>
                  <a:pt x="839262" y="3642874"/>
                </a:cubicBezTo>
                <a:cubicBezTo>
                  <a:pt x="838739" y="3633194"/>
                  <a:pt x="851036" y="3627176"/>
                  <a:pt x="849466" y="3616187"/>
                </a:cubicBezTo>
                <a:cubicBezTo>
                  <a:pt x="848158" y="3605721"/>
                  <a:pt x="858101" y="3603366"/>
                  <a:pt x="869090" y="3603628"/>
                </a:cubicBezTo>
                <a:close/>
                <a:moveTo>
                  <a:pt x="927697" y="3575109"/>
                </a:moveTo>
                <a:cubicBezTo>
                  <a:pt x="930837" y="3575109"/>
                  <a:pt x="934239" y="3576941"/>
                  <a:pt x="937378" y="3577987"/>
                </a:cubicBezTo>
                <a:cubicBezTo>
                  <a:pt x="935285" y="3579819"/>
                  <a:pt x="933454" y="3582958"/>
                  <a:pt x="931360" y="3582958"/>
                </a:cubicBezTo>
                <a:cubicBezTo>
                  <a:pt x="928221" y="3582958"/>
                  <a:pt x="925081" y="3581127"/>
                  <a:pt x="921418" y="3579819"/>
                </a:cubicBezTo>
                <a:cubicBezTo>
                  <a:pt x="923773" y="3577987"/>
                  <a:pt x="925604" y="3575109"/>
                  <a:pt x="927697" y="3575109"/>
                </a:cubicBezTo>
                <a:close/>
                <a:moveTo>
                  <a:pt x="1071864" y="3480132"/>
                </a:moveTo>
                <a:cubicBezTo>
                  <a:pt x="1073957" y="3481702"/>
                  <a:pt x="1077097" y="3483010"/>
                  <a:pt x="1077881" y="3484842"/>
                </a:cubicBezTo>
                <a:cubicBezTo>
                  <a:pt x="1078928" y="3487720"/>
                  <a:pt x="1078143" y="3490859"/>
                  <a:pt x="1078143" y="3495046"/>
                </a:cubicBezTo>
                <a:cubicBezTo>
                  <a:pt x="1077358" y="3496877"/>
                  <a:pt x="1076312" y="3502110"/>
                  <a:pt x="1075003" y="3502110"/>
                </a:cubicBezTo>
                <a:cubicBezTo>
                  <a:pt x="1068462" y="3502110"/>
                  <a:pt x="1068201" y="3497662"/>
                  <a:pt x="1068462" y="3493214"/>
                </a:cubicBezTo>
                <a:cubicBezTo>
                  <a:pt x="1068724" y="3490075"/>
                  <a:pt x="1068201" y="3486935"/>
                  <a:pt x="1068724" y="3484057"/>
                </a:cubicBezTo>
                <a:cubicBezTo>
                  <a:pt x="1068986" y="3482487"/>
                  <a:pt x="1070817" y="3481440"/>
                  <a:pt x="1071864" y="3480132"/>
                </a:cubicBezTo>
                <a:close/>
                <a:moveTo>
                  <a:pt x="1075265" y="3401639"/>
                </a:moveTo>
                <a:cubicBezTo>
                  <a:pt x="1077358" y="3403471"/>
                  <a:pt x="1078928" y="3406873"/>
                  <a:pt x="1078666" y="3409227"/>
                </a:cubicBezTo>
                <a:cubicBezTo>
                  <a:pt x="1078143" y="3411582"/>
                  <a:pt x="1075265" y="3413675"/>
                  <a:pt x="1073434" y="3416030"/>
                </a:cubicBezTo>
                <a:cubicBezTo>
                  <a:pt x="1071864" y="3413675"/>
                  <a:pt x="1069247" y="3411320"/>
                  <a:pt x="1068724" y="3408965"/>
                </a:cubicBezTo>
                <a:cubicBezTo>
                  <a:pt x="1067677" y="3403471"/>
                  <a:pt x="1072387" y="3398761"/>
                  <a:pt x="1075265" y="3401639"/>
                </a:cubicBezTo>
                <a:close/>
                <a:moveTo>
                  <a:pt x="335860" y="3390127"/>
                </a:moveTo>
                <a:cubicBezTo>
                  <a:pt x="336645" y="3390127"/>
                  <a:pt x="337954" y="3390912"/>
                  <a:pt x="339000" y="3391435"/>
                </a:cubicBezTo>
                <a:cubicBezTo>
                  <a:pt x="339000" y="3392482"/>
                  <a:pt x="339523" y="3393528"/>
                  <a:pt x="339000" y="3394051"/>
                </a:cubicBezTo>
                <a:cubicBezTo>
                  <a:pt x="336907" y="3396406"/>
                  <a:pt x="334291" y="3395883"/>
                  <a:pt x="332459" y="3392482"/>
                </a:cubicBezTo>
                <a:cubicBezTo>
                  <a:pt x="332197" y="3392220"/>
                  <a:pt x="334552" y="3390650"/>
                  <a:pt x="335860" y="3390127"/>
                </a:cubicBezTo>
                <a:close/>
                <a:moveTo>
                  <a:pt x="1002527" y="3312942"/>
                </a:moveTo>
                <a:cubicBezTo>
                  <a:pt x="1004882" y="3313989"/>
                  <a:pt x="1009068" y="3315558"/>
                  <a:pt x="1008545" y="3316343"/>
                </a:cubicBezTo>
                <a:cubicBezTo>
                  <a:pt x="1007760" y="3320268"/>
                  <a:pt x="1005667" y="3324193"/>
                  <a:pt x="1004097" y="3328117"/>
                </a:cubicBezTo>
                <a:cubicBezTo>
                  <a:pt x="1002527" y="3325501"/>
                  <a:pt x="1000696" y="3323146"/>
                  <a:pt x="999126" y="3320791"/>
                </a:cubicBezTo>
                <a:cubicBezTo>
                  <a:pt x="1000173" y="3318175"/>
                  <a:pt x="1001481" y="3315558"/>
                  <a:pt x="1002527" y="3312942"/>
                </a:cubicBezTo>
                <a:close/>
                <a:moveTo>
                  <a:pt x="1257891" y="3174271"/>
                </a:moveTo>
                <a:cubicBezTo>
                  <a:pt x="1259723" y="3176626"/>
                  <a:pt x="1262601" y="3178719"/>
                  <a:pt x="1263386" y="3181335"/>
                </a:cubicBezTo>
                <a:cubicBezTo>
                  <a:pt x="1264433" y="3184213"/>
                  <a:pt x="1263648" y="3187615"/>
                  <a:pt x="1263648" y="3190754"/>
                </a:cubicBezTo>
                <a:cubicBezTo>
                  <a:pt x="1263648" y="3195464"/>
                  <a:pt x="1264433" y="3200435"/>
                  <a:pt x="1263386" y="3204883"/>
                </a:cubicBezTo>
                <a:cubicBezTo>
                  <a:pt x="1262863" y="3206453"/>
                  <a:pt x="1259200" y="3208023"/>
                  <a:pt x="1256583" y="3209070"/>
                </a:cubicBezTo>
                <a:cubicBezTo>
                  <a:pt x="1256060" y="3209331"/>
                  <a:pt x="1253182" y="3206976"/>
                  <a:pt x="1253182" y="3205668"/>
                </a:cubicBezTo>
                <a:cubicBezTo>
                  <a:pt x="1252659" y="3197819"/>
                  <a:pt x="1252397" y="3189970"/>
                  <a:pt x="1252920" y="3182120"/>
                </a:cubicBezTo>
                <a:cubicBezTo>
                  <a:pt x="1253182" y="3179504"/>
                  <a:pt x="1256060" y="3176887"/>
                  <a:pt x="1257891" y="3174271"/>
                </a:cubicBezTo>
                <a:close/>
                <a:moveTo>
                  <a:pt x="1259004" y="3067815"/>
                </a:moveTo>
                <a:cubicBezTo>
                  <a:pt x="1260770" y="3068044"/>
                  <a:pt x="1262732" y="3068567"/>
                  <a:pt x="1263648" y="3069352"/>
                </a:cubicBezTo>
                <a:cubicBezTo>
                  <a:pt x="1267572" y="3072753"/>
                  <a:pt x="1273329" y="3076678"/>
                  <a:pt x="1273590" y="3080602"/>
                </a:cubicBezTo>
                <a:cubicBezTo>
                  <a:pt x="1274375" y="3093161"/>
                  <a:pt x="1273329" y="3105720"/>
                  <a:pt x="1272282" y="3118279"/>
                </a:cubicBezTo>
                <a:cubicBezTo>
                  <a:pt x="1272020" y="3120111"/>
                  <a:pt x="1266526" y="3121419"/>
                  <a:pt x="1263648" y="3122727"/>
                </a:cubicBezTo>
                <a:cubicBezTo>
                  <a:pt x="1256060" y="3122727"/>
                  <a:pt x="1262078" y="3128222"/>
                  <a:pt x="1258415" y="3122727"/>
                </a:cubicBezTo>
                <a:cubicBezTo>
                  <a:pt x="1252135" y="3113570"/>
                  <a:pt x="1244286" y="3103627"/>
                  <a:pt x="1243240" y="3093685"/>
                </a:cubicBezTo>
                <a:cubicBezTo>
                  <a:pt x="1242455" y="3085574"/>
                  <a:pt x="1250827" y="3076678"/>
                  <a:pt x="1255537" y="3068044"/>
                </a:cubicBezTo>
                <a:cubicBezTo>
                  <a:pt x="1255668" y="3067652"/>
                  <a:pt x="1257237" y="3067586"/>
                  <a:pt x="1259004" y="3067815"/>
                </a:cubicBezTo>
                <a:close/>
                <a:moveTo>
                  <a:pt x="1200592" y="3007604"/>
                </a:moveTo>
                <a:cubicBezTo>
                  <a:pt x="1201639" y="3008912"/>
                  <a:pt x="1203732" y="3009959"/>
                  <a:pt x="1203732" y="3011005"/>
                </a:cubicBezTo>
                <a:cubicBezTo>
                  <a:pt x="1203732" y="3012052"/>
                  <a:pt x="1201377" y="3013099"/>
                  <a:pt x="1200069" y="3014145"/>
                </a:cubicBezTo>
                <a:cubicBezTo>
                  <a:pt x="1199022" y="3013099"/>
                  <a:pt x="1197191" y="3011790"/>
                  <a:pt x="1197191" y="3010744"/>
                </a:cubicBezTo>
                <a:cubicBezTo>
                  <a:pt x="1197191" y="3009697"/>
                  <a:pt x="1199284" y="3008651"/>
                  <a:pt x="1200592" y="3007604"/>
                </a:cubicBezTo>
                <a:close/>
                <a:moveTo>
                  <a:pt x="1338740" y="3007081"/>
                </a:moveTo>
                <a:cubicBezTo>
                  <a:pt x="1339263" y="3007081"/>
                  <a:pt x="1341356" y="3009174"/>
                  <a:pt x="1341879" y="3010482"/>
                </a:cubicBezTo>
                <a:cubicBezTo>
                  <a:pt x="1342141" y="3011529"/>
                  <a:pt x="1340833" y="3012575"/>
                  <a:pt x="1340310" y="3013622"/>
                </a:cubicBezTo>
                <a:cubicBezTo>
                  <a:pt x="1339263" y="3013622"/>
                  <a:pt x="1337693" y="3014145"/>
                  <a:pt x="1336908" y="3013622"/>
                </a:cubicBezTo>
                <a:cubicBezTo>
                  <a:pt x="1334030" y="3011529"/>
                  <a:pt x="1334815" y="3009174"/>
                  <a:pt x="1338740" y="3007081"/>
                </a:cubicBezTo>
                <a:close/>
                <a:moveTo>
                  <a:pt x="1261817" y="2987457"/>
                </a:moveTo>
                <a:cubicBezTo>
                  <a:pt x="1266264" y="2985626"/>
                  <a:pt x="1274375" y="2989812"/>
                  <a:pt x="1274375" y="2993737"/>
                </a:cubicBezTo>
                <a:cubicBezTo>
                  <a:pt x="1274375" y="3003418"/>
                  <a:pt x="1274375" y="3012837"/>
                  <a:pt x="1274375" y="3031413"/>
                </a:cubicBezTo>
                <a:cubicBezTo>
                  <a:pt x="1274375" y="3031937"/>
                  <a:pt x="1273590" y="3041356"/>
                  <a:pt x="1271759" y="3050513"/>
                </a:cubicBezTo>
                <a:cubicBezTo>
                  <a:pt x="1271497" y="3052345"/>
                  <a:pt x="1266003" y="3054177"/>
                  <a:pt x="1262863" y="3054177"/>
                </a:cubicBezTo>
                <a:cubicBezTo>
                  <a:pt x="1259723" y="3054177"/>
                  <a:pt x="1254490" y="3051560"/>
                  <a:pt x="1254490" y="3049990"/>
                </a:cubicBezTo>
                <a:cubicBezTo>
                  <a:pt x="1253706" y="3030890"/>
                  <a:pt x="1253444" y="3012052"/>
                  <a:pt x="1253967" y="2992952"/>
                </a:cubicBezTo>
                <a:cubicBezTo>
                  <a:pt x="1253967" y="2991120"/>
                  <a:pt x="1258677" y="2989027"/>
                  <a:pt x="1261817" y="2987457"/>
                </a:cubicBezTo>
                <a:close/>
                <a:moveTo>
                  <a:pt x="1114511" y="2976207"/>
                </a:moveTo>
                <a:cubicBezTo>
                  <a:pt x="1114511" y="2976469"/>
                  <a:pt x="1114773" y="2976992"/>
                  <a:pt x="1114511" y="2977254"/>
                </a:cubicBezTo>
                <a:cubicBezTo>
                  <a:pt x="1113988" y="2977254"/>
                  <a:pt x="1113726" y="2977254"/>
                  <a:pt x="1113203" y="2977254"/>
                </a:cubicBezTo>
                <a:cubicBezTo>
                  <a:pt x="1113203" y="2976992"/>
                  <a:pt x="1113203" y="2976730"/>
                  <a:pt x="1113203" y="2976469"/>
                </a:cubicBezTo>
                <a:cubicBezTo>
                  <a:pt x="1113726" y="2976207"/>
                  <a:pt x="1113988" y="2976207"/>
                  <a:pt x="1114511" y="2976207"/>
                </a:cubicBezTo>
                <a:close/>
                <a:moveTo>
                  <a:pt x="1264171" y="2967834"/>
                </a:moveTo>
                <a:cubicBezTo>
                  <a:pt x="1266787" y="2968619"/>
                  <a:pt x="1269665" y="2969665"/>
                  <a:pt x="1272020" y="2970712"/>
                </a:cubicBezTo>
                <a:cubicBezTo>
                  <a:pt x="1272544" y="2970974"/>
                  <a:pt x="1272020" y="2973852"/>
                  <a:pt x="1271497" y="2973852"/>
                </a:cubicBezTo>
                <a:cubicBezTo>
                  <a:pt x="1265217" y="2974898"/>
                  <a:pt x="1264694" y="2971497"/>
                  <a:pt x="1264171" y="2967834"/>
                </a:cubicBezTo>
                <a:close/>
                <a:moveTo>
                  <a:pt x="1114773" y="2967834"/>
                </a:moveTo>
                <a:cubicBezTo>
                  <a:pt x="1117651" y="2968619"/>
                  <a:pt x="1121576" y="2969142"/>
                  <a:pt x="1121837" y="2970450"/>
                </a:cubicBezTo>
                <a:cubicBezTo>
                  <a:pt x="1123146" y="2975422"/>
                  <a:pt x="1118698" y="2975683"/>
                  <a:pt x="1114773" y="2976468"/>
                </a:cubicBezTo>
                <a:cubicBezTo>
                  <a:pt x="1114773" y="2973590"/>
                  <a:pt x="1114773" y="2970712"/>
                  <a:pt x="1114773" y="2967834"/>
                </a:cubicBezTo>
                <a:close/>
                <a:moveTo>
                  <a:pt x="1113465" y="2966526"/>
                </a:moveTo>
                <a:cubicBezTo>
                  <a:pt x="1113988" y="2966526"/>
                  <a:pt x="1114250" y="2966526"/>
                  <a:pt x="1114512" y="2966526"/>
                </a:cubicBezTo>
                <a:cubicBezTo>
                  <a:pt x="1114512" y="2966788"/>
                  <a:pt x="1114512" y="2967311"/>
                  <a:pt x="1114512" y="2967573"/>
                </a:cubicBezTo>
                <a:cubicBezTo>
                  <a:pt x="1114250" y="2967573"/>
                  <a:pt x="1113727" y="2967311"/>
                  <a:pt x="1113465" y="2967311"/>
                </a:cubicBezTo>
                <a:cubicBezTo>
                  <a:pt x="1113465" y="2967049"/>
                  <a:pt x="1113465" y="2966788"/>
                  <a:pt x="1113465" y="2966526"/>
                </a:cubicBezTo>
                <a:close/>
                <a:moveTo>
                  <a:pt x="1262863" y="2966264"/>
                </a:moveTo>
                <a:cubicBezTo>
                  <a:pt x="1263386" y="2966264"/>
                  <a:pt x="1263910" y="2966264"/>
                  <a:pt x="1264433" y="2966525"/>
                </a:cubicBezTo>
                <a:cubicBezTo>
                  <a:pt x="1264433" y="2967049"/>
                  <a:pt x="1264433" y="2967311"/>
                  <a:pt x="1264433" y="2967834"/>
                </a:cubicBezTo>
                <a:cubicBezTo>
                  <a:pt x="1264171" y="2967834"/>
                  <a:pt x="1263648" y="2967572"/>
                  <a:pt x="1263386" y="2967572"/>
                </a:cubicBezTo>
                <a:cubicBezTo>
                  <a:pt x="1263125" y="2967049"/>
                  <a:pt x="1263125" y="2966787"/>
                  <a:pt x="1262863" y="2966264"/>
                </a:cubicBezTo>
                <a:close/>
                <a:moveTo>
                  <a:pt x="1259461" y="2959724"/>
                </a:moveTo>
                <a:cubicBezTo>
                  <a:pt x="1261293" y="2961032"/>
                  <a:pt x="1262078" y="2963910"/>
                  <a:pt x="1262863" y="2966265"/>
                </a:cubicBezTo>
                <a:cubicBezTo>
                  <a:pt x="1259985" y="2965480"/>
                  <a:pt x="1256583" y="2964957"/>
                  <a:pt x="1255537" y="2963387"/>
                </a:cubicBezTo>
                <a:cubicBezTo>
                  <a:pt x="1253444" y="2960509"/>
                  <a:pt x="1256583" y="2957892"/>
                  <a:pt x="1259461" y="2959724"/>
                </a:cubicBezTo>
                <a:close/>
                <a:moveTo>
                  <a:pt x="1083114" y="2940885"/>
                </a:moveTo>
                <a:cubicBezTo>
                  <a:pt x="1083114" y="2940362"/>
                  <a:pt x="1086254" y="2940362"/>
                  <a:pt x="1087039" y="2940885"/>
                </a:cubicBezTo>
                <a:cubicBezTo>
                  <a:pt x="1093057" y="2945856"/>
                  <a:pt x="1099074" y="2946903"/>
                  <a:pt x="1105354" y="2941147"/>
                </a:cubicBezTo>
                <a:cubicBezTo>
                  <a:pt x="1108494" y="2938530"/>
                  <a:pt x="1112157" y="2939577"/>
                  <a:pt x="1112680" y="2944025"/>
                </a:cubicBezTo>
                <a:cubicBezTo>
                  <a:pt x="1113727" y="2951351"/>
                  <a:pt x="1113465" y="2958938"/>
                  <a:pt x="1113465" y="2966526"/>
                </a:cubicBezTo>
                <a:cubicBezTo>
                  <a:pt x="1096196" y="2969666"/>
                  <a:pt x="1086516" y="2961555"/>
                  <a:pt x="1080498" y="2949258"/>
                </a:cubicBezTo>
                <a:cubicBezTo>
                  <a:pt x="1079451" y="2947165"/>
                  <a:pt x="1081806" y="2943502"/>
                  <a:pt x="1083114" y="2940885"/>
                </a:cubicBezTo>
                <a:close/>
                <a:moveTo>
                  <a:pt x="1073695" y="2919168"/>
                </a:moveTo>
                <a:cubicBezTo>
                  <a:pt x="1074742" y="2920215"/>
                  <a:pt x="1076050" y="2921261"/>
                  <a:pt x="1076573" y="2922308"/>
                </a:cubicBezTo>
                <a:cubicBezTo>
                  <a:pt x="1076835" y="2923093"/>
                  <a:pt x="1075527" y="2924139"/>
                  <a:pt x="1075003" y="2925186"/>
                </a:cubicBezTo>
                <a:cubicBezTo>
                  <a:pt x="1073695" y="2925186"/>
                  <a:pt x="1072649" y="2924924"/>
                  <a:pt x="1071602" y="2924924"/>
                </a:cubicBezTo>
                <a:cubicBezTo>
                  <a:pt x="1072387" y="2923093"/>
                  <a:pt x="1073172" y="2921261"/>
                  <a:pt x="1073695" y="2919168"/>
                </a:cubicBezTo>
                <a:close/>
                <a:moveTo>
                  <a:pt x="1120529" y="2910273"/>
                </a:moveTo>
                <a:cubicBezTo>
                  <a:pt x="1121576" y="2911319"/>
                  <a:pt x="1123407" y="2912366"/>
                  <a:pt x="1123407" y="2913413"/>
                </a:cubicBezTo>
                <a:cubicBezTo>
                  <a:pt x="1123146" y="2914459"/>
                  <a:pt x="1121053" y="2915244"/>
                  <a:pt x="1120268" y="2916029"/>
                </a:cubicBezTo>
                <a:cubicBezTo>
                  <a:pt x="1119221" y="2915506"/>
                  <a:pt x="1118175" y="2914983"/>
                  <a:pt x="1117128" y="2914459"/>
                </a:cubicBezTo>
                <a:cubicBezTo>
                  <a:pt x="1118175" y="2913151"/>
                  <a:pt x="1119483" y="2911581"/>
                  <a:pt x="1120529" y="2910273"/>
                </a:cubicBezTo>
                <a:close/>
                <a:moveTo>
                  <a:pt x="1267834" y="2901115"/>
                </a:moveTo>
                <a:cubicBezTo>
                  <a:pt x="1269404" y="2902162"/>
                  <a:pt x="1270974" y="2903208"/>
                  <a:pt x="1272543" y="2904255"/>
                </a:cubicBezTo>
                <a:cubicBezTo>
                  <a:pt x="1271497" y="2905301"/>
                  <a:pt x="1270450" y="2906086"/>
                  <a:pt x="1269404" y="2907133"/>
                </a:cubicBezTo>
                <a:cubicBezTo>
                  <a:pt x="1268357" y="2906086"/>
                  <a:pt x="1267572" y="2905040"/>
                  <a:pt x="1266264" y="2903993"/>
                </a:cubicBezTo>
                <a:cubicBezTo>
                  <a:pt x="1266787" y="2902946"/>
                  <a:pt x="1267311" y="2902162"/>
                  <a:pt x="1267834" y="2901115"/>
                </a:cubicBezTo>
                <a:close/>
                <a:moveTo>
                  <a:pt x="1096981" y="2900330"/>
                </a:moveTo>
                <a:cubicBezTo>
                  <a:pt x="1098551" y="2903208"/>
                  <a:pt x="1101690" y="2905824"/>
                  <a:pt x="1101429" y="2908703"/>
                </a:cubicBezTo>
                <a:cubicBezTo>
                  <a:pt x="1101429" y="2911319"/>
                  <a:pt x="1098289" y="2913674"/>
                  <a:pt x="1096458" y="2916290"/>
                </a:cubicBezTo>
                <a:cubicBezTo>
                  <a:pt x="1094888" y="2913412"/>
                  <a:pt x="1093318" y="2910796"/>
                  <a:pt x="1091748" y="2907918"/>
                </a:cubicBezTo>
                <a:cubicBezTo>
                  <a:pt x="1093579" y="2905301"/>
                  <a:pt x="1095149" y="2902946"/>
                  <a:pt x="1096981" y="2900330"/>
                </a:cubicBezTo>
                <a:close/>
                <a:moveTo>
                  <a:pt x="1085469" y="2860822"/>
                </a:moveTo>
                <a:cubicBezTo>
                  <a:pt x="1085992" y="2860822"/>
                  <a:pt x="1088085" y="2862654"/>
                  <a:pt x="1088608" y="2863700"/>
                </a:cubicBezTo>
                <a:cubicBezTo>
                  <a:pt x="1088870" y="2864223"/>
                  <a:pt x="1087562" y="2865532"/>
                  <a:pt x="1087039" y="2866317"/>
                </a:cubicBezTo>
                <a:cubicBezTo>
                  <a:pt x="1085730" y="2866317"/>
                  <a:pt x="1084161" y="2866840"/>
                  <a:pt x="1083376" y="2866317"/>
                </a:cubicBezTo>
                <a:cubicBezTo>
                  <a:pt x="1080498" y="2864485"/>
                  <a:pt x="1081021" y="2862392"/>
                  <a:pt x="1085469" y="2860822"/>
                </a:cubicBezTo>
                <a:close/>
                <a:moveTo>
                  <a:pt x="1058258" y="2824977"/>
                </a:moveTo>
                <a:cubicBezTo>
                  <a:pt x="1060875" y="2820268"/>
                  <a:pt x="1063753" y="2820268"/>
                  <a:pt x="1065584" y="2825239"/>
                </a:cubicBezTo>
                <a:cubicBezTo>
                  <a:pt x="1065846" y="2826024"/>
                  <a:pt x="1062968" y="2827332"/>
                  <a:pt x="1061660" y="2828378"/>
                </a:cubicBezTo>
                <a:cubicBezTo>
                  <a:pt x="1060613" y="2827332"/>
                  <a:pt x="1057997" y="2825500"/>
                  <a:pt x="1058258" y="2824977"/>
                </a:cubicBezTo>
                <a:close/>
                <a:moveTo>
                  <a:pt x="1120006" y="2812418"/>
                </a:moveTo>
                <a:cubicBezTo>
                  <a:pt x="1121314" y="2812418"/>
                  <a:pt x="1123669" y="2814511"/>
                  <a:pt x="1123669" y="2815558"/>
                </a:cubicBezTo>
                <a:cubicBezTo>
                  <a:pt x="1123407" y="2816866"/>
                  <a:pt x="1121052" y="2817912"/>
                  <a:pt x="1119744" y="2818959"/>
                </a:cubicBezTo>
                <a:cubicBezTo>
                  <a:pt x="1118436" y="2817651"/>
                  <a:pt x="1117389" y="2816604"/>
                  <a:pt x="1116081" y="2815296"/>
                </a:cubicBezTo>
                <a:cubicBezTo>
                  <a:pt x="1117389" y="2814249"/>
                  <a:pt x="1118697" y="2812418"/>
                  <a:pt x="1120006" y="2812418"/>
                </a:cubicBezTo>
                <a:close/>
                <a:moveTo>
                  <a:pt x="1130209" y="2764276"/>
                </a:moveTo>
                <a:cubicBezTo>
                  <a:pt x="1135704" y="2764799"/>
                  <a:pt x="1137797" y="2768462"/>
                  <a:pt x="1137274" y="2772910"/>
                </a:cubicBezTo>
                <a:cubicBezTo>
                  <a:pt x="1136751" y="2776050"/>
                  <a:pt x="1137536" y="2779190"/>
                  <a:pt x="1136489" y="2782068"/>
                </a:cubicBezTo>
                <a:cubicBezTo>
                  <a:pt x="1135442" y="2784422"/>
                  <a:pt x="1132826" y="2786516"/>
                  <a:pt x="1130994" y="2788609"/>
                </a:cubicBezTo>
                <a:cubicBezTo>
                  <a:pt x="1129425" y="2785992"/>
                  <a:pt x="1127331" y="2783638"/>
                  <a:pt x="1126546" y="2780759"/>
                </a:cubicBezTo>
                <a:cubicBezTo>
                  <a:pt x="1125762" y="2777881"/>
                  <a:pt x="1126285" y="2774742"/>
                  <a:pt x="1126285" y="2771079"/>
                </a:cubicBezTo>
                <a:cubicBezTo>
                  <a:pt x="1127331" y="2768986"/>
                  <a:pt x="1129163" y="2764276"/>
                  <a:pt x="1130209" y="2764276"/>
                </a:cubicBezTo>
                <a:close/>
                <a:moveTo>
                  <a:pt x="1142769" y="2733663"/>
                </a:moveTo>
                <a:cubicBezTo>
                  <a:pt x="1143816" y="2734709"/>
                  <a:pt x="1145385" y="2735756"/>
                  <a:pt x="1145909" y="2737064"/>
                </a:cubicBezTo>
                <a:cubicBezTo>
                  <a:pt x="1147479" y="2740989"/>
                  <a:pt x="1150095" y="2745175"/>
                  <a:pt x="1143554" y="2748577"/>
                </a:cubicBezTo>
                <a:cubicBezTo>
                  <a:pt x="1141722" y="2747530"/>
                  <a:pt x="1137536" y="2745960"/>
                  <a:pt x="1137798" y="2744914"/>
                </a:cubicBezTo>
                <a:cubicBezTo>
                  <a:pt x="1138583" y="2740989"/>
                  <a:pt x="1140937" y="2737326"/>
                  <a:pt x="1142769" y="2733663"/>
                </a:cubicBezTo>
                <a:close/>
                <a:moveTo>
                  <a:pt x="1144601" y="2686044"/>
                </a:moveTo>
                <a:cubicBezTo>
                  <a:pt x="1145909" y="2688660"/>
                  <a:pt x="1148264" y="2691277"/>
                  <a:pt x="1148002" y="2693893"/>
                </a:cubicBezTo>
                <a:cubicBezTo>
                  <a:pt x="1147740" y="2696248"/>
                  <a:pt x="1144862" y="2698603"/>
                  <a:pt x="1141984" y="2702266"/>
                </a:cubicBezTo>
                <a:cubicBezTo>
                  <a:pt x="1140414" y="2697294"/>
                  <a:pt x="1138844" y="2693631"/>
                  <a:pt x="1138583" y="2689707"/>
                </a:cubicBezTo>
                <a:cubicBezTo>
                  <a:pt x="1138321" y="2688660"/>
                  <a:pt x="1142507" y="2687352"/>
                  <a:pt x="1144601" y="2686044"/>
                </a:cubicBezTo>
                <a:close/>
                <a:moveTo>
                  <a:pt x="1085468" y="2596039"/>
                </a:moveTo>
                <a:cubicBezTo>
                  <a:pt x="1085992" y="2596039"/>
                  <a:pt x="1088085" y="2597870"/>
                  <a:pt x="1088346" y="2598917"/>
                </a:cubicBezTo>
                <a:cubicBezTo>
                  <a:pt x="1088608" y="2599702"/>
                  <a:pt x="1087300" y="2601010"/>
                  <a:pt x="1086777" y="2601795"/>
                </a:cubicBezTo>
                <a:cubicBezTo>
                  <a:pt x="1085730" y="2601795"/>
                  <a:pt x="1084160" y="2602318"/>
                  <a:pt x="1083375" y="2601795"/>
                </a:cubicBezTo>
                <a:cubicBezTo>
                  <a:pt x="1080497" y="2599964"/>
                  <a:pt x="1081282" y="2597609"/>
                  <a:pt x="1085468" y="2596039"/>
                </a:cubicBezTo>
                <a:close/>
                <a:moveTo>
                  <a:pt x="1073695" y="2577201"/>
                </a:moveTo>
                <a:cubicBezTo>
                  <a:pt x="1078667" y="2575631"/>
                  <a:pt x="1083638" y="2574584"/>
                  <a:pt x="1087562" y="2579032"/>
                </a:cubicBezTo>
                <a:cubicBezTo>
                  <a:pt x="1086254" y="2580864"/>
                  <a:pt x="1084161" y="2584527"/>
                  <a:pt x="1083114" y="2584265"/>
                </a:cubicBezTo>
                <a:cubicBezTo>
                  <a:pt x="1078405" y="2583219"/>
                  <a:pt x="1073957" y="2581387"/>
                  <a:pt x="1069509" y="2579817"/>
                </a:cubicBezTo>
                <a:cubicBezTo>
                  <a:pt x="1071079" y="2579032"/>
                  <a:pt x="1072125" y="2577724"/>
                  <a:pt x="1073695" y="2577201"/>
                </a:cubicBezTo>
                <a:close/>
                <a:moveTo>
                  <a:pt x="1172596" y="2526703"/>
                </a:moveTo>
                <a:cubicBezTo>
                  <a:pt x="1186987" y="2529319"/>
                  <a:pt x="1194313" y="2537692"/>
                  <a:pt x="1194575" y="2549989"/>
                </a:cubicBezTo>
                <a:cubicBezTo>
                  <a:pt x="1195098" y="2572752"/>
                  <a:pt x="1194575" y="2595515"/>
                  <a:pt x="1195359" y="2618278"/>
                </a:cubicBezTo>
                <a:cubicBezTo>
                  <a:pt x="1195883" y="2637640"/>
                  <a:pt x="1189080" y="2657263"/>
                  <a:pt x="1202162" y="2675578"/>
                </a:cubicBezTo>
                <a:cubicBezTo>
                  <a:pt x="1203209" y="2677148"/>
                  <a:pt x="1200854" y="2681073"/>
                  <a:pt x="1199284" y="2683427"/>
                </a:cubicBezTo>
                <a:cubicBezTo>
                  <a:pt x="1193528" y="2692585"/>
                  <a:pt x="1192481" y="2702004"/>
                  <a:pt x="1200069" y="2710638"/>
                </a:cubicBezTo>
                <a:cubicBezTo>
                  <a:pt x="1207133" y="2718488"/>
                  <a:pt x="1206087" y="2725029"/>
                  <a:pt x="1199546" y="2732355"/>
                </a:cubicBezTo>
                <a:cubicBezTo>
                  <a:pt x="1193005" y="2739419"/>
                  <a:pt x="1193266" y="2748053"/>
                  <a:pt x="1197191" y="2755379"/>
                </a:cubicBezTo>
                <a:cubicBezTo>
                  <a:pt x="1200854" y="2762705"/>
                  <a:pt x="1206872" y="2768985"/>
                  <a:pt x="1205825" y="2777881"/>
                </a:cubicBezTo>
                <a:cubicBezTo>
                  <a:pt x="1204517" y="2790701"/>
                  <a:pt x="1208703" y="2805353"/>
                  <a:pt x="1202424" y="2815819"/>
                </a:cubicBezTo>
                <a:cubicBezTo>
                  <a:pt x="1193790" y="2830209"/>
                  <a:pt x="1210535" y="2838844"/>
                  <a:pt x="1206872" y="2851664"/>
                </a:cubicBezTo>
                <a:cubicBezTo>
                  <a:pt x="1203470" y="2863962"/>
                  <a:pt x="1207395" y="2877829"/>
                  <a:pt x="1206348" y="2890649"/>
                </a:cubicBezTo>
                <a:cubicBezTo>
                  <a:pt x="1205302" y="2904778"/>
                  <a:pt x="1206872" y="2918645"/>
                  <a:pt x="1198238" y="2933035"/>
                </a:cubicBezTo>
                <a:cubicBezTo>
                  <a:pt x="1191173" y="2945071"/>
                  <a:pt x="1195883" y="2961816"/>
                  <a:pt x="1194575" y="2976207"/>
                </a:cubicBezTo>
                <a:cubicBezTo>
                  <a:pt x="1193790" y="2982486"/>
                  <a:pt x="1194051" y="2991905"/>
                  <a:pt x="1189865" y="2994260"/>
                </a:cubicBezTo>
                <a:cubicBezTo>
                  <a:pt x="1169718" y="3004987"/>
                  <a:pt x="1180707" y="3018593"/>
                  <a:pt x="1182801" y="3031413"/>
                </a:cubicBezTo>
                <a:cubicBezTo>
                  <a:pt x="1184370" y="3042664"/>
                  <a:pt x="1180707" y="3054438"/>
                  <a:pt x="1188557" y="3064642"/>
                </a:cubicBezTo>
                <a:cubicBezTo>
                  <a:pt x="1196406" y="3074585"/>
                  <a:pt x="1178876" y="3080602"/>
                  <a:pt x="1183324" y="3090283"/>
                </a:cubicBezTo>
                <a:cubicBezTo>
                  <a:pt x="1184632" y="3093161"/>
                  <a:pt x="1182801" y="3097086"/>
                  <a:pt x="1183847" y="3099964"/>
                </a:cubicBezTo>
                <a:cubicBezTo>
                  <a:pt x="1185940" y="3105982"/>
                  <a:pt x="1191173" y="3112000"/>
                  <a:pt x="1191173" y="3117756"/>
                </a:cubicBezTo>
                <a:cubicBezTo>
                  <a:pt x="1191173" y="3123512"/>
                  <a:pt x="1183847" y="3128745"/>
                  <a:pt x="1183062" y="3134501"/>
                </a:cubicBezTo>
                <a:cubicBezTo>
                  <a:pt x="1181231" y="3150200"/>
                  <a:pt x="1186464" y="3166945"/>
                  <a:pt x="1173120" y="3181074"/>
                </a:cubicBezTo>
                <a:cubicBezTo>
                  <a:pt x="1171811" y="3182382"/>
                  <a:pt x="1173381" y="3187876"/>
                  <a:pt x="1175736" y="3189708"/>
                </a:cubicBezTo>
                <a:cubicBezTo>
                  <a:pt x="1186202" y="3198342"/>
                  <a:pt x="1174428" y="3203836"/>
                  <a:pt x="1172073" y="3210378"/>
                </a:cubicBezTo>
                <a:cubicBezTo>
                  <a:pt x="1171027" y="3213517"/>
                  <a:pt x="1168933" y="3216134"/>
                  <a:pt x="1167364" y="3219012"/>
                </a:cubicBezTo>
                <a:cubicBezTo>
                  <a:pt x="1165270" y="3217180"/>
                  <a:pt x="1161607" y="3215349"/>
                  <a:pt x="1161346" y="3213517"/>
                </a:cubicBezTo>
                <a:cubicBezTo>
                  <a:pt x="1160561" y="3205406"/>
                  <a:pt x="1159514" y="3197557"/>
                  <a:pt x="1152973" y="3190754"/>
                </a:cubicBezTo>
                <a:cubicBezTo>
                  <a:pt x="1146955" y="3184737"/>
                  <a:pt x="1150357" y="3178980"/>
                  <a:pt x="1154020" y="3172962"/>
                </a:cubicBezTo>
                <a:cubicBezTo>
                  <a:pt x="1156636" y="3169038"/>
                  <a:pt x="1160561" y="3162235"/>
                  <a:pt x="1158468" y="3159880"/>
                </a:cubicBezTo>
                <a:cubicBezTo>
                  <a:pt x="1141984" y="3140519"/>
                  <a:pt x="1150880" y="3119064"/>
                  <a:pt x="1149572" y="3098394"/>
                </a:cubicBezTo>
                <a:cubicBezTo>
                  <a:pt x="1148525" y="3078771"/>
                  <a:pt x="1150618" y="3059148"/>
                  <a:pt x="1149049" y="3039786"/>
                </a:cubicBezTo>
                <a:cubicBezTo>
                  <a:pt x="1148264" y="3030629"/>
                  <a:pt x="1162654" y="3024872"/>
                  <a:pt x="1153497" y="3013360"/>
                </a:cubicBezTo>
                <a:cubicBezTo>
                  <a:pt x="1147740" y="3006034"/>
                  <a:pt x="1162131" y="3001063"/>
                  <a:pt x="1166840" y="2994783"/>
                </a:cubicBezTo>
                <a:cubicBezTo>
                  <a:pt x="1169195" y="2991644"/>
                  <a:pt x="1168933" y="2989812"/>
                  <a:pt x="1165532" y="2986672"/>
                </a:cubicBezTo>
                <a:cubicBezTo>
                  <a:pt x="1159776" y="2981439"/>
                  <a:pt x="1158729" y="2974637"/>
                  <a:pt x="1160823" y="2968357"/>
                </a:cubicBezTo>
                <a:cubicBezTo>
                  <a:pt x="1164224" y="2958153"/>
                  <a:pt x="1169457" y="2948996"/>
                  <a:pt x="1161607" y="2938007"/>
                </a:cubicBezTo>
                <a:cubicBezTo>
                  <a:pt x="1158729" y="2933820"/>
                  <a:pt x="1162916" y="2925709"/>
                  <a:pt x="1164747" y="2919692"/>
                </a:cubicBezTo>
                <a:cubicBezTo>
                  <a:pt x="1166055" y="2915244"/>
                  <a:pt x="1171811" y="2909749"/>
                  <a:pt x="1170242" y="2906871"/>
                </a:cubicBezTo>
                <a:cubicBezTo>
                  <a:pt x="1163701" y="2895097"/>
                  <a:pt x="1155328" y="2884108"/>
                  <a:pt x="1170242" y="2872072"/>
                </a:cubicBezTo>
                <a:cubicBezTo>
                  <a:pt x="1171550" y="2870764"/>
                  <a:pt x="1170503" y="2865008"/>
                  <a:pt x="1168410" y="2863177"/>
                </a:cubicBezTo>
                <a:cubicBezTo>
                  <a:pt x="1157944" y="2853496"/>
                  <a:pt x="1160038" y="2841722"/>
                  <a:pt x="1160038" y="2830733"/>
                </a:cubicBezTo>
                <a:cubicBezTo>
                  <a:pt x="1159776" y="2802999"/>
                  <a:pt x="1159776" y="2775526"/>
                  <a:pt x="1161084" y="2747792"/>
                </a:cubicBezTo>
                <a:cubicBezTo>
                  <a:pt x="1161607" y="2735233"/>
                  <a:pt x="1155328" y="2721627"/>
                  <a:pt x="1167102" y="2710377"/>
                </a:cubicBezTo>
                <a:cubicBezTo>
                  <a:pt x="1163177" y="2698603"/>
                  <a:pt x="1158468" y="2687090"/>
                  <a:pt x="1160038" y="2674270"/>
                </a:cubicBezTo>
                <a:cubicBezTo>
                  <a:pt x="1161346" y="2661449"/>
                  <a:pt x="1159253" y="2648367"/>
                  <a:pt x="1160038" y="2635285"/>
                </a:cubicBezTo>
                <a:cubicBezTo>
                  <a:pt x="1161084" y="2616447"/>
                  <a:pt x="1153235" y="2596039"/>
                  <a:pt x="1170765" y="2578770"/>
                </a:cubicBezTo>
                <a:cubicBezTo>
                  <a:pt x="1171288" y="2561502"/>
                  <a:pt x="1172073" y="2543972"/>
                  <a:pt x="1172596" y="2526703"/>
                </a:cubicBezTo>
                <a:close/>
                <a:moveTo>
                  <a:pt x="1170765" y="2525395"/>
                </a:moveTo>
                <a:cubicBezTo>
                  <a:pt x="1171288" y="2525657"/>
                  <a:pt x="1171811" y="2525657"/>
                  <a:pt x="1172335" y="2525918"/>
                </a:cubicBezTo>
                <a:cubicBezTo>
                  <a:pt x="1172335" y="2526180"/>
                  <a:pt x="1172335" y="2526703"/>
                  <a:pt x="1172335" y="2527226"/>
                </a:cubicBezTo>
                <a:cubicBezTo>
                  <a:pt x="1171811" y="2526965"/>
                  <a:pt x="1171550" y="2526965"/>
                  <a:pt x="1171027" y="2526965"/>
                </a:cubicBezTo>
                <a:cubicBezTo>
                  <a:pt x="1171027" y="2526442"/>
                  <a:pt x="1170765" y="2525918"/>
                  <a:pt x="1170765" y="2525395"/>
                </a:cubicBezTo>
                <a:close/>
                <a:moveTo>
                  <a:pt x="1163700" y="2519900"/>
                </a:moveTo>
                <a:cubicBezTo>
                  <a:pt x="1169718" y="2519115"/>
                  <a:pt x="1170241" y="2522255"/>
                  <a:pt x="1170765" y="2525394"/>
                </a:cubicBezTo>
                <a:cubicBezTo>
                  <a:pt x="1168410" y="2524610"/>
                  <a:pt x="1166055" y="2523825"/>
                  <a:pt x="1163700" y="2522778"/>
                </a:cubicBezTo>
                <a:cubicBezTo>
                  <a:pt x="1163177" y="2522517"/>
                  <a:pt x="1163438" y="2519638"/>
                  <a:pt x="1163700" y="2519900"/>
                </a:cubicBezTo>
                <a:close/>
                <a:moveTo>
                  <a:pt x="1143031" y="2439314"/>
                </a:moveTo>
                <a:cubicBezTo>
                  <a:pt x="1144077" y="2439576"/>
                  <a:pt x="1145385" y="2441407"/>
                  <a:pt x="1146170" y="2442716"/>
                </a:cubicBezTo>
                <a:cubicBezTo>
                  <a:pt x="1148264" y="2446902"/>
                  <a:pt x="1149048" y="2451088"/>
                  <a:pt x="1144339" y="2454489"/>
                </a:cubicBezTo>
                <a:cubicBezTo>
                  <a:pt x="1143292" y="2454228"/>
                  <a:pt x="1141722" y="2454489"/>
                  <a:pt x="1140937" y="2453966"/>
                </a:cubicBezTo>
                <a:cubicBezTo>
                  <a:pt x="1135966" y="2451088"/>
                  <a:pt x="1138059" y="2438791"/>
                  <a:pt x="1143031" y="2439314"/>
                </a:cubicBezTo>
                <a:close/>
                <a:moveTo>
                  <a:pt x="1180184" y="2428849"/>
                </a:moveTo>
                <a:cubicBezTo>
                  <a:pt x="1183847" y="2427541"/>
                  <a:pt x="1193528" y="2431727"/>
                  <a:pt x="1193528" y="2435390"/>
                </a:cubicBezTo>
                <a:cubicBezTo>
                  <a:pt x="1193528" y="2445071"/>
                  <a:pt x="1193528" y="2454490"/>
                  <a:pt x="1193528" y="2464171"/>
                </a:cubicBezTo>
                <a:cubicBezTo>
                  <a:pt x="1193789" y="2464171"/>
                  <a:pt x="1193789" y="2464171"/>
                  <a:pt x="1194051" y="2464171"/>
                </a:cubicBezTo>
                <a:cubicBezTo>
                  <a:pt x="1194051" y="2470450"/>
                  <a:pt x="1193789" y="2476991"/>
                  <a:pt x="1194051" y="2483271"/>
                </a:cubicBezTo>
                <a:cubicBezTo>
                  <a:pt x="1194051" y="2487980"/>
                  <a:pt x="1193528" y="2491905"/>
                  <a:pt x="1188033" y="2494260"/>
                </a:cubicBezTo>
                <a:cubicBezTo>
                  <a:pt x="1186463" y="2491643"/>
                  <a:pt x="1183847" y="2489027"/>
                  <a:pt x="1183585" y="2486149"/>
                </a:cubicBezTo>
                <a:cubicBezTo>
                  <a:pt x="1183062" y="2476468"/>
                  <a:pt x="1183062" y="2467049"/>
                  <a:pt x="1183324" y="2457368"/>
                </a:cubicBezTo>
                <a:cubicBezTo>
                  <a:pt x="1183585" y="2449257"/>
                  <a:pt x="1181754" y="2441669"/>
                  <a:pt x="1175736" y="2435128"/>
                </a:cubicBezTo>
                <a:cubicBezTo>
                  <a:pt x="1173381" y="2432512"/>
                  <a:pt x="1175736" y="2430419"/>
                  <a:pt x="1180184" y="2428849"/>
                </a:cubicBezTo>
                <a:close/>
                <a:moveTo>
                  <a:pt x="1137274" y="2370240"/>
                </a:moveTo>
                <a:cubicBezTo>
                  <a:pt x="1140153" y="2370502"/>
                  <a:pt x="1143031" y="2373118"/>
                  <a:pt x="1145909" y="2374688"/>
                </a:cubicBezTo>
                <a:cubicBezTo>
                  <a:pt x="1142769" y="2375996"/>
                  <a:pt x="1139629" y="2378613"/>
                  <a:pt x="1136751" y="2378613"/>
                </a:cubicBezTo>
                <a:cubicBezTo>
                  <a:pt x="1133611" y="2378613"/>
                  <a:pt x="1130733" y="2375735"/>
                  <a:pt x="1128117" y="2374165"/>
                </a:cubicBezTo>
                <a:cubicBezTo>
                  <a:pt x="1130995" y="2372595"/>
                  <a:pt x="1134135" y="2370240"/>
                  <a:pt x="1137274" y="2370240"/>
                </a:cubicBezTo>
                <a:close/>
                <a:moveTo>
                  <a:pt x="1178614" y="2263490"/>
                </a:moveTo>
                <a:cubicBezTo>
                  <a:pt x="1179660" y="2265060"/>
                  <a:pt x="1181492" y="2266368"/>
                  <a:pt x="1181492" y="2267676"/>
                </a:cubicBezTo>
                <a:cubicBezTo>
                  <a:pt x="1182538" y="2282067"/>
                  <a:pt x="1183062" y="2296195"/>
                  <a:pt x="1183847" y="2308231"/>
                </a:cubicBezTo>
                <a:cubicBezTo>
                  <a:pt x="1183062" y="2324976"/>
                  <a:pt x="1182277" y="2339367"/>
                  <a:pt x="1181230" y="2353495"/>
                </a:cubicBezTo>
                <a:cubicBezTo>
                  <a:pt x="1181230" y="2354804"/>
                  <a:pt x="1179137" y="2355850"/>
                  <a:pt x="1177829" y="2357158"/>
                </a:cubicBezTo>
                <a:cubicBezTo>
                  <a:pt x="1176782" y="2356373"/>
                  <a:pt x="1174689" y="2355588"/>
                  <a:pt x="1174427" y="2354542"/>
                </a:cubicBezTo>
                <a:cubicBezTo>
                  <a:pt x="1171811" y="2344338"/>
                  <a:pt x="1169979" y="2333610"/>
                  <a:pt x="1162915" y="2324453"/>
                </a:cubicBezTo>
                <a:cubicBezTo>
                  <a:pt x="1179137" y="2317650"/>
                  <a:pt x="1154019" y="2304830"/>
                  <a:pt x="1168933" y="2296457"/>
                </a:cubicBezTo>
                <a:cubicBezTo>
                  <a:pt x="1175212" y="2292794"/>
                  <a:pt x="1170241" y="2284945"/>
                  <a:pt x="1165270" y="2279712"/>
                </a:cubicBezTo>
                <a:cubicBezTo>
                  <a:pt x="1159775" y="2274217"/>
                  <a:pt x="1167101" y="2271601"/>
                  <a:pt x="1169979" y="2268461"/>
                </a:cubicBezTo>
                <a:cubicBezTo>
                  <a:pt x="1172073" y="2266106"/>
                  <a:pt x="1175736" y="2265060"/>
                  <a:pt x="1178614" y="2263490"/>
                </a:cubicBezTo>
                <a:close/>
                <a:moveTo>
                  <a:pt x="1177306" y="2165112"/>
                </a:moveTo>
                <a:cubicBezTo>
                  <a:pt x="1178614" y="2166420"/>
                  <a:pt x="1180707" y="2167728"/>
                  <a:pt x="1180707" y="2168775"/>
                </a:cubicBezTo>
                <a:cubicBezTo>
                  <a:pt x="1180445" y="2169822"/>
                  <a:pt x="1178352" y="2171130"/>
                  <a:pt x="1177044" y="2172176"/>
                </a:cubicBezTo>
                <a:cubicBezTo>
                  <a:pt x="1175997" y="2171130"/>
                  <a:pt x="1174689" y="2169822"/>
                  <a:pt x="1173381" y="2168513"/>
                </a:cubicBezTo>
                <a:cubicBezTo>
                  <a:pt x="1174689" y="2167205"/>
                  <a:pt x="1175997" y="2166159"/>
                  <a:pt x="1177306" y="2165112"/>
                </a:cubicBezTo>
                <a:close/>
                <a:moveTo>
                  <a:pt x="1176783" y="2146273"/>
                </a:moveTo>
                <a:cubicBezTo>
                  <a:pt x="1177568" y="2146012"/>
                  <a:pt x="1178876" y="2147058"/>
                  <a:pt x="1179661" y="2147582"/>
                </a:cubicBezTo>
                <a:cubicBezTo>
                  <a:pt x="1179661" y="2148628"/>
                  <a:pt x="1180184" y="2149936"/>
                  <a:pt x="1179661" y="2150721"/>
                </a:cubicBezTo>
                <a:cubicBezTo>
                  <a:pt x="1177568" y="2153076"/>
                  <a:pt x="1175213" y="2152553"/>
                  <a:pt x="1173643" y="2148890"/>
                </a:cubicBezTo>
                <a:cubicBezTo>
                  <a:pt x="1173382" y="2148367"/>
                  <a:pt x="1175736" y="2146797"/>
                  <a:pt x="1176783" y="2146273"/>
                </a:cubicBezTo>
                <a:close/>
                <a:moveTo>
                  <a:pt x="1264171" y="2008126"/>
                </a:moveTo>
                <a:cubicBezTo>
                  <a:pt x="1267049" y="2008126"/>
                  <a:pt x="1270189" y="2010742"/>
                  <a:pt x="1273067" y="2012312"/>
                </a:cubicBezTo>
                <a:cubicBezTo>
                  <a:pt x="1269927" y="2013620"/>
                  <a:pt x="1266526" y="2014929"/>
                  <a:pt x="1263386" y="2016237"/>
                </a:cubicBezTo>
                <a:cubicBezTo>
                  <a:pt x="1260508" y="2014929"/>
                  <a:pt x="1257630" y="2013359"/>
                  <a:pt x="1254752" y="2012051"/>
                </a:cubicBezTo>
                <a:cubicBezTo>
                  <a:pt x="1257892" y="2010481"/>
                  <a:pt x="1261031" y="2008126"/>
                  <a:pt x="1264171" y="2008126"/>
                </a:cubicBezTo>
                <a:close/>
                <a:moveTo>
                  <a:pt x="1247688" y="1920998"/>
                </a:moveTo>
                <a:cubicBezTo>
                  <a:pt x="1248735" y="1921783"/>
                  <a:pt x="1250043" y="1922829"/>
                  <a:pt x="1251089" y="1923876"/>
                </a:cubicBezTo>
                <a:cubicBezTo>
                  <a:pt x="1249781" y="1924923"/>
                  <a:pt x="1248735" y="1925708"/>
                  <a:pt x="1247426" y="1926754"/>
                </a:cubicBezTo>
                <a:cubicBezTo>
                  <a:pt x="1246380" y="1926492"/>
                  <a:pt x="1245072" y="1925969"/>
                  <a:pt x="1244025" y="1925446"/>
                </a:cubicBezTo>
                <a:cubicBezTo>
                  <a:pt x="1245333" y="1923876"/>
                  <a:pt x="1246380" y="1922568"/>
                  <a:pt x="1247688" y="1920998"/>
                </a:cubicBezTo>
                <a:close/>
                <a:moveTo>
                  <a:pt x="1269666" y="1910533"/>
                </a:moveTo>
                <a:cubicBezTo>
                  <a:pt x="1270974" y="1911841"/>
                  <a:pt x="1273067" y="1913150"/>
                  <a:pt x="1273067" y="1914196"/>
                </a:cubicBezTo>
                <a:cubicBezTo>
                  <a:pt x="1273067" y="1915504"/>
                  <a:pt x="1270712" y="1916551"/>
                  <a:pt x="1269404" y="1917859"/>
                </a:cubicBezTo>
                <a:cubicBezTo>
                  <a:pt x="1268096" y="1916551"/>
                  <a:pt x="1267049" y="1915243"/>
                  <a:pt x="1265741" y="1913673"/>
                </a:cubicBezTo>
                <a:cubicBezTo>
                  <a:pt x="1267049" y="1912626"/>
                  <a:pt x="1268357" y="1911580"/>
                  <a:pt x="1269666" y="1910533"/>
                </a:cubicBezTo>
                <a:close/>
                <a:moveTo>
                  <a:pt x="1266264" y="1880711"/>
                </a:moveTo>
                <a:cubicBezTo>
                  <a:pt x="1271759" y="1882019"/>
                  <a:pt x="1275945" y="1884636"/>
                  <a:pt x="1274375" y="1890126"/>
                </a:cubicBezTo>
                <a:cubicBezTo>
                  <a:pt x="1273590" y="1892742"/>
                  <a:pt x="1271497" y="1895359"/>
                  <a:pt x="1269404" y="1899022"/>
                </a:cubicBezTo>
                <a:cubicBezTo>
                  <a:pt x="1264433" y="1894574"/>
                  <a:pt x="1259462" y="1890388"/>
                  <a:pt x="1255275" y="1885682"/>
                </a:cubicBezTo>
                <a:cubicBezTo>
                  <a:pt x="1252920" y="1883066"/>
                  <a:pt x="1260508" y="1879403"/>
                  <a:pt x="1266264" y="1880711"/>
                </a:cubicBezTo>
                <a:close/>
                <a:moveTo>
                  <a:pt x="1248735" y="1844341"/>
                </a:moveTo>
                <a:cubicBezTo>
                  <a:pt x="1249781" y="1846696"/>
                  <a:pt x="1251874" y="1849574"/>
                  <a:pt x="1251613" y="1851929"/>
                </a:cubicBezTo>
                <a:cubicBezTo>
                  <a:pt x="1251090" y="1854284"/>
                  <a:pt x="1248473" y="1856377"/>
                  <a:pt x="1246642" y="1858731"/>
                </a:cubicBezTo>
                <a:cubicBezTo>
                  <a:pt x="1244810" y="1854807"/>
                  <a:pt x="1242979" y="1851144"/>
                  <a:pt x="1241932" y="1847219"/>
                </a:cubicBezTo>
                <a:cubicBezTo>
                  <a:pt x="1241932" y="1846696"/>
                  <a:pt x="1246380" y="1845126"/>
                  <a:pt x="1248735" y="1844341"/>
                </a:cubicBezTo>
                <a:close/>
                <a:moveTo>
                  <a:pt x="1267573" y="1843818"/>
                </a:moveTo>
                <a:cubicBezTo>
                  <a:pt x="1269928" y="1844865"/>
                  <a:pt x="1274637" y="1846434"/>
                  <a:pt x="1274376" y="1847219"/>
                </a:cubicBezTo>
                <a:cubicBezTo>
                  <a:pt x="1273329" y="1851144"/>
                  <a:pt x="1271236" y="1854807"/>
                  <a:pt x="1269404" y="1858732"/>
                </a:cubicBezTo>
                <a:cubicBezTo>
                  <a:pt x="1267573" y="1856377"/>
                  <a:pt x="1265741" y="1854022"/>
                  <a:pt x="1263910" y="1851667"/>
                </a:cubicBezTo>
                <a:cubicBezTo>
                  <a:pt x="1265218" y="1849051"/>
                  <a:pt x="1266265" y="1846434"/>
                  <a:pt x="1267573" y="1843818"/>
                </a:cubicBezTo>
                <a:close/>
                <a:moveTo>
                  <a:pt x="1236699" y="1822101"/>
                </a:moveTo>
                <a:cubicBezTo>
                  <a:pt x="1241408" y="1822886"/>
                  <a:pt x="1245594" y="1824718"/>
                  <a:pt x="1250042" y="1826288"/>
                </a:cubicBezTo>
                <a:cubicBezTo>
                  <a:pt x="1247164" y="1827596"/>
                  <a:pt x="1244548" y="1829166"/>
                  <a:pt x="1241670" y="1830474"/>
                </a:cubicBezTo>
                <a:cubicBezTo>
                  <a:pt x="1238792" y="1829427"/>
                  <a:pt x="1235652" y="1828381"/>
                  <a:pt x="1232774" y="1827334"/>
                </a:cubicBezTo>
                <a:cubicBezTo>
                  <a:pt x="1234344" y="1825503"/>
                  <a:pt x="1236175" y="1821840"/>
                  <a:pt x="1236699" y="1822101"/>
                </a:cubicBezTo>
                <a:close/>
                <a:moveTo>
                  <a:pt x="1369875" y="1816344"/>
                </a:moveTo>
                <a:cubicBezTo>
                  <a:pt x="1372230" y="1811373"/>
                  <a:pt x="1375108" y="1811373"/>
                  <a:pt x="1376940" y="1816606"/>
                </a:cubicBezTo>
                <a:cubicBezTo>
                  <a:pt x="1376940" y="1817391"/>
                  <a:pt x="1374323" y="1818699"/>
                  <a:pt x="1373015" y="1819746"/>
                </a:cubicBezTo>
                <a:cubicBezTo>
                  <a:pt x="1371968" y="1818699"/>
                  <a:pt x="1369614" y="1817129"/>
                  <a:pt x="1369875" y="1816344"/>
                </a:cubicBezTo>
                <a:close/>
                <a:moveTo>
                  <a:pt x="1188556" y="1813726"/>
                </a:moveTo>
                <a:cubicBezTo>
                  <a:pt x="1189341" y="1813465"/>
                  <a:pt x="1190650" y="1814511"/>
                  <a:pt x="1191696" y="1815035"/>
                </a:cubicBezTo>
                <a:cubicBezTo>
                  <a:pt x="1191696" y="1815820"/>
                  <a:pt x="1191958" y="1817128"/>
                  <a:pt x="1191173" y="1818174"/>
                </a:cubicBezTo>
                <a:cubicBezTo>
                  <a:pt x="1189341" y="1820529"/>
                  <a:pt x="1186725" y="1819744"/>
                  <a:pt x="1185155" y="1816343"/>
                </a:cubicBezTo>
                <a:cubicBezTo>
                  <a:pt x="1184893" y="1815820"/>
                  <a:pt x="1187248" y="1814250"/>
                  <a:pt x="1188556" y="1813726"/>
                </a:cubicBezTo>
                <a:close/>
                <a:moveTo>
                  <a:pt x="1240362" y="1781549"/>
                </a:moveTo>
                <a:cubicBezTo>
                  <a:pt x="1240624" y="1781549"/>
                  <a:pt x="1241147" y="1781549"/>
                  <a:pt x="1241408" y="1781549"/>
                </a:cubicBezTo>
                <a:cubicBezTo>
                  <a:pt x="1241408" y="1781811"/>
                  <a:pt x="1241670" y="1782072"/>
                  <a:pt x="1241670" y="1782334"/>
                </a:cubicBezTo>
                <a:cubicBezTo>
                  <a:pt x="1241147" y="1782334"/>
                  <a:pt x="1240624" y="1782334"/>
                  <a:pt x="1240362" y="1782596"/>
                </a:cubicBezTo>
                <a:cubicBezTo>
                  <a:pt x="1240362" y="1782334"/>
                  <a:pt x="1240362" y="1781811"/>
                  <a:pt x="1240362" y="1781549"/>
                </a:cubicBezTo>
                <a:close/>
                <a:moveTo>
                  <a:pt x="1266526" y="1775008"/>
                </a:moveTo>
                <a:cubicBezTo>
                  <a:pt x="1268423" y="1773766"/>
                  <a:pt x="1270451" y="1773439"/>
                  <a:pt x="1273067" y="1776840"/>
                </a:cubicBezTo>
                <a:cubicBezTo>
                  <a:pt x="1274899" y="1778933"/>
                  <a:pt x="1275422" y="1783904"/>
                  <a:pt x="1273852" y="1785212"/>
                </a:cubicBezTo>
                <a:cubicBezTo>
                  <a:pt x="1270712" y="1788090"/>
                  <a:pt x="1265741" y="1790707"/>
                  <a:pt x="1261032" y="1791230"/>
                </a:cubicBezTo>
                <a:cubicBezTo>
                  <a:pt x="1252659" y="1792015"/>
                  <a:pt x="1243240" y="1792277"/>
                  <a:pt x="1241670" y="1782072"/>
                </a:cubicBezTo>
                <a:cubicBezTo>
                  <a:pt x="1247949" y="1781026"/>
                  <a:pt x="1254229" y="1779718"/>
                  <a:pt x="1260770" y="1778671"/>
                </a:cubicBezTo>
                <a:cubicBezTo>
                  <a:pt x="1262863" y="1778410"/>
                  <a:pt x="1264629" y="1776251"/>
                  <a:pt x="1266526" y="1775008"/>
                </a:cubicBezTo>
                <a:close/>
                <a:moveTo>
                  <a:pt x="1237222" y="1765065"/>
                </a:moveTo>
                <a:cubicBezTo>
                  <a:pt x="1238269" y="1769513"/>
                  <a:pt x="1239577" y="1773699"/>
                  <a:pt x="1240624" y="1777885"/>
                </a:cubicBezTo>
                <a:cubicBezTo>
                  <a:pt x="1240885" y="1779194"/>
                  <a:pt x="1240624" y="1780240"/>
                  <a:pt x="1240362" y="1781548"/>
                </a:cubicBezTo>
                <a:cubicBezTo>
                  <a:pt x="1237222" y="1781810"/>
                  <a:pt x="1234083" y="1782072"/>
                  <a:pt x="1230943" y="1781548"/>
                </a:cubicBezTo>
                <a:cubicBezTo>
                  <a:pt x="1227541" y="1781025"/>
                  <a:pt x="1224402" y="1779455"/>
                  <a:pt x="1221262" y="1778409"/>
                </a:cubicBezTo>
                <a:cubicBezTo>
                  <a:pt x="1222570" y="1775792"/>
                  <a:pt x="1223094" y="1772653"/>
                  <a:pt x="1225187" y="1771083"/>
                </a:cubicBezTo>
                <a:cubicBezTo>
                  <a:pt x="1228588" y="1768466"/>
                  <a:pt x="1233036" y="1766896"/>
                  <a:pt x="1237222" y="1765065"/>
                </a:cubicBezTo>
                <a:close/>
                <a:moveTo>
                  <a:pt x="1325134" y="1725816"/>
                </a:moveTo>
                <a:cubicBezTo>
                  <a:pt x="1326965" y="1726863"/>
                  <a:pt x="1328535" y="1727909"/>
                  <a:pt x="1330105" y="1728694"/>
                </a:cubicBezTo>
                <a:cubicBezTo>
                  <a:pt x="1329058" y="1729741"/>
                  <a:pt x="1327750" y="1730787"/>
                  <a:pt x="1326704" y="1731834"/>
                </a:cubicBezTo>
                <a:cubicBezTo>
                  <a:pt x="1325657" y="1730787"/>
                  <a:pt x="1324610" y="1729741"/>
                  <a:pt x="1323564" y="1728694"/>
                </a:cubicBezTo>
                <a:cubicBezTo>
                  <a:pt x="1324087" y="1727909"/>
                  <a:pt x="1324610" y="1726863"/>
                  <a:pt x="1325134" y="1725816"/>
                </a:cubicBezTo>
                <a:close/>
                <a:moveTo>
                  <a:pt x="1148002" y="1506820"/>
                </a:moveTo>
                <a:cubicBezTo>
                  <a:pt x="1148264" y="1506820"/>
                  <a:pt x="1148787" y="1507082"/>
                  <a:pt x="1149572" y="1507605"/>
                </a:cubicBezTo>
                <a:lnTo>
                  <a:pt x="1149572" y="1508772"/>
                </a:lnTo>
                <a:lnTo>
                  <a:pt x="1156898" y="1512056"/>
                </a:lnTo>
                <a:cubicBezTo>
                  <a:pt x="1158729" y="1521214"/>
                  <a:pt x="1159252" y="1530633"/>
                  <a:pt x="1160299" y="1540052"/>
                </a:cubicBezTo>
                <a:cubicBezTo>
                  <a:pt x="1160299" y="1541099"/>
                  <a:pt x="1157683" y="1543715"/>
                  <a:pt x="1156898" y="1543454"/>
                </a:cubicBezTo>
                <a:cubicBezTo>
                  <a:pt x="1154281" y="1542930"/>
                  <a:pt x="1149833" y="1541360"/>
                  <a:pt x="1149833" y="1540314"/>
                </a:cubicBezTo>
                <a:lnTo>
                  <a:pt x="1149313" y="1508809"/>
                </a:lnTo>
                <a:lnTo>
                  <a:pt x="1148264" y="1508390"/>
                </a:lnTo>
                <a:cubicBezTo>
                  <a:pt x="1148002" y="1507867"/>
                  <a:pt x="1148002" y="1507343"/>
                  <a:pt x="1148002" y="1506820"/>
                </a:cubicBezTo>
                <a:close/>
                <a:moveTo>
                  <a:pt x="1140938" y="1500802"/>
                </a:moveTo>
                <a:cubicBezTo>
                  <a:pt x="1147217" y="1500017"/>
                  <a:pt x="1147479" y="1503419"/>
                  <a:pt x="1147740" y="1506559"/>
                </a:cubicBezTo>
                <a:cubicBezTo>
                  <a:pt x="1145124" y="1505774"/>
                  <a:pt x="1142769" y="1504989"/>
                  <a:pt x="1140414" y="1503942"/>
                </a:cubicBezTo>
                <a:cubicBezTo>
                  <a:pt x="1140153" y="1503680"/>
                  <a:pt x="1140676" y="1500802"/>
                  <a:pt x="1140938" y="1500802"/>
                </a:cubicBezTo>
                <a:close/>
                <a:moveTo>
                  <a:pt x="1148525" y="1459465"/>
                </a:moveTo>
                <a:cubicBezTo>
                  <a:pt x="1151403" y="1459465"/>
                  <a:pt x="1154543" y="1461558"/>
                  <a:pt x="1157683" y="1462605"/>
                </a:cubicBezTo>
                <a:cubicBezTo>
                  <a:pt x="1157159" y="1463913"/>
                  <a:pt x="1156636" y="1465483"/>
                  <a:pt x="1155851" y="1466529"/>
                </a:cubicBezTo>
                <a:cubicBezTo>
                  <a:pt x="1152450" y="1469931"/>
                  <a:pt x="1148787" y="1473070"/>
                  <a:pt x="1144862" y="1476733"/>
                </a:cubicBezTo>
                <a:cubicBezTo>
                  <a:pt x="1142246" y="1474902"/>
                  <a:pt x="1138844" y="1473594"/>
                  <a:pt x="1138321" y="1471762"/>
                </a:cubicBezTo>
                <a:cubicBezTo>
                  <a:pt x="1136489" y="1464960"/>
                  <a:pt x="1140937" y="1459727"/>
                  <a:pt x="1148525" y="1459465"/>
                </a:cubicBezTo>
                <a:close/>
                <a:moveTo>
                  <a:pt x="1143815" y="1412369"/>
                </a:moveTo>
                <a:cubicBezTo>
                  <a:pt x="1144077" y="1412369"/>
                  <a:pt x="1147478" y="1417340"/>
                  <a:pt x="1147740" y="1419957"/>
                </a:cubicBezTo>
                <a:cubicBezTo>
                  <a:pt x="1148263" y="1424405"/>
                  <a:pt x="1147478" y="1428853"/>
                  <a:pt x="1146955" y="1433039"/>
                </a:cubicBezTo>
                <a:cubicBezTo>
                  <a:pt x="1146693" y="1434347"/>
                  <a:pt x="1144862" y="1435655"/>
                  <a:pt x="1143553" y="1436440"/>
                </a:cubicBezTo>
                <a:cubicBezTo>
                  <a:pt x="1143292" y="1436702"/>
                  <a:pt x="1141199" y="1435394"/>
                  <a:pt x="1140414" y="1434609"/>
                </a:cubicBezTo>
                <a:cubicBezTo>
                  <a:pt x="1139367" y="1433562"/>
                  <a:pt x="1138059" y="1432254"/>
                  <a:pt x="1137797" y="1430946"/>
                </a:cubicBezTo>
                <a:cubicBezTo>
                  <a:pt x="1137274" y="1428068"/>
                  <a:pt x="1137536" y="1424928"/>
                  <a:pt x="1137274" y="1421265"/>
                </a:cubicBezTo>
                <a:cubicBezTo>
                  <a:pt x="1136751" y="1417340"/>
                  <a:pt x="1138582" y="1413939"/>
                  <a:pt x="1143815" y="1412369"/>
                </a:cubicBezTo>
                <a:close/>
                <a:moveTo>
                  <a:pt x="1408075" y="1313204"/>
                </a:moveTo>
                <a:cubicBezTo>
                  <a:pt x="1409383" y="1314512"/>
                  <a:pt x="1411738" y="1315820"/>
                  <a:pt x="1411476" y="1316867"/>
                </a:cubicBezTo>
                <a:cubicBezTo>
                  <a:pt x="1411476" y="1318175"/>
                  <a:pt x="1409122" y="1319222"/>
                  <a:pt x="1407813" y="1320268"/>
                </a:cubicBezTo>
                <a:cubicBezTo>
                  <a:pt x="1406505" y="1318960"/>
                  <a:pt x="1405459" y="1317652"/>
                  <a:pt x="1404412" y="1316867"/>
                </a:cubicBezTo>
                <a:cubicBezTo>
                  <a:pt x="1405720" y="1315559"/>
                  <a:pt x="1406767" y="1314251"/>
                  <a:pt x="1408075" y="1313204"/>
                </a:cubicBezTo>
                <a:close/>
                <a:moveTo>
                  <a:pt x="1326966" y="1304051"/>
                </a:moveTo>
                <a:cubicBezTo>
                  <a:pt x="1330106" y="1305882"/>
                  <a:pt x="1333246" y="1307714"/>
                  <a:pt x="1335862" y="1310069"/>
                </a:cubicBezTo>
                <a:cubicBezTo>
                  <a:pt x="1338478" y="1312162"/>
                  <a:pt x="1342665" y="1315040"/>
                  <a:pt x="1342665" y="1317656"/>
                </a:cubicBezTo>
                <a:cubicBezTo>
                  <a:pt x="1343450" y="1344867"/>
                  <a:pt x="1361765" y="1369985"/>
                  <a:pt x="1355224" y="1397981"/>
                </a:cubicBezTo>
                <a:cubicBezTo>
                  <a:pt x="1353130" y="1407400"/>
                  <a:pt x="1360718" y="1418651"/>
                  <a:pt x="1352084" y="1426238"/>
                </a:cubicBezTo>
                <a:cubicBezTo>
                  <a:pt x="1340048" y="1436966"/>
                  <a:pt x="1357840" y="1442722"/>
                  <a:pt x="1356009" y="1451880"/>
                </a:cubicBezTo>
                <a:cubicBezTo>
                  <a:pt x="1354177" y="1461299"/>
                  <a:pt x="1356009" y="1471503"/>
                  <a:pt x="1356009" y="1481184"/>
                </a:cubicBezTo>
                <a:cubicBezTo>
                  <a:pt x="1356270" y="1505517"/>
                  <a:pt x="1356532" y="1530111"/>
                  <a:pt x="1356793" y="1554444"/>
                </a:cubicBezTo>
                <a:cubicBezTo>
                  <a:pt x="1357055" y="1567526"/>
                  <a:pt x="1354962" y="1580608"/>
                  <a:pt x="1365428" y="1591859"/>
                </a:cubicBezTo>
                <a:cubicBezTo>
                  <a:pt x="1367259" y="1593952"/>
                  <a:pt x="1366998" y="1598138"/>
                  <a:pt x="1366474" y="1601278"/>
                </a:cubicBezTo>
                <a:cubicBezTo>
                  <a:pt x="1364120" y="1612790"/>
                  <a:pt x="1358625" y="1623518"/>
                  <a:pt x="1365689" y="1636600"/>
                </a:cubicBezTo>
                <a:cubicBezTo>
                  <a:pt x="1370922" y="1646019"/>
                  <a:pt x="1367521" y="1658840"/>
                  <a:pt x="1367521" y="1670352"/>
                </a:cubicBezTo>
                <a:cubicBezTo>
                  <a:pt x="1367521" y="1683173"/>
                  <a:pt x="1367783" y="1696255"/>
                  <a:pt x="1366998" y="1709337"/>
                </a:cubicBezTo>
                <a:cubicBezTo>
                  <a:pt x="1366474" y="1716663"/>
                  <a:pt x="1370922" y="1725297"/>
                  <a:pt x="1361241" y="1730792"/>
                </a:cubicBezTo>
                <a:cubicBezTo>
                  <a:pt x="1354439" y="1725820"/>
                  <a:pt x="1355485" y="1718756"/>
                  <a:pt x="1356793" y="1712738"/>
                </a:cubicBezTo>
                <a:cubicBezTo>
                  <a:pt x="1359933" y="1698609"/>
                  <a:pt x="1342665" y="1690237"/>
                  <a:pt x="1344496" y="1676108"/>
                </a:cubicBezTo>
                <a:cubicBezTo>
                  <a:pt x="1346066" y="1665119"/>
                  <a:pt x="1343973" y="1653607"/>
                  <a:pt x="1343711" y="1642094"/>
                </a:cubicBezTo>
                <a:cubicBezTo>
                  <a:pt x="1325658" y="1625349"/>
                  <a:pt x="1336124" y="1604941"/>
                  <a:pt x="1333507" y="1586103"/>
                </a:cubicBezTo>
                <a:cubicBezTo>
                  <a:pt x="1331937" y="1575114"/>
                  <a:pt x="1334292" y="1563863"/>
                  <a:pt x="1325135" y="1553659"/>
                </a:cubicBezTo>
                <a:cubicBezTo>
                  <a:pt x="1321210" y="1549473"/>
                  <a:pt x="1321995" y="1541623"/>
                  <a:pt x="1321995" y="1535344"/>
                </a:cubicBezTo>
                <a:cubicBezTo>
                  <a:pt x="1321995" y="1499499"/>
                  <a:pt x="1321995" y="1463654"/>
                  <a:pt x="1321995" y="1427808"/>
                </a:cubicBezTo>
                <a:cubicBezTo>
                  <a:pt x="1321733" y="1427808"/>
                  <a:pt x="1321472" y="1427808"/>
                  <a:pt x="1321210" y="1427808"/>
                </a:cubicBezTo>
                <a:cubicBezTo>
                  <a:pt x="1321210" y="1388824"/>
                  <a:pt x="1321210" y="1349577"/>
                  <a:pt x="1321210" y="1310854"/>
                </a:cubicBezTo>
                <a:cubicBezTo>
                  <a:pt x="1321210" y="1308499"/>
                  <a:pt x="1324873" y="1306406"/>
                  <a:pt x="1326966" y="1304051"/>
                </a:cubicBezTo>
                <a:close/>
                <a:moveTo>
                  <a:pt x="1407813" y="1294101"/>
                </a:moveTo>
                <a:cubicBezTo>
                  <a:pt x="1408336" y="1293840"/>
                  <a:pt x="1410168" y="1295933"/>
                  <a:pt x="1410691" y="1296980"/>
                </a:cubicBezTo>
                <a:cubicBezTo>
                  <a:pt x="1410953" y="1297503"/>
                  <a:pt x="1409645" y="1298549"/>
                  <a:pt x="1409121" y="1299596"/>
                </a:cubicBezTo>
                <a:cubicBezTo>
                  <a:pt x="1408075" y="1299596"/>
                  <a:pt x="1406767" y="1299858"/>
                  <a:pt x="1405982" y="1299334"/>
                </a:cubicBezTo>
                <a:cubicBezTo>
                  <a:pt x="1403365" y="1297503"/>
                  <a:pt x="1404150" y="1295410"/>
                  <a:pt x="1407813" y="1294101"/>
                </a:cubicBezTo>
                <a:close/>
                <a:moveTo>
                  <a:pt x="1327227" y="1283639"/>
                </a:moveTo>
                <a:cubicBezTo>
                  <a:pt x="1328274" y="1284685"/>
                  <a:pt x="1329582" y="1285470"/>
                  <a:pt x="1330105" y="1286779"/>
                </a:cubicBezTo>
                <a:cubicBezTo>
                  <a:pt x="1330367" y="1287564"/>
                  <a:pt x="1329059" y="1288610"/>
                  <a:pt x="1328535" y="1289657"/>
                </a:cubicBezTo>
                <a:cubicBezTo>
                  <a:pt x="1327489" y="1289657"/>
                  <a:pt x="1326442" y="1289657"/>
                  <a:pt x="1325134" y="1289395"/>
                </a:cubicBezTo>
                <a:cubicBezTo>
                  <a:pt x="1325919" y="1287564"/>
                  <a:pt x="1326442" y="1285470"/>
                  <a:pt x="1327227" y="1283639"/>
                </a:cubicBezTo>
                <a:close/>
                <a:moveTo>
                  <a:pt x="1349467" y="1274743"/>
                </a:moveTo>
                <a:cubicBezTo>
                  <a:pt x="1350252" y="1274482"/>
                  <a:pt x="1351560" y="1275528"/>
                  <a:pt x="1352607" y="1276052"/>
                </a:cubicBezTo>
                <a:cubicBezTo>
                  <a:pt x="1352607" y="1277098"/>
                  <a:pt x="1353130" y="1278406"/>
                  <a:pt x="1352607" y="1279191"/>
                </a:cubicBezTo>
                <a:cubicBezTo>
                  <a:pt x="1350514" y="1281808"/>
                  <a:pt x="1347897" y="1281023"/>
                  <a:pt x="1345804" y="1277360"/>
                </a:cubicBezTo>
                <a:cubicBezTo>
                  <a:pt x="1345542" y="1276836"/>
                  <a:pt x="1347897" y="1275267"/>
                  <a:pt x="1349467" y="1274743"/>
                </a:cubicBezTo>
                <a:close/>
                <a:moveTo>
                  <a:pt x="1333245" y="1262182"/>
                </a:moveTo>
                <a:cubicBezTo>
                  <a:pt x="1333245" y="1262707"/>
                  <a:pt x="1333245" y="1262972"/>
                  <a:pt x="1333245" y="1263233"/>
                </a:cubicBezTo>
                <a:cubicBezTo>
                  <a:pt x="1332983" y="1263233"/>
                  <a:pt x="1332722" y="1262972"/>
                  <a:pt x="1332460" y="1262972"/>
                </a:cubicBezTo>
                <a:cubicBezTo>
                  <a:pt x="1332460" y="1262707"/>
                  <a:pt x="1332460" y="1262707"/>
                  <a:pt x="1332460" y="1262447"/>
                </a:cubicBezTo>
                <a:cubicBezTo>
                  <a:pt x="1332722" y="1262447"/>
                  <a:pt x="1332983" y="1262182"/>
                  <a:pt x="1333245" y="1262182"/>
                </a:cubicBezTo>
                <a:close/>
                <a:moveTo>
                  <a:pt x="1314930" y="1254594"/>
                </a:moveTo>
                <a:cubicBezTo>
                  <a:pt x="1316500" y="1255381"/>
                  <a:pt x="1318070" y="1256168"/>
                  <a:pt x="1319378" y="1257210"/>
                </a:cubicBezTo>
                <a:cubicBezTo>
                  <a:pt x="1323826" y="1259307"/>
                  <a:pt x="1328012" y="1261134"/>
                  <a:pt x="1332460" y="1263233"/>
                </a:cubicBezTo>
                <a:cubicBezTo>
                  <a:pt x="1331937" y="1270036"/>
                  <a:pt x="1328274" y="1273961"/>
                  <a:pt x="1319378" y="1272129"/>
                </a:cubicBezTo>
                <a:cubicBezTo>
                  <a:pt x="1313622" y="1270821"/>
                  <a:pt x="1309697" y="1267943"/>
                  <a:pt x="1311005" y="1262443"/>
                </a:cubicBezTo>
                <a:cubicBezTo>
                  <a:pt x="1311529" y="1259567"/>
                  <a:pt x="1313622" y="1257210"/>
                  <a:pt x="1314930" y="1254594"/>
                </a:cubicBezTo>
                <a:close/>
                <a:moveTo>
                  <a:pt x="1320948" y="1224246"/>
                </a:moveTo>
                <a:cubicBezTo>
                  <a:pt x="1321210" y="1227125"/>
                  <a:pt x="1321471" y="1229738"/>
                  <a:pt x="1321210" y="1232618"/>
                </a:cubicBezTo>
                <a:cubicBezTo>
                  <a:pt x="1320948" y="1236544"/>
                  <a:pt x="1321471" y="1242297"/>
                  <a:pt x="1313622" y="1239684"/>
                </a:cubicBezTo>
                <a:cubicBezTo>
                  <a:pt x="1311529" y="1238897"/>
                  <a:pt x="1310220" y="1234186"/>
                  <a:pt x="1310482" y="1231572"/>
                </a:cubicBezTo>
                <a:cubicBezTo>
                  <a:pt x="1311267" y="1226599"/>
                  <a:pt x="1315453" y="1224506"/>
                  <a:pt x="1320948" y="1224246"/>
                </a:cubicBezTo>
                <a:close/>
                <a:moveTo>
                  <a:pt x="1320948" y="1223459"/>
                </a:moveTo>
                <a:cubicBezTo>
                  <a:pt x="1321210" y="1223459"/>
                  <a:pt x="1321733" y="1223720"/>
                  <a:pt x="1321995" y="1223720"/>
                </a:cubicBezTo>
                <a:cubicBezTo>
                  <a:pt x="1321995" y="1223982"/>
                  <a:pt x="1321995" y="1223982"/>
                  <a:pt x="1321995" y="1224246"/>
                </a:cubicBezTo>
                <a:cubicBezTo>
                  <a:pt x="1321733" y="1224246"/>
                  <a:pt x="1321210" y="1224246"/>
                  <a:pt x="1320948" y="1224246"/>
                </a:cubicBezTo>
                <a:cubicBezTo>
                  <a:pt x="1320948" y="1223982"/>
                  <a:pt x="1320948" y="1223459"/>
                  <a:pt x="1320948" y="1223459"/>
                </a:cubicBezTo>
                <a:close/>
                <a:moveTo>
                  <a:pt x="1304987" y="1206451"/>
                </a:moveTo>
                <a:cubicBezTo>
                  <a:pt x="1306034" y="1207501"/>
                  <a:pt x="1307080" y="1208282"/>
                  <a:pt x="1308127" y="1209330"/>
                </a:cubicBezTo>
                <a:cubicBezTo>
                  <a:pt x="1307080" y="1210115"/>
                  <a:pt x="1305772" y="1211161"/>
                  <a:pt x="1304726" y="1211948"/>
                </a:cubicBezTo>
                <a:cubicBezTo>
                  <a:pt x="1303679" y="1211422"/>
                  <a:pt x="1302632" y="1211161"/>
                  <a:pt x="1301586" y="1210637"/>
                </a:cubicBezTo>
                <a:cubicBezTo>
                  <a:pt x="1302632" y="1209068"/>
                  <a:pt x="1303941" y="1207762"/>
                  <a:pt x="1304987" y="1206451"/>
                </a:cubicBezTo>
                <a:close/>
                <a:moveTo>
                  <a:pt x="1281701" y="1186305"/>
                </a:moveTo>
                <a:cubicBezTo>
                  <a:pt x="1283271" y="1188920"/>
                  <a:pt x="1286149" y="1191799"/>
                  <a:pt x="1286149" y="1194417"/>
                </a:cubicBezTo>
                <a:cubicBezTo>
                  <a:pt x="1285888" y="1197031"/>
                  <a:pt x="1282748" y="1199390"/>
                  <a:pt x="1280917" y="1202004"/>
                </a:cubicBezTo>
                <a:cubicBezTo>
                  <a:pt x="1279347" y="1199390"/>
                  <a:pt x="1277777" y="1196510"/>
                  <a:pt x="1276207" y="1193892"/>
                </a:cubicBezTo>
                <a:cubicBezTo>
                  <a:pt x="1278038" y="1191278"/>
                  <a:pt x="1279870" y="1188920"/>
                  <a:pt x="1281701" y="1186305"/>
                </a:cubicBezTo>
                <a:close/>
                <a:moveTo>
                  <a:pt x="1325658" y="1167208"/>
                </a:moveTo>
                <a:cubicBezTo>
                  <a:pt x="1328798" y="1167991"/>
                  <a:pt x="1332199" y="1169037"/>
                  <a:pt x="1334292" y="1170868"/>
                </a:cubicBezTo>
                <a:cubicBezTo>
                  <a:pt x="1337955" y="1174274"/>
                  <a:pt x="1341357" y="1178195"/>
                  <a:pt x="1343450" y="1182380"/>
                </a:cubicBezTo>
                <a:cubicBezTo>
                  <a:pt x="1347636" y="1190754"/>
                  <a:pt x="1328536" y="1196772"/>
                  <a:pt x="1340833" y="1207502"/>
                </a:cubicBezTo>
                <a:cubicBezTo>
                  <a:pt x="1345805" y="1211948"/>
                  <a:pt x="1343973" y="1222674"/>
                  <a:pt x="1343973" y="1230525"/>
                </a:cubicBezTo>
                <a:cubicBezTo>
                  <a:pt x="1343973" y="1239944"/>
                  <a:pt x="1343188" y="1249362"/>
                  <a:pt x="1341880" y="1258781"/>
                </a:cubicBezTo>
                <a:cubicBezTo>
                  <a:pt x="1341618" y="1260354"/>
                  <a:pt x="1336647" y="1261136"/>
                  <a:pt x="1333507" y="1262182"/>
                </a:cubicBezTo>
                <a:cubicBezTo>
                  <a:pt x="1333246" y="1253288"/>
                  <a:pt x="1332984" y="1244390"/>
                  <a:pt x="1333246" y="1235498"/>
                </a:cubicBezTo>
                <a:cubicBezTo>
                  <a:pt x="1333246" y="1228432"/>
                  <a:pt x="1329321" y="1225028"/>
                  <a:pt x="1321995" y="1223459"/>
                </a:cubicBezTo>
                <a:cubicBezTo>
                  <a:pt x="1321995" y="1206191"/>
                  <a:pt x="1321995" y="1188660"/>
                  <a:pt x="1322257" y="1171394"/>
                </a:cubicBezTo>
                <a:cubicBezTo>
                  <a:pt x="1322257" y="1170083"/>
                  <a:pt x="1324873" y="1167468"/>
                  <a:pt x="1325658" y="1167208"/>
                </a:cubicBezTo>
                <a:close/>
                <a:moveTo>
                  <a:pt x="1327489" y="1136855"/>
                </a:moveTo>
                <a:cubicBezTo>
                  <a:pt x="1328535" y="1138166"/>
                  <a:pt x="1330105" y="1139213"/>
                  <a:pt x="1330628" y="1140519"/>
                </a:cubicBezTo>
                <a:cubicBezTo>
                  <a:pt x="1332198" y="1144705"/>
                  <a:pt x="1335076" y="1149413"/>
                  <a:pt x="1328012" y="1152557"/>
                </a:cubicBezTo>
                <a:cubicBezTo>
                  <a:pt x="1326180" y="1151510"/>
                  <a:pt x="1321994" y="1149937"/>
                  <a:pt x="1322256" y="1148631"/>
                </a:cubicBezTo>
                <a:cubicBezTo>
                  <a:pt x="1323302" y="1144705"/>
                  <a:pt x="1325657" y="1140779"/>
                  <a:pt x="1327489" y="1136855"/>
                </a:cubicBezTo>
                <a:close/>
                <a:moveTo>
                  <a:pt x="1286149" y="1116970"/>
                </a:moveTo>
                <a:cubicBezTo>
                  <a:pt x="1290597" y="1115403"/>
                  <a:pt x="1293475" y="1116709"/>
                  <a:pt x="1295568" y="1120375"/>
                </a:cubicBezTo>
                <a:cubicBezTo>
                  <a:pt x="1299493" y="1127701"/>
                  <a:pt x="1300801" y="1135286"/>
                  <a:pt x="1294784" y="1142091"/>
                </a:cubicBezTo>
                <a:cubicBezTo>
                  <a:pt x="1293214" y="1143920"/>
                  <a:pt x="1288504" y="1143658"/>
                  <a:pt x="1285103" y="1144445"/>
                </a:cubicBezTo>
                <a:cubicBezTo>
                  <a:pt x="1282225" y="1142612"/>
                  <a:pt x="1277253" y="1141305"/>
                  <a:pt x="1276992" y="1139213"/>
                </a:cubicBezTo>
                <a:cubicBezTo>
                  <a:pt x="1275945" y="1133193"/>
                  <a:pt x="1276207" y="1126914"/>
                  <a:pt x="1277515" y="1120896"/>
                </a:cubicBezTo>
                <a:cubicBezTo>
                  <a:pt x="1277777" y="1119325"/>
                  <a:pt x="1283010" y="1118017"/>
                  <a:pt x="1286149" y="1116970"/>
                </a:cubicBezTo>
                <a:close/>
                <a:moveTo>
                  <a:pt x="1317547" y="1106766"/>
                </a:moveTo>
                <a:cubicBezTo>
                  <a:pt x="1323826" y="1104673"/>
                  <a:pt x="1331675" y="1110430"/>
                  <a:pt x="1331414" y="1116709"/>
                </a:cubicBezTo>
                <a:cubicBezTo>
                  <a:pt x="1331152" y="1122203"/>
                  <a:pt x="1328274" y="1124821"/>
                  <a:pt x="1321733" y="1125343"/>
                </a:cubicBezTo>
                <a:cubicBezTo>
                  <a:pt x="1314407" y="1126129"/>
                  <a:pt x="1312575" y="1122203"/>
                  <a:pt x="1310744" y="1118017"/>
                </a:cubicBezTo>
                <a:cubicBezTo>
                  <a:pt x="1310221" y="1113045"/>
                  <a:pt x="1312314" y="1108859"/>
                  <a:pt x="1317547" y="1106766"/>
                </a:cubicBezTo>
                <a:close/>
                <a:moveTo>
                  <a:pt x="1292167" y="1058885"/>
                </a:moveTo>
                <a:cubicBezTo>
                  <a:pt x="1297400" y="1059147"/>
                  <a:pt x="1297138" y="1062286"/>
                  <a:pt x="1293475" y="1065950"/>
                </a:cubicBezTo>
                <a:cubicBezTo>
                  <a:pt x="1283533" y="1075368"/>
                  <a:pt x="1286934" y="1087142"/>
                  <a:pt x="1286149" y="1098394"/>
                </a:cubicBezTo>
                <a:cubicBezTo>
                  <a:pt x="1285887" y="1100487"/>
                  <a:pt x="1282224" y="1102318"/>
                  <a:pt x="1280131" y="1104151"/>
                </a:cubicBezTo>
                <a:cubicBezTo>
                  <a:pt x="1278561" y="1102579"/>
                  <a:pt x="1276730" y="1101534"/>
                  <a:pt x="1275945" y="1100225"/>
                </a:cubicBezTo>
                <a:cubicBezTo>
                  <a:pt x="1272805" y="1094732"/>
                  <a:pt x="1267049" y="1088713"/>
                  <a:pt x="1267572" y="1083221"/>
                </a:cubicBezTo>
                <a:cubicBezTo>
                  <a:pt x="1268096" y="1075895"/>
                  <a:pt x="1272544" y="1068305"/>
                  <a:pt x="1277777" y="1062286"/>
                </a:cubicBezTo>
                <a:cubicBezTo>
                  <a:pt x="1279870" y="1059671"/>
                  <a:pt x="1287457" y="1058624"/>
                  <a:pt x="1292167" y="1058885"/>
                </a:cubicBezTo>
                <a:close/>
                <a:moveTo>
                  <a:pt x="1189865" y="1019899"/>
                </a:moveTo>
                <a:cubicBezTo>
                  <a:pt x="1190911" y="1020948"/>
                  <a:pt x="1192219" y="1021992"/>
                  <a:pt x="1193266" y="1023039"/>
                </a:cubicBezTo>
                <a:cubicBezTo>
                  <a:pt x="1191958" y="1023824"/>
                  <a:pt x="1190650" y="1024870"/>
                  <a:pt x="1189341" y="1025656"/>
                </a:cubicBezTo>
                <a:cubicBezTo>
                  <a:pt x="1188295" y="1025132"/>
                  <a:pt x="1186987" y="1024610"/>
                  <a:pt x="1185940" y="1024085"/>
                </a:cubicBezTo>
                <a:cubicBezTo>
                  <a:pt x="1187248" y="1022778"/>
                  <a:pt x="1188556" y="1021209"/>
                  <a:pt x="1189865" y="1019899"/>
                </a:cubicBezTo>
                <a:close/>
                <a:moveTo>
                  <a:pt x="1274899" y="1017545"/>
                </a:moveTo>
                <a:lnTo>
                  <a:pt x="1275422" y="1017545"/>
                </a:lnTo>
                <a:lnTo>
                  <a:pt x="1275945" y="1018593"/>
                </a:lnTo>
                <a:cubicBezTo>
                  <a:pt x="1275684" y="1018593"/>
                  <a:pt x="1275422" y="1018593"/>
                  <a:pt x="1275161" y="1018593"/>
                </a:cubicBezTo>
                <a:cubicBezTo>
                  <a:pt x="1275161" y="1018071"/>
                  <a:pt x="1274899" y="1017811"/>
                  <a:pt x="1274899" y="1017545"/>
                </a:cubicBezTo>
                <a:close/>
                <a:moveTo>
                  <a:pt x="1263386" y="968358"/>
                </a:moveTo>
                <a:cubicBezTo>
                  <a:pt x="1263648" y="968358"/>
                  <a:pt x="1263909" y="968618"/>
                  <a:pt x="1264694" y="968618"/>
                </a:cubicBezTo>
                <a:cubicBezTo>
                  <a:pt x="1264433" y="968879"/>
                  <a:pt x="1264433" y="969140"/>
                  <a:pt x="1264171" y="969404"/>
                </a:cubicBezTo>
                <a:cubicBezTo>
                  <a:pt x="1263909" y="969664"/>
                  <a:pt x="1263648" y="969664"/>
                  <a:pt x="1263386" y="969664"/>
                </a:cubicBezTo>
                <a:cubicBezTo>
                  <a:pt x="1263386" y="969140"/>
                  <a:pt x="1263386" y="968879"/>
                  <a:pt x="1263386" y="968358"/>
                </a:cubicBezTo>
                <a:close/>
                <a:moveTo>
                  <a:pt x="1282487" y="953181"/>
                </a:moveTo>
                <a:cubicBezTo>
                  <a:pt x="1292168" y="956060"/>
                  <a:pt x="1285103" y="967572"/>
                  <a:pt x="1286673" y="975160"/>
                </a:cubicBezTo>
                <a:cubicBezTo>
                  <a:pt x="1286935" y="976730"/>
                  <a:pt x="1286673" y="978303"/>
                  <a:pt x="1286411" y="979870"/>
                </a:cubicBezTo>
                <a:cubicBezTo>
                  <a:pt x="1283010" y="997922"/>
                  <a:pt x="1283533" y="997660"/>
                  <a:pt x="1293737" y="1010481"/>
                </a:cubicBezTo>
                <a:cubicBezTo>
                  <a:pt x="1300017" y="1018330"/>
                  <a:pt x="1290336" y="1016760"/>
                  <a:pt x="1286150" y="1017545"/>
                </a:cubicBezTo>
                <a:lnTo>
                  <a:pt x="1275422" y="1017545"/>
                </a:lnTo>
                <a:lnTo>
                  <a:pt x="1263649" y="997401"/>
                </a:lnTo>
                <a:cubicBezTo>
                  <a:pt x="1254753" y="987456"/>
                  <a:pt x="1258939" y="978563"/>
                  <a:pt x="1264172" y="969404"/>
                </a:cubicBezTo>
                <a:cubicBezTo>
                  <a:pt x="1265742" y="969145"/>
                  <a:pt x="1267311" y="968618"/>
                  <a:pt x="1268881" y="968358"/>
                </a:cubicBezTo>
                <a:cubicBezTo>
                  <a:pt x="1278300" y="966265"/>
                  <a:pt x="1271759" y="950042"/>
                  <a:pt x="1282487" y="953181"/>
                </a:cubicBezTo>
                <a:close/>
                <a:moveTo>
                  <a:pt x="1249258" y="950303"/>
                </a:moveTo>
                <a:cubicBezTo>
                  <a:pt x="1253967" y="951348"/>
                  <a:pt x="1260247" y="952660"/>
                  <a:pt x="1262340" y="955800"/>
                </a:cubicBezTo>
                <a:cubicBezTo>
                  <a:pt x="1264433" y="959199"/>
                  <a:pt x="1263386" y="963908"/>
                  <a:pt x="1263125" y="968358"/>
                </a:cubicBezTo>
                <a:cubicBezTo>
                  <a:pt x="1253706" y="967312"/>
                  <a:pt x="1248734" y="961033"/>
                  <a:pt x="1243763" y="955014"/>
                </a:cubicBezTo>
                <a:cubicBezTo>
                  <a:pt x="1243501" y="954753"/>
                  <a:pt x="1247949" y="950041"/>
                  <a:pt x="1249258" y="950303"/>
                </a:cubicBezTo>
                <a:close/>
                <a:moveTo>
                  <a:pt x="1197975" y="923354"/>
                </a:moveTo>
                <a:cubicBezTo>
                  <a:pt x="1200592" y="923878"/>
                  <a:pt x="1203993" y="923878"/>
                  <a:pt x="1206086" y="925185"/>
                </a:cubicBezTo>
                <a:cubicBezTo>
                  <a:pt x="1208964" y="926758"/>
                  <a:pt x="1210796" y="929372"/>
                  <a:pt x="1213412" y="931990"/>
                </a:cubicBezTo>
                <a:cubicBezTo>
                  <a:pt x="1214459" y="933296"/>
                  <a:pt x="1215244" y="934605"/>
                  <a:pt x="1216029" y="935916"/>
                </a:cubicBezTo>
                <a:cubicBezTo>
                  <a:pt x="1212889" y="936959"/>
                  <a:pt x="1209749" y="938269"/>
                  <a:pt x="1206871" y="939316"/>
                </a:cubicBezTo>
                <a:cubicBezTo>
                  <a:pt x="1200330" y="939575"/>
                  <a:pt x="1196929" y="936436"/>
                  <a:pt x="1196144" y="931726"/>
                </a:cubicBezTo>
                <a:cubicBezTo>
                  <a:pt x="1195620" y="929111"/>
                  <a:pt x="1197190" y="926232"/>
                  <a:pt x="1197975" y="923354"/>
                </a:cubicBezTo>
                <a:close/>
                <a:moveTo>
                  <a:pt x="1200331" y="892743"/>
                </a:moveTo>
                <a:cubicBezTo>
                  <a:pt x="1205040" y="891170"/>
                  <a:pt x="1210011" y="889343"/>
                  <a:pt x="1213674" y="894311"/>
                </a:cubicBezTo>
                <a:cubicBezTo>
                  <a:pt x="1214198" y="895096"/>
                  <a:pt x="1214459" y="896929"/>
                  <a:pt x="1213674" y="897188"/>
                </a:cubicBezTo>
                <a:cubicBezTo>
                  <a:pt x="1210796" y="898235"/>
                  <a:pt x="1207657" y="899022"/>
                  <a:pt x="1204517" y="899808"/>
                </a:cubicBezTo>
                <a:cubicBezTo>
                  <a:pt x="1201900" y="898496"/>
                  <a:pt x="1199022" y="896929"/>
                  <a:pt x="1196406" y="895618"/>
                </a:cubicBezTo>
                <a:cubicBezTo>
                  <a:pt x="1197714" y="894572"/>
                  <a:pt x="1198761" y="893264"/>
                  <a:pt x="1200331" y="892743"/>
                </a:cubicBezTo>
                <a:close/>
                <a:moveTo>
                  <a:pt x="1205039" y="871811"/>
                </a:moveTo>
                <a:cubicBezTo>
                  <a:pt x="1204255" y="874166"/>
                  <a:pt x="1203731" y="876780"/>
                  <a:pt x="1201900" y="877827"/>
                </a:cubicBezTo>
                <a:cubicBezTo>
                  <a:pt x="1199022" y="879658"/>
                  <a:pt x="1196144" y="877305"/>
                  <a:pt x="1198237" y="874687"/>
                </a:cubicBezTo>
                <a:cubicBezTo>
                  <a:pt x="1199545" y="873119"/>
                  <a:pt x="1202423" y="872594"/>
                  <a:pt x="1205039" y="871811"/>
                </a:cubicBezTo>
                <a:close/>
                <a:moveTo>
                  <a:pt x="1220738" y="862129"/>
                </a:moveTo>
                <a:cubicBezTo>
                  <a:pt x="1222831" y="862394"/>
                  <a:pt x="1224401" y="865530"/>
                  <a:pt x="1225709" y="867627"/>
                </a:cubicBezTo>
                <a:cubicBezTo>
                  <a:pt x="1225971" y="867887"/>
                  <a:pt x="1223355" y="870240"/>
                  <a:pt x="1221785" y="870501"/>
                </a:cubicBezTo>
                <a:lnTo>
                  <a:pt x="1206874" y="870766"/>
                </a:lnTo>
                <a:lnTo>
                  <a:pt x="1207133" y="870766"/>
                </a:lnTo>
                <a:cubicBezTo>
                  <a:pt x="1206872" y="871026"/>
                  <a:pt x="1206872" y="871286"/>
                  <a:pt x="1206872" y="871548"/>
                </a:cubicBezTo>
                <a:cubicBezTo>
                  <a:pt x="1206348" y="871813"/>
                  <a:pt x="1205825" y="871813"/>
                  <a:pt x="1205302" y="872072"/>
                </a:cubicBezTo>
                <a:cubicBezTo>
                  <a:pt x="1205564" y="871548"/>
                  <a:pt x="1205564" y="871286"/>
                  <a:pt x="1205825" y="870766"/>
                </a:cubicBezTo>
                <a:lnTo>
                  <a:pt x="1206871" y="870766"/>
                </a:lnTo>
                <a:close/>
                <a:moveTo>
                  <a:pt x="1203994" y="832825"/>
                </a:moveTo>
                <a:cubicBezTo>
                  <a:pt x="1207133" y="832305"/>
                  <a:pt x="1211058" y="833352"/>
                  <a:pt x="1213674" y="834918"/>
                </a:cubicBezTo>
                <a:cubicBezTo>
                  <a:pt x="1214459" y="835445"/>
                  <a:pt x="1213413" y="839891"/>
                  <a:pt x="1211843" y="841724"/>
                </a:cubicBezTo>
                <a:cubicBezTo>
                  <a:pt x="1209750" y="844077"/>
                  <a:pt x="1206610" y="845646"/>
                  <a:pt x="1203994" y="847738"/>
                </a:cubicBezTo>
                <a:cubicBezTo>
                  <a:pt x="1200331" y="851143"/>
                  <a:pt x="1197714" y="850882"/>
                  <a:pt x="1196144" y="846432"/>
                </a:cubicBezTo>
                <a:cubicBezTo>
                  <a:pt x="1193528" y="840151"/>
                  <a:pt x="1196406" y="834133"/>
                  <a:pt x="1203994" y="832825"/>
                </a:cubicBezTo>
                <a:close/>
                <a:moveTo>
                  <a:pt x="1199283" y="794365"/>
                </a:moveTo>
                <a:cubicBezTo>
                  <a:pt x="1200853" y="795151"/>
                  <a:pt x="1202423" y="795411"/>
                  <a:pt x="1203731" y="796457"/>
                </a:cubicBezTo>
                <a:cubicBezTo>
                  <a:pt x="1210534" y="801951"/>
                  <a:pt x="1217337" y="806923"/>
                  <a:pt x="1223355" y="812682"/>
                </a:cubicBezTo>
                <a:cubicBezTo>
                  <a:pt x="1224924" y="814248"/>
                  <a:pt x="1225709" y="818696"/>
                  <a:pt x="1224663" y="819481"/>
                </a:cubicBezTo>
                <a:cubicBezTo>
                  <a:pt x="1222046" y="821054"/>
                  <a:pt x="1218383" y="821314"/>
                  <a:pt x="1214982" y="822100"/>
                </a:cubicBezTo>
                <a:cubicBezTo>
                  <a:pt x="1197190" y="821836"/>
                  <a:pt x="1193527" y="818696"/>
                  <a:pt x="1194835" y="802476"/>
                </a:cubicBezTo>
                <a:cubicBezTo>
                  <a:pt x="1195097" y="799597"/>
                  <a:pt x="1197714" y="796979"/>
                  <a:pt x="1199283" y="794365"/>
                </a:cubicBezTo>
                <a:close/>
                <a:moveTo>
                  <a:pt x="1200330" y="775002"/>
                </a:moveTo>
                <a:cubicBezTo>
                  <a:pt x="1205563" y="773171"/>
                  <a:pt x="1210534" y="772127"/>
                  <a:pt x="1214721" y="776834"/>
                </a:cubicBezTo>
                <a:cubicBezTo>
                  <a:pt x="1213412" y="778667"/>
                  <a:pt x="1211319" y="782593"/>
                  <a:pt x="1210273" y="782328"/>
                </a:cubicBezTo>
                <a:cubicBezTo>
                  <a:pt x="1205302" y="781546"/>
                  <a:pt x="1200854" y="779450"/>
                  <a:pt x="1196144" y="777880"/>
                </a:cubicBezTo>
                <a:cubicBezTo>
                  <a:pt x="1197452" y="776834"/>
                  <a:pt x="1198760" y="775528"/>
                  <a:pt x="1200330" y="775002"/>
                </a:cubicBezTo>
                <a:close/>
                <a:moveTo>
                  <a:pt x="1200069" y="755902"/>
                </a:moveTo>
                <a:cubicBezTo>
                  <a:pt x="1200854" y="755639"/>
                  <a:pt x="1202162" y="756685"/>
                  <a:pt x="1203209" y="757210"/>
                </a:cubicBezTo>
                <a:cubicBezTo>
                  <a:pt x="1203209" y="758257"/>
                  <a:pt x="1202947" y="759042"/>
                  <a:pt x="1202947" y="760089"/>
                </a:cubicBezTo>
                <a:cubicBezTo>
                  <a:pt x="1200854" y="759563"/>
                  <a:pt x="1198499" y="759042"/>
                  <a:pt x="1196406" y="758517"/>
                </a:cubicBezTo>
                <a:cubicBezTo>
                  <a:pt x="1197714" y="757470"/>
                  <a:pt x="1198761" y="756424"/>
                  <a:pt x="1200069" y="755902"/>
                </a:cubicBezTo>
                <a:close/>
                <a:moveTo>
                  <a:pt x="1138059" y="752763"/>
                </a:moveTo>
                <a:cubicBezTo>
                  <a:pt x="1137797" y="753284"/>
                  <a:pt x="1137797" y="753810"/>
                  <a:pt x="1137536" y="754331"/>
                </a:cubicBezTo>
                <a:cubicBezTo>
                  <a:pt x="1137274" y="754331"/>
                  <a:pt x="1137012" y="754070"/>
                  <a:pt x="1136751" y="754070"/>
                </a:cubicBezTo>
                <a:cubicBezTo>
                  <a:pt x="1136751" y="753810"/>
                  <a:pt x="1136489" y="753547"/>
                  <a:pt x="1136489" y="753284"/>
                </a:cubicBezTo>
                <a:cubicBezTo>
                  <a:pt x="1137012" y="753024"/>
                  <a:pt x="1137536" y="752763"/>
                  <a:pt x="1138059" y="752763"/>
                </a:cubicBezTo>
                <a:close/>
                <a:moveTo>
                  <a:pt x="1141199" y="746745"/>
                </a:moveTo>
                <a:cubicBezTo>
                  <a:pt x="1144338" y="744912"/>
                  <a:pt x="1147216" y="747266"/>
                  <a:pt x="1145123" y="749884"/>
                </a:cubicBezTo>
                <a:cubicBezTo>
                  <a:pt x="1143815" y="751453"/>
                  <a:pt x="1140675" y="751978"/>
                  <a:pt x="1138059" y="752763"/>
                </a:cubicBezTo>
                <a:cubicBezTo>
                  <a:pt x="1138844" y="750406"/>
                  <a:pt x="1139367" y="747791"/>
                  <a:pt x="1141199" y="746745"/>
                </a:cubicBezTo>
                <a:close/>
                <a:moveTo>
                  <a:pt x="13777" y="726335"/>
                </a:moveTo>
                <a:cubicBezTo>
                  <a:pt x="15085" y="726335"/>
                  <a:pt x="16131" y="728167"/>
                  <a:pt x="17440" y="729214"/>
                </a:cubicBezTo>
                <a:cubicBezTo>
                  <a:pt x="16131" y="730260"/>
                  <a:pt x="14562" y="731045"/>
                  <a:pt x="13253" y="732092"/>
                </a:cubicBezTo>
                <a:cubicBezTo>
                  <a:pt x="12207" y="731045"/>
                  <a:pt x="10899" y="729998"/>
                  <a:pt x="9852" y="728952"/>
                </a:cubicBezTo>
                <a:cubicBezTo>
                  <a:pt x="11160" y="728167"/>
                  <a:pt x="12730" y="726074"/>
                  <a:pt x="13777" y="726335"/>
                </a:cubicBezTo>
                <a:close/>
                <a:moveTo>
                  <a:pt x="1131256" y="588710"/>
                </a:moveTo>
                <a:cubicBezTo>
                  <a:pt x="1132303" y="589757"/>
                  <a:pt x="1133611" y="590541"/>
                  <a:pt x="1133873" y="591850"/>
                </a:cubicBezTo>
                <a:cubicBezTo>
                  <a:pt x="1134134" y="592373"/>
                  <a:pt x="1132826" y="593420"/>
                  <a:pt x="1132303" y="594466"/>
                </a:cubicBezTo>
                <a:cubicBezTo>
                  <a:pt x="1131256" y="594466"/>
                  <a:pt x="1130209" y="594204"/>
                  <a:pt x="1129163" y="594204"/>
                </a:cubicBezTo>
                <a:cubicBezTo>
                  <a:pt x="1129948" y="592373"/>
                  <a:pt x="1130471" y="590541"/>
                  <a:pt x="1131256" y="588710"/>
                </a:cubicBezTo>
                <a:close/>
                <a:moveTo>
                  <a:pt x="1372492" y="540568"/>
                </a:moveTo>
                <a:cubicBezTo>
                  <a:pt x="1373277" y="540307"/>
                  <a:pt x="1374585" y="541353"/>
                  <a:pt x="1375632" y="541877"/>
                </a:cubicBezTo>
                <a:cubicBezTo>
                  <a:pt x="1375632" y="542923"/>
                  <a:pt x="1375370" y="543708"/>
                  <a:pt x="1375370" y="544755"/>
                </a:cubicBezTo>
                <a:cubicBezTo>
                  <a:pt x="1373277" y="543970"/>
                  <a:pt x="1371184" y="543446"/>
                  <a:pt x="1368829" y="542923"/>
                </a:cubicBezTo>
                <a:cubicBezTo>
                  <a:pt x="1370137" y="542138"/>
                  <a:pt x="1371184" y="541092"/>
                  <a:pt x="1372492" y="540568"/>
                </a:cubicBezTo>
                <a:close/>
                <a:moveTo>
                  <a:pt x="977410" y="440882"/>
                </a:moveTo>
                <a:cubicBezTo>
                  <a:pt x="980288" y="441144"/>
                  <a:pt x="982905" y="444022"/>
                  <a:pt x="985783" y="445592"/>
                </a:cubicBezTo>
                <a:cubicBezTo>
                  <a:pt x="982905" y="446900"/>
                  <a:pt x="980288" y="449255"/>
                  <a:pt x="977149" y="449778"/>
                </a:cubicBezTo>
                <a:cubicBezTo>
                  <a:pt x="970346" y="450563"/>
                  <a:pt x="964590" y="446377"/>
                  <a:pt x="967991" y="444022"/>
                </a:cubicBezTo>
                <a:cubicBezTo>
                  <a:pt x="970084" y="441930"/>
                  <a:pt x="974271" y="440621"/>
                  <a:pt x="977410" y="440882"/>
                </a:cubicBezTo>
                <a:close/>
                <a:moveTo>
                  <a:pt x="130209" y="433817"/>
                </a:moveTo>
                <a:cubicBezTo>
                  <a:pt x="132040" y="434864"/>
                  <a:pt x="132825" y="437480"/>
                  <a:pt x="133610" y="439573"/>
                </a:cubicBezTo>
                <a:cubicBezTo>
                  <a:pt x="130994" y="438788"/>
                  <a:pt x="128116" y="438527"/>
                  <a:pt x="126807" y="436957"/>
                </a:cubicBezTo>
                <a:cubicBezTo>
                  <a:pt x="124714" y="434340"/>
                  <a:pt x="127331" y="431986"/>
                  <a:pt x="130209" y="433817"/>
                </a:cubicBezTo>
                <a:close/>
                <a:moveTo>
                  <a:pt x="965898" y="401112"/>
                </a:moveTo>
                <a:cubicBezTo>
                  <a:pt x="967468" y="400851"/>
                  <a:pt x="969561" y="401112"/>
                  <a:pt x="974270" y="401112"/>
                </a:cubicBezTo>
                <a:cubicBezTo>
                  <a:pt x="976364" y="401897"/>
                  <a:pt x="981073" y="403467"/>
                  <a:pt x="985783" y="405299"/>
                </a:cubicBezTo>
                <a:cubicBezTo>
                  <a:pt x="982381" y="408700"/>
                  <a:pt x="978980" y="412363"/>
                  <a:pt x="975579" y="415764"/>
                </a:cubicBezTo>
                <a:cubicBezTo>
                  <a:pt x="970607" y="420736"/>
                  <a:pt x="966159" y="417857"/>
                  <a:pt x="963020" y="414456"/>
                </a:cubicBezTo>
                <a:cubicBezTo>
                  <a:pt x="960142" y="411579"/>
                  <a:pt x="958572" y="407653"/>
                  <a:pt x="956217" y="403990"/>
                </a:cubicBezTo>
                <a:cubicBezTo>
                  <a:pt x="959357" y="402944"/>
                  <a:pt x="962496" y="401897"/>
                  <a:pt x="965898" y="401112"/>
                </a:cubicBezTo>
                <a:close/>
                <a:moveTo>
                  <a:pt x="970869" y="373901"/>
                </a:moveTo>
                <a:cubicBezTo>
                  <a:pt x="971916" y="374686"/>
                  <a:pt x="973224" y="375732"/>
                  <a:pt x="974270" y="376779"/>
                </a:cubicBezTo>
                <a:cubicBezTo>
                  <a:pt x="972962" y="377564"/>
                  <a:pt x="971654" y="378611"/>
                  <a:pt x="970607" y="379657"/>
                </a:cubicBezTo>
                <a:cubicBezTo>
                  <a:pt x="969561" y="379134"/>
                  <a:pt x="968253" y="378611"/>
                  <a:pt x="967206" y="378087"/>
                </a:cubicBezTo>
                <a:cubicBezTo>
                  <a:pt x="968514" y="376779"/>
                  <a:pt x="969561" y="375209"/>
                  <a:pt x="970869" y="373901"/>
                </a:cubicBezTo>
                <a:close/>
                <a:moveTo>
                  <a:pt x="138580" y="355586"/>
                </a:moveTo>
                <a:cubicBezTo>
                  <a:pt x="139365" y="355063"/>
                  <a:pt x="141197" y="355325"/>
                  <a:pt x="141982" y="355848"/>
                </a:cubicBezTo>
                <a:cubicBezTo>
                  <a:pt x="147215" y="360296"/>
                  <a:pt x="146953" y="374163"/>
                  <a:pt x="141459" y="378088"/>
                </a:cubicBezTo>
                <a:cubicBezTo>
                  <a:pt x="139365" y="376779"/>
                  <a:pt x="135441" y="375471"/>
                  <a:pt x="135179" y="373640"/>
                </a:cubicBezTo>
                <a:cubicBezTo>
                  <a:pt x="134133" y="368930"/>
                  <a:pt x="134656" y="363959"/>
                  <a:pt x="134917" y="359249"/>
                </a:cubicBezTo>
                <a:cubicBezTo>
                  <a:pt x="135179" y="357942"/>
                  <a:pt x="137011" y="356633"/>
                  <a:pt x="138580" y="355586"/>
                </a:cubicBezTo>
                <a:close/>
                <a:moveTo>
                  <a:pt x="106137" y="354016"/>
                </a:moveTo>
                <a:cubicBezTo>
                  <a:pt x="107969" y="358464"/>
                  <a:pt x="110585" y="362650"/>
                  <a:pt x="111370" y="367098"/>
                </a:cubicBezTo>
                <a:cubicBezTo>
                  <a:pt x="111893" y="369976"/>
                  <a:pt x="110323" y="373378"/>
                  <a:pt x="109277" y="376256"/>
                </a:cubicBezTo>
                <a:cubicBezTo>
                  <a:pt x="108754" y="377564"/>
                  <a:pt x="106922" y="378611"/>
                  <a:pt x="105614" y="379919"/>
                </a:cubicBezTo>
                <a:cubicBezTo>
                  <a:pt x="104567" y="378349"/>
                  <a:pt x="102997" y="377302"/>
                  <a:pt x="102474" y="375732"/>
                </a:cubicBezTo>
                <a:cubicBezTo>
                  <a:pt x="101428" y="372593"/>
                  <a:pt x="101166" y="369453"/>
                  <a:pt x="100381" y="364482"/>
                </a:cubicBezTo>
                <a:cubicBezTo>
                  <a:pt x="101951" y="361865"/>
                  <a:pt x="104044" y="357942"/>
                  <a:pt x="106137" y="354016"/>
                </a:cubicBezTo>
                <a:close/>
                <a:moveTo>
                  <a:pt x="1102999" y="343289"/>
                </a:moveTo>
                <a:cubicBezTo>
                  <a:pt x="1105615" y="344074"/>
                  <a:pt x="1108232" y="345120"/>
                  <a:pt x="1110587" y="346167"/>
                </a:cubicBezTo>
                <a:cubicBezTo>
                  <a:pt x="1111110" y="346429"/>
                  <a:pt x="1110587" y="349307"/>
                  <a:pt x="1110063" y="349307"/>
                </a:cubicBezTo>
                <a:cubicBezTo>
                  <a:pt x="1103784" y="350092"/>
                  <a:pt x="1103261" y="346690"/>
                  <a:pt x="1102999" y="343289"/>
                </a:cubicBezTo>
                <a:close/>
                <a:moveTo>
                  <a:pt x="1102999" y="341719"/>
                </a:moveTo>
                <a:cubicBezTo>
                  <a:pt x="1102999" y="342242"/>
                  <a:pt x="1102999" y="342504"/>
                  <a:pt x="1102999" y="343027"/>
                </a:cubicBezTo>
                <a:cubicBezTo>
                  <a:pt x="1102737" y="343027"/>
                  <a:pt x="1102475" y="342766"/>
                  <a:pt x="1101952" y="342504"/>
                </a:cubicBezTo>
                <a:cubicBezTo>
                  <a:pt x="1101952" y="342242"/>
                  <a:pt x="1101952" y="342242"/>
                  <a:pt x="1101952" y="341981"/>
                </a:cubicBezTo>
                <a:cubicBezTo>
                  <a:pt x="1102475" y="341981"/>
                  <a:pt x="1102737" y="341981"/>
                  <a:pt x="1102999" y="341719"/>
                </a:cubicBezTo>
                <a:close/>
                <a:moveTo>
                  <a:pt x="86775" y="283896"/>
                </a:moveTo>
                <a:cubicBezTo>
                  <a:pt x="97764" y="283896"/>
                  <a:pt x="102735" y="291222"/>
                  <a:pt x="108491" y="297501"/>
                </a:cubicBezTo>
                <a:cubicBezTo>
                  <a:pt x="109015" y="298025"/>
                  <a:pt x="107968" y="300118"/>
                  <a:pt x="107183" y="300903"/>
                </a:cubicBezTo>
                <a:cubicBezTo>
                  <a:pt x="105875" y="301688"/>
                  <a:pt x="103782" y="302734"/>
                  <a:pt x="102212" y="302473"/>
                </a:cubicBezTo>
                <a:cubicBezTo>
                  <a:pt x="92008" y="301164"/>
                  <a:pt x="83635" y="296193"/>
                  <a:pt x="80234" y="289391"/>
                </a:cubicBezTo>
                <a:cubicBezTo>
                  <a:pt x="80757" y="288082"/>
                  <a:pt x="81019" y="286512"/>
                  <a:pt x="82066" y="285727"/>
                </a:cubicBezTo>
                <a:cubicBezTo>
                  <a:pt x="83374" y="284681"/>
                  <a:pt x="85205" y="283896"/>
                  <a:pt x="86775" y="283896"/>
                </a:cubicBezTo>
                <a:close/>
                <a:moveTo>
                  <a:pt x="81543" y="266627"/>
                </a:moveTo>
                <a:cubicBezTo>
                  <a:pt x="83112" y="267674"/>
                  <a:pt x="84682" y="268720"/>
                  <a:pt x="85990" y="269767"/>
                </a:cubicBezTo>
                <a:cubicBezTo>
                  <a:pt x="84944" y="270813"/>
                  <a:pt x="83636" y="271598"/>
                  <a:pt x="82589" y="272645"/>
                </a:cubicBezTo>
                <a:cubicBezTo>
                  <a:pt x="81543" y="271598"/>
                  <a:pt x="80758" y="270552"/>
                  <a:pt x="79711" y="269505"/>
                </a:cubicBezTo>
                <a:cubicBezTo>
                  <a:pt x="80496" y="268459"/>
                  <a:pt x="81019" y="267674"/>
                  <a:pt x="81543" y="266627"/>
                </a:cubicBezTo>
                <a:close/>
                <a:moveTo>
                  <a:pt x="1265185" y="254756"/>
                </a:moveTo>
                <a:cubicBezTo>
                  <a:pt x="1267246" y="255050"/>
                  <a:pt x="1269012" y="255638"/>
                  <a:pt x="1269404" y="256423"/>
                </a:cubicBezTo>
                <a:cubicBezTo>
                  <a:pt x="1274637" y="268198"/>
                  <a:pt x="1286150" y="277094"/>
                  <a:pt x="1286934" y="290961"/>
                </a:cubicBezTo>
                <a:cubicBezTo>
                  <a:pt x="1287719" y="305089"/>
                  <a:pt x="1281440" y="320265"/>
                  <a:pt x="1293214" y="333346"/>
                </a:cubicBezTo>
                <a:cubicBezTo>
                  <a:pt x="1304203" y="345644"/>
                  <a:pt x="1290859" y="363174"/>
                  <a:pt x="1305773" y="374424"/>
                </a:cubicBezTo>
                <a:cubicBezTo>
                  <a:pt x="1301325" y="382535"/>
                  <a:pt x="1300802" y="390385"/>
                  <a:pt x="1305511" y="398496"/>
                </a:cubicBezTo>
                <a:cubicBezTo>
                  <a:pt x="1291382" y="411054"/>
                  <a:pt x="1301587" y="426492"/>
                  <a:pt x="1298447" y="440359"/>
                </a:cubicBezTo>
                <a:cubicBezTo>
                  <a:pt x="1314669" y="453440"/>
                  <a:pt x="1287719" y="474111"/>
                  <a:pt x="1309174" y="486408"/>
                </a:cubicBezTo>
                <a:cubicBezTo>
                  <a:pt x="1309174" y="501060"/>
                  <a:pt x="1308389" y="515713"/>
                  <a:pt x="1309436" y="530364"/>
                </a:cubicBezTo>
                <a:cubicBezTo>
                  <a:pt x="1310221" y="544493"/>
                  <a:pt x="1308128" y="558098"/>
                  <a:pt x="1317808" y="572489"/>
                </a:cubicBezTo>
                <a:cubicBezTo>
                  <a:pt x="1325658" y="584002"/>
                  <a:pt x="1324350" y="601007"/>
                  <a:pt x="1316239" y="614351"/>
                </a:cubicBezTo>
                <a:cubicBezTo>
                  <a:pt x="1309436" y="625603"/>
                  <a:pt x="1306296" y="635284"/>
                  <a:pt x="1315192" y="646011"/>
                </a:cubicBezTo>
                <a:cubicBezTo>
                  <a:pt x="1326443" y="659615"/>
                  <a:pt x="1314407" y="678455"/>
                  <a:pt x="1329582" y="691013"/>
                </a:cubicBezTo>
                <a:cubicBezTo>
                  <a:pt x="1311529" y="716654"/>
                  <a:pt x="1323826" y="744652"/>
                  <a:pt x="1321733" y="771601"/>
                </a:cubicBezTo>
                <a:cubicBezTo>
                  <a:pt x="1321210" y="780234"/>
                  <a:pt x="1328013" y="781542"/>
                  <a:pt x="1335600" y="783639"/>
                </a:cubicBezTo>
                <a:cubicBezTo>
                  <a:pt x="1342926" y="785733"/>
                  <a:pt x="1340833" y="791225"/>
                  <a:pt x="1334815" y="792012"/>
                </a:cubicBezTo>
                <a:cubicBezTo>
                  <a:pt x="1321471" y="793840"/>
                  <a:pt x="1321210" y="801690"/>
                  <a:pt x="1322256" y="809802"/>
                </a:cubicBezTo>
                <a:cubicBezTo>
                  <a:pt x="1323041" y="814248"/>
                  <a:pt x="1326966" y="818696"/>
                  <a:pt x="1327751" y="823147"/>
                </a:cubicBezTo>
                <a:cubicBezTo>
                  <a:pt x="1331676" y="845384"/>
                  <a:pt x="1357317" y="866316"/>
                  <a:pt x="1333245" y="890124"/>
                </a:cubicBezTo>
                <a:cubicBezTo>
                  <a:pt x="1332984" y="909748"/>
                  <a:pt x="1332460" y="929111"/>
                  <a:pt x="1332460" y="948735"/>
                </a:cubicBezTo>
                <a:cubicBezTo>
                  <a:pt x="1332460" y="956846"/>
                  <a:pt x="1333769" y="964958"/>
                  <a:pt x="1325658" y="971237"/>
                </a:cubicBezTo>
                <a:cubicBezTo>
                  <a:pt x="1320687" y="975160"/>
                  <a:pt x="1320425" y="980916"/>
                  <a:pt x="1323826" y="984316"/>
                </a:cubicBezTo>
                <a:cubicBezTo>
                  <a:pt x="1340833" y="1001586"/>
                  <a:pt x="1330106" y="1021732"/>
                  <a:pt x="1332460" y="1040570"/>
                </a:cubicBezTo>
                <a:cubicBezTo>
                  <a:pt x="1332722" y="1042667"/>
                  <a:pt x="1327751" y="1046587"/>
                  <a:pt x="1324873" y="1046853"/>
                </a:cubicBezTo>
                <a:cubicBezTo>
                  <a:pt x="1311529" y="1047634"/>
                  <a:pt x="1297923" y="1047634"/>
                  <a:pt x="1284580" y="1047373"/>
                </a:cubicBezTo>
                <a:cubicBezTo>
                  <a:pt x="1276730" y="1047113"/>
                  <a:pt x="1265480" y="1035861"/>
                  <a:pt x="1264433" y="1026442"/>
                </a:cubicBezTo>
                <a:cubicBezTo>
                  <a:pt x="1263910" y="1021210"/>
                  <a:pt x="1268881" y="1018857"/>
                  <a:pt x="1274899" y="1018592"/>
                </a:cubicBezTo>
                <a:cubicBezTo>
                  <a:pt x="1276730" y="1026969"/>
                  <a:pt x="1284841" y="1031150"/>
                  <a:pt x="1291644" y="1036123"/>
                </a:cubicBezTo>
                <a:cubicBezTo>
                  <a:pt x="1297400" y="1040047"/>
                  <a:pt x="1308128" y="1035601"/>
                  <a:pt x="1308651" y="1029322"/>
                </a:cubicBezTo>
                <a:cubicBezTo>
                  <a:pt x="1309174" y="1024350"/>
                  <a:pt x="1309436" y="1019638"/>
                  <a:pt x="1309436" y="1014671"/>
                </a:cubicBezTo>
                <a:cubicBezTo>
                  <a:pt x="1309697" y="998183"/>
                  <a:pt x="1309697" y="981963"/>
                  <a:pt x="1309697" y="965739"/>
                </a:cubicBezTo>
                <a:cubicBezTo>
                  <a:pt x="1309697" y="952661"/>
                  <a:pt x="1309174" y="939837"/>
                  <a:pt x="1308913" y="926758"/>
                </a:cubicBezTo>
                <a:cubicBezTo>
                  <a:pt x="1293999" y="919432"/>
                  <a:pt x="1312576" y="906348"/>
                  <a:pt x="1302110" y="897975"/>
                </a:cubicBezTo>
                <a:cubicBezTo>
                  <a:pt x="1300017" y="896142"/>
                  <a:pt x="1299232" y="892223"/>
                  <a:pt x="1299232" y="889078"/>
                </a:cubicBezTo>
                <a:cubicBezTo>
                  <a:pt x="1298970" y="845123"/>
                  <a:pt x="1298708" y="801170"/>
                  <a:pt x="1299232" y="757210"/>
                </a:cubicBezTo>
                <a:cubicBezTo>
                  <a:pt x="1299232" y="750146"/>
                  <a:pt x="1306558" y="742559"/>
                  <a:pt x="1304988" y="736277"/>
                </a:cubicBezTo>
                <a:cubicBezTo>
                  <a:pt x="1303418" y="730521"/>
                  <a:pt x="1296615" y="725026"/>
                  <a:pt x="1298447" y="718486"/>
                </a:cubicBezTo>
                <a:cubicBezTo>
                  <a:pt x="1302110" y="704358"/>
                  <a:pt x="1290074" y="694415"/>
                  <a:pt x="1286673" y="682118"/>
                </a:cubicBezTo>
                <a:cubicBezTo>
                  <a:pt x="1283010" y="669296"/>
                  <a:pt x="1298447" y="663017"/>
                  <a:pt x="1298185" y="650458"/>
                </a:cubicBezTo>
                <a:cubicBezTo>
                  <a:pt x="1297400" y="624556"/>
                  <a:pt x="1300017" y="598653"/>
                  <a:pt x="1280132" y="576676"/>
                </a:cubicBezTo>
                <a:cubicBezTo>
                  <a:pt x="1272544" y="568302"/>
                  <a:pt x="1278300" y="562807"/>
                  <a:pt x="1282487" y="555220"/>
                </a:cubicBezTo>
                <a:cubicBezTo>
                  <a:pt x="1291644" y="538476"/>
                  <a:pt x="1286673" y="520684"/>
                  <a:pt x="1284056" y="503153"/>
                </a:cubicBezTo>
                <a:cubicBezTo>
                  <a:pt x="1266526" y="490071"/>
                  <a:pt x="1282225" y="467570"/>
                  <a:pt x="1265218" y="453964"/>
                </a:cubicBezTo>
                <a:cubicBezTo>
                  <a:pt x="1263387" y="452394"/>
                  <a:pt x="1267311" y="445330"/>
                  <a:pt x="1268881" y="440883"/>
                </a:cubicBezTo>
                <a:cubicBezTo>
                  <a:pt x="1269928" y="438004"/>
                  <a:pt x="1274376" y="434341"/>
                  <a:pt x="1273329" y="432509"/>
                </a:cubicBezTo>
                <a:cubicBezTo>
                  <a:pt x="1260247" y="409746"/>
                  <a:pt x="1264695" y="385151"/>
                  <a:pt x="1263125" y="361343"/>
                </a:cubicBezTo>
                <a:cubicBezTo>
                  <a:pt x="1243502" y="332823"/>
                  <a:pt x="1255537" y="301165"/>
                  <a:pt x="1251613" y="271075"/>
                </a:cubicBezTo>
                <a:cubicBezTo>
                  <a:pt x="1251351" y="267936"/>
                  <a:pt x="1251089" y="264273"/>
                  <a:pt x="1252398" y="261394"/>
                </a:cubicBezTo>
                <a:cubicBezTo>
                  <a:pt x="1253706" y="258779"/>
                  <a:pt x="1256584" y="255638"/>
                  <a:pt x="1259200" y="254854"/>
                </a:cubicBezTo>
                <a:cubicBezTo>
                  <a:pt x="1260770" y="254461"/>
                  <a:pt x="1263125" y="254461"/>
                  <a:pt x="1265185" y="254756"/>
                </a:cubicBezTo>
                <a:close/>
                <a:moveTo>
                  <a:pt x="82851" y="245696"/>
                </a:moveTo>
                <a:cubicBezTo>
                  <a:pt x="83897" y="246743"/>
                  <a:pt x="85205" y="247527"/>
                  <a:pt x="85729" y="248836"/>
                </a:cubicBezTo>
                <a:cubicBezTo>
                  <a:pt x="85990" y="249621"/>
                  <a:pt x="84944" y="250667"/>
                  <a:pt x="84420" y="251452"/>
                </a:cubicBezTo>
                <a:cubicBezTo>
                  <a:pt x="83112" y="251452"/>
                  <a:pt x="82066" y="251452"/>
                  <a:pt x="81019" y="251452"/>
                </a:cubicBezTo>
                <a:cubicBezTo>
                  <a:pt x="81804" y="249621"/>
                  <a:pt x="82327" y="247527"/>
                  <a:pt x="82851" y="245696"/>
                </a:cubicBezTo>
                <a:close/>
                <a:moveTo>
                  <a:pt x="107184" y="237585"/>
                </a:moveTo>
                <a:cubicBezTo>
                  <a:pt x="108231" y="240463"/>
                  <a:pt x="110585" y="243341"/>
                  <a:pt x="110324" y="245958"/>
                </a:cubicBezTo>
                <a:cubicBezTo>
                  <a:pt x="110324" y="248051"/>
                  <a:pt x="106922" y="250144"/>
                  <a:pt x="104568" y="252499"/>
                </a:cubicBezTo>
                <a:cubicBezTo>
                  <a:pt x="102998" y="248574"/>
                  <a:pt x="100905" y="245434"/>
                  <a:pt x="101166" y="242818"/>
                </a:cubicBezTo>
                <a:cubicBezTo>
                  <a:pt x="101428" y="240725"/>
                  <a:pt x="105091" y="239155"/>
                  <a:pt x="107184" y="237585"/>
                </a:cubicBezTo>
                <a:close/>
                <a:moveTo>
                  <a:pt x="1246641" y="236015"/>
                </a:moveTo>
                <a:cubicBezTo>
                  <a:pt x="1247950" y="237323"/>
                  <a:pt x="1250043" y="238631"/>
                  <a:pt x="1250043" y="239678"/>
                </a:cubicBezTo>
                <a:cubicBezTo>
                  <a:pt x="1249781" y="240986"/>
                  <a:pt x="1247426" y="242033"/>
                  <a:pt x="1246118" y="243079"/>
                </a:cubicBezTo>
                <a:cubicBezTo>
                  <a:pt x="1244810" y="241771"/>
                  <a:pt x="1242717" y="240463"/>
                  <a:pt x="1242978" y="239416"/>
                </a:cubicBezTo>
                <a:cubicBezTo>
                  <a:pt x="1243240" y="238370"/>
                  <a:pt x="1245333" y="237323"/>
                  <a:pt x="1246641" y="236015"/>
                </a:cubicBezTo>
                <a:close/>
                <a:moveTo>
                  <a:pt x="1159775" y="195985"/>
                </a:moveTo>
                <a:cubicBezTo>
                  <a:pt x="1171549" y="194415"/>
                  <a:pt x="1175997" y="203311"/>
                  <a:pt x="1181230" y="209590"/>
                </a:cubicBezTo>
                <a:cubicBezTo>
                  <a:pt x="1184108" y="213252"/>
                  <a:pt x="1184893" y="220578"/>
                  <a:pt x="1178614" y="222149"/>
                </a:cubicBezTo>
                <a:cubicBezTo>
                  <a:pt x="1166317" y="225550"/>
                  <a:pt x="1157944" y="229736"/>
                  <a:pt x="1160299" y="242034"/>
                </a:cubicBezTo>
                <a:cubicBezTo>
                  <a:pt x="1161607" y="249097"/>
                  <a:pt x="1156374" y="259040"/>
                  <a:pt x="1169456" y="262180"/>
                </a:cubicBezTo>
                <a:cubicBezTo>
                  <a:pt x="1178352" y="264273"/>
                  <a:pt x="1182800" y="257731"/>
                  <a:pt x="1189079" y="254331"/>
                </a:cubicBezTo>
                <a:cubicBezTo>
                  <a:pt x="1194312" y="251452"/>
                  <a:pt x="1196929" y="241248"/>
                  <a:pt x="1206348" y="248575"/>
                </a:cubicBezTo>
                <a:cubicBezTo>
                  <a:pt x="1213936" y="254593"/>
                  <a:pt x="1230419" y="252237"/>
                  <a:pt x="1229373" y="266366"/>
                </a:cubicBezTo>
                <a:cubicBezTo>
                  <a:pt x="1228849" y="272908"/>
                  <a:pt x="1229896" y="279448"/>
                  <a:pt x="1230157" y="285990"/>
                </a:cubicBezTo>
                <a:cubicBezTo>
                  <a:pt x="1230419" y="295671"/>
                  <a:pt x="1230157" y="305612"/>
                  <a:pt x="1230681" y="315294"/>
                </a:cubicBezTo>
                <a:cubicBezTo>
                  <a:pt x="1231204" y="324712"/>
                  <a:pt x="1228326" y="334393"/>
                  <a:pt x="1235914" y="343552"/>
                </a:cubicBezTo>
                <a:cubicBezTo>
                  <a:pt x="1241147" y="350092"/>
                  <a:pt x="1228849" y="359773"/>
                  <a:pt x="1239577" y="368145"/>
                </a:cubicBezTo>
                <a:cubicBezTo>
                  <a:pt x="1243763" y="371286"/>
                  <a:pt x="1240885" y="380442"/>
                  <a:pt x="1241408" y="386983"/>
                </a:cubicBezTo>
                <a:cubicBezTo>
                  <a:pt x="1242193" y="396664"/>
                  <a:pt x="1238530" y="409485"/>
                  <a:pt x="1244548" y="415241"/>
                </a:cubicBezTo>
                <a:cubicBezTo>
                  <a:pt x="1254229" y="424660"/>
                  <a:pt x="1239053" y="432509"/>
                  <a:pt x="1246641" y="439836"/>
                </a:cubicBezTo>
                <a:cubicBezTo>
                  <a:pt x="1255799" y="448731"/>
                  <a:pt x="1234344" y="456320"/>
                  <a:pt x="1244286" y="464953"/>
                </a:cubicBezTo>
                <a:cubicBezTo>
                  <a:pt x="1255275" y="474373"/>
                  <a:pt x="1252659" y="486147"/>
                  <a:pt x="1253182" y="497135"/>
                </a:cubicBezTo>
                <a:cubicBezTo>
                  <a:pt x="1253705" y="506817"/>
                  <a:pt x="1253444" y="516760"/>
                  <a:pt x="1253444" y="526440"/>
                </a:cubicBezTo>
                <a:cubicBezTo>
                  <a:pt x="1253444" y="534551"/>
                  <a:pt x="1255014" y="541877"/>
                  <a:pt x="1259200" y="549726"/>
                </a:cubicBezTo>
                <a:cubicBezTo>
                  <a:pt x="1261816" y="554958"/>
                  <a:pt x="1251351" y="565687"/>
                  <a:pt x="1254490" y="570134"/>
                </a:cubicBezTo>
                <a:cubicBezTo>
                  <a:pt x="1261816" y="580861"/>
                  <a:pt x="1268358" y="589235"/>
                  <a:pt x="1256060" y="599962"/>
                </a:cubicBezTo>
                <a:cubicBezTo>
                  <a:pt x="1253967" y="601793"/>
                  <a:pt x="1252659" y="607027"/>
                  <a:pt x="1254229" y="608858"/>
                </a:cubicBezTo>
                <a:cubicBezTo>
                  <a:pt x="1269666" y="626388"/>
                  <a:pt x="1262340" y="646272"/>
                  <a:pt x="1264171" y="665111"/>
                </a:cubicBezTo>
                <a:cubicBezTo>
                  <a:pt x="1265741" y="679240"/>
                  <a:pt x="1259200" y="694676"/>
                  <a:pt x="1272805" y="706974"/>
                </a:cubicBezTo>
                <a:cubicBezTo>
                  <a:pt x="1269927" y="714038"/>
                  <a:pt x="1264695" y="721103"/>
                  <a:pt x="1264695" y="728168"/>
                </a:cubicBezTo>
                <a:cubicBezTo>
                  <a:pt x="1263910" y="768989"/>
                  <a:pt x="1264171" y="809802"/>
                  <a:pt x="1264433" y="850618"/>
                </a:cubicBezTo>
                <a:cubicBezTo>
                  <a:pt x="1264433" y="855589"/>
                  <a:pt x="1263386" y="861608"/>
                  <a:pt x="1266003" y="865009"/>
                </a:cubicBezTo>
                <a:cubicBezTo>
                  <a:pt x="1279085" y="881753"/>
                  <a:pt x="1280916" y="897716"/>
                  <a:pt x="1266526" y="914459"/>
                </a:cubicBezTo>
                <a:cubicBezTo>
                  <a:pt x="1266003" y="914982"/>
                  <a:pt x="1267311" y="917075"/>
                  <a:pt x="1268358" y="918122"/>
                </a:cubicBezTo>
                <a:cubicBezTo>
                  <a:pt x="1280131" y="932512"/>
                  <a:pt x="1264956" y="928591"/>
                  <a:pt x="1258415" y="929898"/>
                </a:cubicBezTo>
                <a:cubicBezTo>
                  <a:pt x="1244548" y="929637"/>
                  <a:pt x="1244286" y="929372"/>
                  <a:pt x="1250042" y="916813"/>
                </a:cubicBezTo>
                <a:cubicBezTo>
                  <a:pt x="1252397" y="912106"/>
                  <a:pt x="1253967" y="906870"/>
                  <a:pt x="1249258" y="903995"/>
                </a:cubicBezTo>
                <a:cubicBezTo>
                  <a:pt x="1240623" y="898762"/>
                  <a:pt x="1217075" y="896143"/>
                  <a:pt x="1247688" y="888293"/>
                </a:cubicBezTo>
                <a:cubicBezTo>
                  <a:pt x="1249781" y="887771"/>
                  <a:pt x="1252136" y="882801"/>
                  <a:pt x="1251612" y="880185"/>
                </a:cubicBezTo>
                <a:cubicBezTo>
                  <a:pt x="1250042" y="872333"/>
                  <a:pt x="1237222" y="864747"/>
                  <a:pt x="1250827" y="856115"/>
                </a:cubicBezTo>
                <a:cubicBezTo>
                  <a:pt x="1241931" y="848524"/>
                  <a:pt x="1240885" y="839105"/>
                  <a:pt x="1241408" y="829162"/>
                </a:cubicBezTo>
                <a:cubicBezTo>
                  <a:pt x="1241670" y="819221"/>
                  <a:pt x="1244548" y="808231"/>
                  <a:pt x="1240100" y="800124"/>
                </a:cubicBezTo>
                <a:cubicBezTo>
                  <a:pt x="1234605" y="790705"/>
                  <a:pt x="1233036" y="784421"/>
                  <a:pt x="1239838" y="775263"/>
                </a:cubicBezTo>
                <a:cubicBezTo>
                  <a:pt x="1245594" y="767415"/>
                  <a:pt x="1223616" y="759830"/>
                  <a:pt x="1237745" y="750146"/>
                </a:cubicBezTo>
                <a:cubicBezTo>
                  <a:pt x="1238007" y="750146"/>
                  <a:pt x="1234605" y="744652"/>
                  <a:pt x="1232774" y="744392"/>
                </a:cubicBezTo>
                <a:cubicBezTo>
                  <a:pt x="1221262" y="743605"/>
                  <a:pt x="1209749" y="743605"/>
                  <a:pt x="1198237" y="743346"/>
                </a:cubicBezTo>
                <a:cubicBezTo>
                  <a:pt x="1189079" y="743346"/>
                  <a:pt x="1185155" y="739160"/>
                  <a:pt x="1184632" y="731568"/>
                </a:cubicBezTo>
                <a:cubicBezTo>
                  <a:pt x="1183847" y="720580"/>
                  <a:pt x="1185940" y="707497"/>
                  <a:pt x="1179922" y="698602"/>
                </a:cubicBezTo>
                <a:cubicBezTo>
                  <a:pt x="1171026" y="685781"/>
                  <a:pt x="1179922" y="686304"/>
                  <a:pt x="1189079" y="684211"/>
                </a:cubicBezTo>
                <a:cubicBezTo>
                  <a:pt x="1194574" y="682902"/>
                  <a:pt x="1193004" y="680810"/>
                  <a:pt x="1191173" y="676885"/>
                </a:cubicBezTo>
                <a:cubicBezTo>
                  <a:pt x="1186725" y="667465"/>
                  <a:pt x="1188556" y="665373"/>
                  <a:pt x="1196667" y="665373"/>
                </a:cubicBezTo>
                <a:cubicBezTo>
                  <a:pt x="1204516" y="665373"/>
                  <a:pt x="1211843" y="665634"/>
                  <a:pt x="1218122" y="670343"/>
                </a:cubicBezTo>
                <a:cubicBezTo>
                  <a:pt x="1223355" y="674531"/>
                  <a:pt x="1227541" y="673484"/>
                  <a:pt x="1228849" y="667465"/>
                </a:cubicBezTo>
                <a:cubicBezTo>
                  <a:pt x="1230157" y="661972"/>
                  <a:pt x="1226495" y="658047"/>
                  <a:pt x="1220738" y="656739"/>
                </a:cubicBezTo>
                <a:cubicBezTo>
                  <a:pt x="1215244" y="655692"/>
                  <a:pt x="1209226" y="656216"/>
                  <a:pt x="1203470" y="656216"/>
                </a:cubicBezTo>
                <a:cubicBezTo>
                  <a:pt x="1189603" y="656477"/>
                  <a:pt x="1179660" y="654906"/>
                  <a:pt x="1193789" y="641563"/>
                </a:cubicBezTo>
                <a:cubicBezTo>
                  <a:pt x="1175997" y="624818"/>
                  <a:pt x="1186725" y="604149"/>
                  <a:pt x="1183847" y="585572"/>
                </a:cubicBezTo>
                <a:cubicBezTo>
                  <a:pt x="1182015" y="574582"/>
                  <a:pt x="1184108" y="563331"/>
                  <a:pt x="1174689" y="553390"/>
                </a:cubicBezTo>
                <a:cubicBezTo>
                  <a:pt x="1168933" y="547634"/>
                  <a:pt x="1175212" y="541877"/>
                  <a:pt x="1179660" y="536382"/>
                </a:cubicBezTo>
                <a:cubicBezTo>
                  <a:pt x="1185155" y="529318"/>
                  <a:pt x="1173904" y="526440"/>
                  <a:pt x="1172073" y="520684"/>
                </a:cubicBezTo>
                <a:cubicBezTo>
                  <a:pt x="1169456" y="512050"/>
                  <a:pt x="1188818" y="506554"/>
                  <a:pt x="1175474" y="495565"/>
                </a:cubicBezTo>
                <a:cubicBezTo>
                  <a:pt x="1169980" y="491118"/>
                  <a:pt x="1173119" y="479605"/>
                  <a:pt x="1168671" y="473064"/>
                </a:cubicBezTo>
                <a:cubicBezTo>
                  <a:pt x="1164485" y="466523"/>
                  <a:pt x="1162130" y="462599"/>
                  <a:pt x="1168671" y="456581"/>
                </a:cubicBezTo>
                <a:cubicBezTo>
                  <a:pt x="1170765" y="454488"/>
                  <a:pt x="1172334" y="448994"/>
                  <a:pt x="1170765" y="447686"/>
                </a:cubicBezTo>
                <a:cubicBezTo>
                  <a:pt x="1159252" y="436957"/>
                  <a:pt x="1157944" y="424137"/>
                  <a:pt x="1160299" y="411316"/>
                </a:cubicBezTo>
                <a:cubicBezTo>
                  <a:pt x="1163177" y="395619"/>
                  <a:pt x="1146693" y="385414"/>
                  <a:pt x="1148001" y="369978"/>
                </a:cubicBezTo>
                <a:cubicBezTo>
                  <a:pt x="1149048" y="356109"/>
                  <a:pt x="1152449" y="340412"/>
                  <a:pt x="1139106" y="328115"/>
                </a:cubicBezTo>
                <a:cubicBezTo>
                  <a:pt x="1136751" y="307182"/>
                  <a:pt x="1131780" y="285205"/>
                  <a:pt x="1142507" y="266366"/>
                </a:cubicBezTo>
                <a:cubicBezTo>
                  <a:pt x="1150880" y="251452"/>
                  <a:pt x="1138321" y="255115"/>
                  <a:pt x="1131780" y="252500"/>
                </a:cubicBezTo>
                <a:cubicBezTo>
                  <a:pt x="1126285" y="250405"/>
                  <a:pt x="1126023" y="247267"/>
                  <a:pt x="1131780" y="245957"/>
                </a:cubicBezTo>
                <a:cubicBezTo>
                  <a:pt x="1141722" y="243604"/>
                  <a:pt x="1149571" y="240726"/>
                  <a:pt x="1148525" y="230259"/>
                </a:cubicBezTo>
                <a:cubicBezTo>
                  <a:pt x="1148001" y="225289"/>
                  <a:pt x="1148001" y="220578"/>
                  <a:pt x="1148525" y="215607"/>
                </a:cubicBezTo>
                <a:cubicBezTo>
                  <a:pt x="1149310" y="208019"/>
                  <a:pt x="1145123" y="198077"/>
                  <a:pt x="1159775" y="195985"/>
                </a:cubicBezTo>
                <a:close/>
                <a:moveTo>
                  <a:pt x="784840" y="178191"/>
                </a:moveTo>
                <a:cubicBezTo>
                  <a:pt x="785364" y="177930"/>
                  <a:pt x="786672" y="178976"/>
                  <a:pt x="787719" y="179500"/>
                </a:cubicBezTo>
                <a:cubicBezTo>
                  <a:pt x="787719" y="180284"/>
                  <a:pt x="787980" y="181593"/>
                  <a:pt x="787457" y="182378"/>
                </a:cubicBezTo>
                <a:cubicBezTo>
                  <a:pt x="785625" y="184471"/>
                  <a:pt x="783271" y="183947"/>
                  <a:pt x="781439" y="180808"/>
                </a:cubicBezTo>
                <a:cubicBezTo>
                  <a:pt x="781177" y="180284"/>
                  <a:pt x="783532" y="178715"/>
                  <a:pt x="784840" y="178191"/>
                </a:cubicBezTo>
                <a:close/>
                <a:moveTo>
                  <a:pt x="1258938" y="177668"/>
                </a:moveTo>
                <a:cubicBezTo>
                  <a:pt x="1259723" y="178715"/>
                  <a:pt x="1261555" y="179761"/>
                  <a:pt x="1261555" y="180808"/>
                </a:cubicBezTo>
                <a:cubicBezTo>
                  <a:pt x="1261555" y="181593"/>
                  <a:pt x="1259462" y="182639"/>
                  <a:pt x="1258415" y="183424"/>
                </a:cubicBezTo>
                <a:cubicBezTo>
                  <a:pt x="1257368" y="183163"/>
                  <a:pt x="1256322" y="182639"/>
                  <a:pt x="1255537" y="181854"/>
                </a:cubicBezTo>
                <a:cubicBezTo>
                  <a:pt x="1256584" y="180546"/>
                  <a:pt x="1257892" y="178976"/>
                  <a:pt x="1258938" y="177668"/>
                </a:cubicBezTo>
                <a:close/>
                <a:moveTo>
                  <a:pt x="1148264" y="175314"/>
                </a:moveTo>
                <a:lnTo>
                  <a:pt x="1149048" y="175314"/>
                </a:lnTo>
                <a:lnTo>
                  <a:pt x="1149310" y="175314"/>
                </a:lnTo>
                <a:cubicBezTo>
                  <a:pt x="1149049" y="175576"/>
                  <a:pt x="1149049" y="175837"/>
                  <a:pt x="1149310" y="176099"/>
                </a:cubicBezTo>
                <a:cubicBezTo>
                  <a:pt x="1148787" y="175837"/>
                  <a:pt x="1148525" y="175837"/>
                  <a:pt x="1148002" y="175576"/>
                </a:cubicBezTo>
                <a:cubicBezTo>
                  <a:pt x="1148002" y="175576"/>
                  <a:pt x="1148264" y="175314"/>
                  <a:pt x="1148264" y="175314"/>
                </a:cubicBezTo>
                <a:close/>
                <a:moveTo>
                  <a:pt x="1157682" y="166418"/>
                </a:moveTo>
                <a:cubicBezTo>
                  <a:pt x="1164747" y="165895"/>
                  <a:pt x="1172596" y="164063"/>
                  <a:pt x="1178614" y="169296"/>
                </a:cubicBezTo>
                <a:cubicBezTo>
                  <a:pt x="1179399" y="169820"/>
                  <a:pt x="1180184" y="171651"/>
                  <a:pt x="1179660" y="172174"/>
                </a:cubicBezTo>
                <a:cubicBezTo>
                  <a:pt x="1178614" y="173221"/>
                  <a:pt x="1177044" y="175052"/>
                  <a:pt x="1175474" y="175052"/>
                </a:cubicBezTo>
                <a:cubicBezTo>
                  <a:pt x="1166578" y="175314"/>
                  <a:pt x="1157944" y="175314"/>
                  <a:pt x="1149048" y="175314"/>
                </a:cubicBezTo>
                <a:cubicBezTo>
                  <a:pt x="1149048" y="170605"/>
                  <a:pt x="1152449" y="166942"/>
                  <a:pt x="1157682" y="166418"/>
                </a:cubicBezTo>
                <a:close/>
                <a:moveTo>
                  <a:pt x="785364" y="157522"/>
                </a:moveTo>
                <a:cubicBezTo>
                  <a:pt x="786672" y="158830"/>
                  <a:pt x="788765" y="160138"/>
                  <a:pt x="788765" y="161185"/>
                </a:cubicBezTo>
                <a:cubicBezTo>
                  <a:pt x="788765" y="162493"/>
                  <a:pt x="786149" y="163540"/>
                  <a:pt x="784841" y="164586"/>
                </a:cubicBezTo>
                <a:cubicBezTo>
                  <a:pt x="783794" y="163540"/>
                  <a:pt x="781439" y="162232"/>
                  <a:pt x="781701" y="160923"/>
                </a:cubicBezTo>
                <a:cubicBezTo>
                  <a:pt x="781701" y="159615"/>
                  <a:pt x="784056" y="158569"/>
                  <a:pt x="785364" y="157522"/>
                </a:cubicBezTo>
                <a:close/>
                <a:moveTo>
                  <a:pt x="1124453" y="152812"/>
                </a:moveTo>
                <a:cubicBezTo>
                  <a:pt x="1128116" y="164063"/>
                  <a:pt x="1134919" y="171913"/>
                  <a:pt x="1147740" y="175837"/>
                </a:cubicBezTo>
                <a:cubicBezTo>
                  <a:pt x="1145646" y="179762"/>
                  <a:pt x="1144077" y="184210"/>
                  <a:pt x="1140675" y="187349"/>
                </a:cubicBezTo>
                <a:cubicBezTo>
                  <a:pt x="1132564" y="195460"/>
                  <a:pt x="1129686" y="195722"/>
                  <a:pt x="1125762" y="187611"/>
                </a:cubicBezTo>
                <a:cubicBezTo>
                  <a:pt x="1122622" y="181070"/>
                  <a:pt x="1118436" y="178192"/>
                  <a:pt x="1111894" y="174790"/>
                </a:cubicBezTo>
                <a:cubicBezTo>
                  <a:pt x="1099597" y="168249"/>
                  <a:pt x="1100121" y="163540"/>
                  <a:pt x="1112418" y="153074"/>
                </a:cubicBezTo>
                <a:cubicBezTo>
                  <a:pt x="1115819" y="150197"/>
                  <a:pt x="1121837" y="145487"/>
                  <a:pt x="1124453" y="152812"/>
                </a:cubicBezTo>
                <a:close/>
                <a:moveTo>
                  <a:pt x="659251" y="148103"/>
                </a:moveTo>
                <a:cubicBezTo>
                  <a:pt x="660821" y="150458"/>
                  <a:pt x="663437" y="152813"/>
                  <a:pt x="663699" y="155691"/>
                </a:cubicBezTo>
                <a:cubicBezTo>
                  <a:pt x="664746" y="161185"/>
                  <a:pt x="660036" y="165633"/>
                  <a:pt x="657158" y="163017"/>
                </a:cubicBezTo>
                <a:cubicBezTo>
                  <a:pt x="655065" y="160924"/>
                  <a:pt x="653757" y="157522"/>
                  <a:pt x="654018" y="155167"/>
                </a:cubicBezTo>
                <a:cubicBezTo>
                  <a:pt x="654280" y="152551"/>
                  <a:pt x="657420" y="150458"/>
                  <a:pt x="659251" y="148103"/>
                </a:cubicBezTo>
                <a:close/>
                <a:moveTo>
                  <a:pt x="971916" y="147579"/>
                </a:moveTo>
                <a:cubicBezTo>
                  <a:pt x="976364" y="148364"/>
                  <a:pt x="980811" y="150196"/>
                  <a:pt x="985259" y="151504"/>
                </a:cubicBezTo>
                <a:cubicBezTo>
                  <a:pt x="983951" y="152551"/>
                  <a:pt x="982905" y="153859"/>
                  <a:pt x="981596" y="154382"/>
                </a:cubicBezTo>
                <a:cubicBezTo>
                  <a:pt x="976887" y="155690"/>
                  <a:pt x="971916" y="157522"/>
                  <a:pt x="967991" y="152289"/>
                </a:cubicBezTo>
                <a:cubicBezTo>
                  <a:pt x="969037" y="150719"/>
                  <a:pt x="970869" y="147318"/>
                  <a:pt x="971916" y="147579"/>
                </a:cubicBezTo>
                <a:close/>
                <a:moveTo>
                  <a:pt x="1026861" y="138945"/>
                </a:moveTo>
                <a:cubicBezTo>
                  <a:pt x="1027908" y="138684"/>
                  <a:pt x="1029216" y="139730"/>
                  <a:pt x="1030262" y="140254"/>
                </a:cubicBezTo>
                <a:cubicBezTo>
                  <a:pt x="1030262" y="141300"/>
                  <a:pt x="1030001" y="142085"/>
                  <a:pt x="1030001" y="143132"/>
                </a:cubicBezTo>
                <a:cubicBezTo>
                  <a:pt x="1027908" y="142608"/>
                  <a:pt x="1025553" y="142085"/>
                  <a:pt x="1023198" y="141300"/>
                </a:cubicBezTo>
                <a:cubicBezTo>
                  <a:pt x="1024506" y="140515"/>
                  <a:pt x="1025553" y="139207"/>
                  <a:pt x="1026861" y="138945"/>
                </a:cubicBezTo>
                <a:close/>
                <a:moveTo>
                  <a:pt x="421941" y="78767"/>
                </a:moveTo>
                <a:cubicBezTo>
                  <a:pt x="423773" y="78506"/>
                  <a:pt x="426913" y="78244"/>
                  <a:pt x="426913" y="78767"/>
                </a:cubicBezTo>
                <a:cubicBezTo>
                  <a:pt x="436593" y="91850"/>
                  <a:pt x="448367" y="104409"/>
                  <a:pt x="455170" y="118799"/>
                </a:cubicBezTo>
                <a:cubicBezTo>
                  <a:pt x="461449" y="131882"/>
                  <a:pt x="451769" y="148103"/>
                  <a:pt x="465636" y="160663"/>
                </a:cubicBezTo>
                <a:cubicBezTo>
                  <a:pt x="466682" y="161709"/>
                  <a:pt x="459618" y="167989"/>
                  <a:pt x="458048" y="172437"/>
                </a:cubicBezTo>
                <a:cubicBezTo>
                  <a:pt x="455693" y="179239"/>
                  <a:pt x="461973" y="184471"/>
                  <a:pt x="470084" y="185257"/>
                </a:cubicBezTo>
                <a:cubicBezTo>
                  <a:pt x="489445" y="187088"/>
                  <a:pt x="500173" y="174790"/>
                  <a:pt x="513517" y="167204"/>
                </a:cubicBezTo>
                <a:cubicBezTo>
                  <a:pt x="518226" y="164586"/>
                  <a:pt x="512732" y="148627"/>
                  <a:pt x="505667" y="147057"/>
                </a:cubicBezTo>
                <a:cubicBezTo>
                  <a:pt x="488660" y="143393"/>
                  <a:pt x="489445" y="135544"/>
                  <a:pt x="497556" y="126386"/>
                </a:cubicBezTo>
                <a:cubicBezTo>
                  <a:pt x="502528" y="120631"/>
                  <a:pt x="497556" y="118276"/>
                  <a:pt x="495725" y="114351"/>
                </a:cubicBezTo>
                <a:cubicBezTo>
                  <a:pt x="493632" y="109904"/>
                  <a:pt x="492062" y="105193"/>
                  <a:pt x="491538" y="100485"/>
                </a:cubicBezTo>
                <a:cubicBezTo>
                  <a:pt x="490754" y="92635"/>
                  <a:pt x="496771" y="86879"/>
                  <a:pt x="504097" y="87925"/>
                </a:cubicBezTo>
                <a:cubicBezTo>
                  <a:pt x="510638" y="88972"/>
                  <a:pt x="513778" y="91850"/>
                  <a:pt x="513778" y="97345"/>
                </a:cubicBezTo>
                <a:cubicBezTo>
                  <a:pt x="513778" y="100485"/>
                  <a:pt x="513778" y="103885"/>
                  <a:pt x="513778" y="107026"/>
                </a:cubicBezTo>
                <a:cubicBezTo>
                  <a:pt x="513517" y="117491"/>
                  <a:pt x="514563" y="126649"/>
                  <a:pt x="530785" y="127695"/>
                </a:cubicBezTo>
                <a:cubicBezTo>
                  <a:pt x="533140" y="127957"/>
                  <a:pt x="535756" y="135283"/>
                  <a:pt x="537064" y="139730"/>
                </a:cubicBezTo>
                <a:cubicBezTo>
                  <a:pt x="541774" y="154906"/>
                  <a:pt x="546745" y="158569"/>
                  <a:pt x="563229" y="155690"/>
                </a:cubicBezTo>
                <a:cubicBezTo>
                  <a:pt x="569508" y="154645"/>
                  <a:pt x="571078" y="150458"/>
                  <a:pt x="566107" y="146010"/>
                </a:cubicBezTo>
                <a:cubicBezTo>
                  <a:pt x="560612" y="140778"/>
                  <a:pt x="564275" y="137637"/>
                  <a:pt x="570032" y="136591"/>
                </a:cubicBezTo>
                <a:cubicBezTo>
                  <a:pt x="582067" y="134760"/>
                  <a:pt x="592533" y="137376"/>
                  <a:pt x="600644" y="146010"/>
                </a:cubicBezTo>
                <a:cubicBezTo>
                  <a:pt x="603784" y="149150"/>
                  <a:pt x="605092" y="150982"/>
                  <a:pt x="602737" y="153597"/>
                </a:cubicBezTo>
                <a:cubicBezTo>
                  <a:pt x="595673" y="161186"/>
                  <a:pt x="585469" y="166156"/>
                  <a:pt x="583114" y="176883"/>
                </a:cubicBezTo>
                <a:cubicBezTo>
                  <a:pt x="580759" y="187611"/>
                  <a:pt x="569770" y="184733"/>
                  <a:pt x="561397" y="185780"/>
                </a:cubicBezTo>
                <a:cubicBezTo>
                  <a:pt x="562444" y="191798"/>
                  <a:pt x="563229" y="197815"/>
                  <a:pt x="565060" y="203572"/>
                </a:cubicBezTo>
                <a:cubicBezTo>
                  <a:pt x="569508" y="217439"/>
                  <a:pt x="581805" y="227643"/>
                  <a:pt x="584945" y="242557"/>
                </a:cubicBezTo>
                <a:cubicBezTo>
                  <a:pt x="588608" y="259564"/>
                  <a:pt x="596458" y="262704"/>
                  <a:pt x="616866" y="263488"/>
                </a:cubicBezTo>
                <a:cubicBezTo>
                  <a:pt x="624715" y="263750"/>
                  <a:pt x="632303" y="264273"/>
                  <a:pt x="639890" y="263750"/>
                </a:cubicBezTo>
                <a:cubicBezTo>
                  <a:pt x="643292" y="263488"/>
                  <a:pt x="646693" y="261394"/>
                  <a:pt x="650094" y="260348"/>
                </a:cubicBezTo>
                <a:cubicBezTo>
                  <a:pt x="648525" y="257731"/>
                  <a:pt x="647740" y="254593"/>
                  <a:pt x="645385" y="252761"/>
                </a:cubicBezTo>
                <a:cubicBezTo>
                  <a:pt x="641460" y="249621"/>
                  <a:pt x="636751" y="246482"/>
                  <a:pt x="631779" y="244650"/>
                </a:cubicBezTo>
                <a:cubicBezTo>
                  <a:pt x="627331" y="243079"/>
                  <a:pt x="620267" y="244127"/>
                  <a:pt x="622622" y="237585"/>
                </a:cubicBezTo>
                <a:cubicBezTo>
                  <a:pt x="623407" y="235754"/>
                  <a:pt x="629163" y="235493"/>
                  <a:pt x="632564" y="233922"/>
                </a:cubicBezTo>
                <a:cubicBezTo>
                  <a:pt x="643292" y="228951"/>
                  <a:pt x="644077" y="221886"/>
                  <a:pt x="634657" y="216392"/>
                </a:cubicBezTo>
                <a:cubicBezTo>
                  <a:pt x="631779" y="214822"/>
                  <a:pt x="626808" y="215083"/>
                  <a:pt x="624192" y="213252"/>
                </a:cubicBezTo>
                <a:cubicBezTo>
                  <a:pt x="613988" y="205404"/>
                  <a:pt x="617912" y="186565"/>
                  <a:pt x="629948" y="186827"/>
                </a:cubicBezTo>
                <a:cubicBezTo>
                  <a:pt x="644862" y="187088"/>
                  <a:pt x="653757" y="177146"/>
                  <a:pt x="666578" y="175838"/>
                </a:cubicBezTo>
                <a:cubicBezTo>
                  <a:pt x="675736" y="175053"/>
                  <a:pt x="685678" y="174268"/>
                  <a:pt x="687509" y="185257"/>
                </a:cubicBezTo>
                <a:cubicBezTo>
                  <a:pt x="688033" y="185257"/>
                  <a:pt x="688294" y="184995"/>
                  <a:pt x="688818" y="184995"/>
                </a:cubicBezTo>
                <a:cubicBezTo>
                  <a:pt x="688818" y="185257"/>
                  <a:pt x="688818" y="185780"/>
                  <a:pt x="688818" y="186041"/>
                </a:cubicBezTo>
                <a:cubicBezTo>
                  <a:pt x="693266" y="186565"/>
                  <a:pt x="697975" y="186565"/>
                  <a:pt x="696405" y="192060"/>
                </a:cubicBezTo>
                <a:cubicBezTo>
                  <a:pt x="695882" y="193367"/>
                  <a:pt x="691957" y="193890"/>
                  <a:pt x="688818" y="194675"/>
                </a:cubicBezTo>
                <a:cubicBezTo>
                  <a:pt x="688818" y="194938"/>
                  <a:pt x="688818" y="195460"/>
                  <a:pt x="688818" y="195722"/>
                </a:cubicBezTo>
                <a:cubicBezTo>
                  <a:pt x="688556" y="195722"/>
                  <a:pt x="688294" y="195460"/>
                  <a:pt x="688033" y="195460"/>
                </a:cubicBezTo>
                <a:cubicBezTo>
                  <a:pt x="692481" y="205665"/>
                  <a:pt x="702685" y="214037"/>
                  <a:pt x="699807" y="226073"/>
                </a:cubicBezTo>
                <a:cubicBezTo>
                  <a:pt x="697714" y="234708"/>
                  <a:pt x="695359" y="243342"/>
                  <a:pt x="693004" y="251975"/>
                </a:cubicBezTo>
                <a:cubicBezTo>
                  <a:pt x="702162" y="254331"/>
                  <a:pt x="710796" y="257209"/>
                  <a:pt x="716552" y="264011"/>
                </a:cubicBezTo>
                <a:cubicBezTo>
                  <a:pt x="721261" y="269506"/>
                  <a:pt x="725448" y="275261"/>
                  <a:pt x="718383" y="281019"/>
                </a:cubicBezTo>
                <a:cubicBezTo>
                  <a:pt x="711057" y="287035"/>
                  <a:pt x="712627" y="291222"/>
                  <a:pt x="719692" y="296194"/>
                </a:cubicBezTo>
                <a:cubicBezTo>
                  <a:pt x="728849" y="302734"/>
                  <a:pt x="730681" y="301949"/>
                  <a:pt x="738007" y="295409"/>
                </a:cubicBezTo>
                <a:cubicBezTo>
                  <a:pt x="745594" y="288867"/>
                  <a:pt x="746379" y="281542"/>
                  <a:pt x="745594" y="273168"/>
                </a:cubicBezTo>
                <a:cubicBezTo>
                  <a:pt x="744809" y="264534"/>
                  <a:pt x="746379" y="256946"/>
                  <a:pt x="755014" y="251452"/>
                </a:cubicBezTo>
                <a:cubicBezTo>
                  <a:pt x="765479" y="244650"/>
                  <a:pt x="769404" y="237585"/>
                  <a:pt x="758415" y="228167"/>
                </a:cubicBezTo>
                <a:cubicBezTo>
                  <a:pt x="756583" y="226334"/>
                  <a:pt x="757892" y="221886"/>
                  <a:pt x="757630" y="218746"/>
                </a:cubicBezTo>
                <a:cubicBezTo>
                  <a:pt x="757107" y="210374"/>
                  <a:pt x="762078" y="205665"/>
                  <a:pt x="769927" y="206188"/>
                </a:cubicBezTo>
                <a:cubicBezTo>
                  <a:pt x="776468" y="206711"/>
                  <a:pt x="779608" y="209590"/>
                  <a:pt x="780131" y="215083"/>
                </a:cubicBezTo>
                <a:cubicBezTo>
                  <a:pt x="780655" y="219793"/>
                  <a:pt x="780916" y="224503"/>
                  <a:pt x="782224" y="229212"/>
                </a:cubicBezTo>
                <a:cubicBezTo>
                  <a:pt x="783533" y="233660"/>
                  <a:pt x="786411" y="233660"/>
                  <a:pt x="790597" y="230259"/>
                </a:cubicBezTo>
                <a:cubicBezTo>
                  <a:pt x="798446" y="223719"/>
                  <a:pt x="804202" y="229212"/>
                  <a:pt x="808389" y="234183"/>
                </a:cubicBezTo>
                <a:cubicBezTo>
                  <a:pt x="811529" y="237847"/>
                  <a:pt x="814407" y="243079"/>
                  <a:pt x="813883" y="247267"/>
                </a:cubicBezTo>
                <a:cubicBezTo>
                  <a:pt x="811267" y="266889"/>
                  <a:pt x="824872" y="280756"/>
                  <a:pt x="835338" y="295671"/>
                </a:cubicBezTo>
                <a:cubicBezTo>
                  <a:pt x="840571" y="303258"/>
                  <a:pt x="844234" y="303258"/>
                  <a:pt x="852345" y="295409"/>
                </a:cubicBezTo>
                <a:cubicBezTo>
                  <a:pt x="855746" y="292007"/>
                  <a:pt x="857839" y="287559"/>
                  <a:pt x="860456" y="283634"/>
                </a:cubicBezTo>
                <a:cubicBezTo>
                  <a:pt x="847374" y="279709"/>
                  <a:pt x="838478" y="272646"/>
                  <a:pt x="838216" y="259824"/>
                </a:cubicBezTo>
                <a:cubicBezTo>
                  <a:pt x="837955" y="250405"/>
                  <a:pt x="837431" y="240725"/>
                  <a:pt x="838216" y="231045"/>
                </a:cubicBezTo>
                <a:cubicBezTo>
                  <a:pt x="838478" y="226858"/>
                  <a:pt x="842402" y="226334"/>
                  <a:pt x="845804" y="227643"/>
                </a:cubicBezTo>
                <a:cubicBezTo>
                  <a:pt x="852345" y="230259"/>
                  <a:pt x="858886" y="233922"/>
                  <a:pt x="865950" y="234708"/>
                </a:cubicBezTo>
                <a:cubicBezTo>
                  <a:pt x="894731" y="238370"/>
                  <a:pt x="894993" y="238108"/>
                  <a:pt x="895254" y="257994"/>
                </a:cubicBezTo>
                <a:cubicBezTo>
                  <a:pt x="895516" y="267675"/>
                  <a:pt x="895516" y="277356"/>
                  <a:pt x="894993" y="287035"/>
                </a:cubicBezTo>
                <a:cubicBezTo>
                  <a:pt x="894731" y="293839"/>
                  <a:pt x="895516" y="300119"/>
                  <a:pt x="902319" y="304305"/>
                </a:cubicBezTo>
                <a:cubicBezTo>
                  <a:pt x="915663" y="312677"/>
                  <a:pt x="920372" y="323928"/>
                  <a:pt x="918541" y="338056"/>
                </a:cubicBezTo>
                <a:cubicBezTo>
                  <a:pt x="917494" y="345906"/>
                  <a:pt x="918541" y="354017"/>
                  <a:pt x="918541" y="361865"/>
                </a:cubicBezTo>
                <a:cubicBezTo>
                  <a:pt x="921680" y="363174"/>
                  <a:pt x="926652" y="364482"/>
                  <a:pt x="926652" y="366053"/>
                </a:cubicBezTo>
                <a:cubicBezTo>
                  <a:pt x="927437" y="398234"/>
                  <a:pt x="946275" y="428062"/>
                  <a:pt x="942089" y="460768"/>
                </a:cubicBezTo>
                <a:cubicBezTo>
                  <a:pt x="941304" y="466786"/>
                  <a:pt x="949676" y="470972"/>
                  <a:pt x="959095" y="469402"/>
                </a:cubicBezTo>
                <a:cubicBezTo>
                  <a:pt x="964590" y="468355"/>
                  <a:pt x="969823" y="466786"/>
                  <a:pt x="975056" y="465216"/>
                </a:cubicBezTo>
                <a:cubicBezTo>
                  <a:pt x="988661" y="461290"/>
                  <a:pt x="996511" y="466786"/>
                  <a:pt x="992063" y="480391"/>
                </a:cubicBezTo>
                <a:cubicBezTo>
                  <a:pt x="988923" y="489810"/>
                  <a:pt x="997819" y="490856"/>
                  <a:pt x="1001743" y="495304"/>
                </a:cubicBezTo>
                <a:cubicBezTo>
                  <a:pt x="1004098" y="498183"/>
                  <a:pt x="1007761" y="497658"/>
                  <a:pt x="1010639" y="493996"/>
                </a:cubicBezTo>
                <a:cubicBezTo>
                  <a:pt x="1013517" y="490333"/>
                  <a:pt x="1018488" y="486408"/>
                  <a:pt x="1018488" y="482745"/>
                </a:cubicBezTo>
                <a:cubicBezTo>
                  <a:pt x="1018488" y="478559"/>
                  <a:pt x="1012471" y="474635"/>
                  <a:pt x="1011686" y="470187"/>
                </a:cubicBezTo>
                <a:cubicBezTo>
                  <a:pt x="1010378" y="462076"/>
                  <a:pt x="1025030" y="455272"/>
                  <a:pt x="1012732" y="444806"/>
                </a:cubicBezTo>
                <a:cubicBezTo>
                  <a:pt x="1007761" y="440621"/>
                  <a:pt x="1009854" y="429369"/>
                  <a:pt x="1010639" y="421520"/>
                </a:cubicBezTo>
                <a:cubicBezTo>
                  <a:pt x="1011686" y="411054"/>
                  <a:pt x="1005406" y="403206"/>
                  <a:pt x="1000435" y="394572"/>
                </a:cubicBezTo>
                <a:cubicBezTo>
                  <a:pt x="997295" y="389339"/>
                  <a:pt x="1000174" y="381750"/>
                  <a:pt x="999650" y="375209"/>
                </a:cubicBezTo>
                <a:cubicBezTo>
                  <a:pt x="997819" y="351401"/>
                  <a:pt x="1003052" y="327328"/>
                  <a:pt x="989184" y="304042"/>
                </a:cubicBezTo>
                <a:cubicBezTo>
                  <a:pt x="982905" y="293315"/>
                  <a:pt x="988400" y="278140"/>
                  <a:pt x="986830" y="265319"/>
                </a:cubicBezTo>
                <a:cubicBezTo>
                  <a:pt x="985783" y="254331"/>
                  <a:pt x="973747" y="245697"/>
                  <a:pt x="976364" y="233398"/>
                </a:cubicBezTo>
                <a:cubicBezTo>
                  <a:pt x="977672" y="227119"/>
                  <a:pt x="976102" y="220578"/>
                  <a:pt x="976887" y="214037"/>
                </a:cubicBezTo>
                <a:cubicBezTo>
                  <a:pt x="977410" y="209067"/>
                  <a:pt x="981074" y="205404"/>
                  <a:pt x="987876" y="205142"/>
                </a:cubicBezTo>
                <a:cubicBezTo>
                  <a:pt x="995464" y="204880"/>
                  <a:pt x="1003575" y="206188"/>
                  <a:pt x="1010639" y="204357"/>
                </a:cubicBezTo>
                <a:cubicBezTo>
                  <a:pt x="1017180" y="202525"/>
                  <a:pt x="1022675" y="197554"/>
                  <a:pt x="1028431" y="193630"/>
                </a:cubicBezTo>
                <a:cubicBezTo>
                  <a:pt x="1029739" y="192845"/>
                  <a:pt x="1030524" y="191013"/>
                  <a:pt x="1029478" y="191536"/>
                </a:cubicBezTo>
                <a:cubicBezTo>
                  <a:pt x="1026076" y="190228"/>
                  <a:pt x="1022675" y="188134"/>
                  <a:pt x="1019273" y="188134"/>
                </a:cubicBezTo>
                <a:cubicBezTo>
                  <a:pt x="1008023" y="188657"/>
                  <a:pt x="1001220" y="200694"/>
                  <a:pt x="988138" y="197292"/>
                </a:cubicBezTo>
                <a:cubicBezTo>
                  <a:pt x="984475" y="196507"/>
                  <a:pt x="979242" y="196507"/>
                  <a:pt x="977934" y="194415"/>
                </a:cubicBezTo>
                <a:cubicBezTo>
                  <a:pt x="974794" y="189442"/>
                  <a:pt x="980289" y="186041"/>
                  <a:pt x="983952" y="183425"/>
                </a:cubicBezTo>
                <a:cubicBezTo>
                  <a:pt x="987876" y="180809"/>
                  <a:pt x="994941" y="176883"/>
                  <a:pt x="998342" y="178193"/>
                </a:cubicBezTo>
                <a:cubicBezTo>
                  <a:pt x="1015349" y="183948"/>
                  <a:pt x="1028954" y="166156"/>
                  <a:pt x="1045438" y="174530"/>
                </a:cubicBezTo>
                <a:cubicBezTo>
                  <a:pt x="1049101" y="176361"/>
                  <a:pt x="1051456" y="175575"/>
                  <a:pt x="1053810" y="171652"/>
                </a:cubicBezTo>
                <a:cubicBezTo>
                  <a:pt x="1056950" y="165895"/>
                  <a:pt x="1060090" y="160138"/>
                  <a:pt x="1064015" y="154906"/>
                </a:cubicBezTo>
                <a:cubicBezTo>
                  <a:pt x="1065584" y="152552"/>
                  <a:pt x="1069771" y="151767"/>
                  <a:pt x="1072910" y="150720"/>
                </a:cubicBezTo>
                <a:cubicBezTo>
                  <a:pt x="1073434" y="150458"/>
                  <a:pt x="1076050" y="153075"/>
                  <a:pt x="1076050" y="154383"/>
                </a:cubicBezTo>
                <a:cubicBezTo>
                  <a:pt x="1076573" y="165634"/>
                  <a:pt x="1077097" y="177146"/>
                  <a:pt x="1076573" y="188397"/>
                </a:cubicBezTo>
                <a:cubicBezTo>
                  <a:pt x="1076312" y="193106"/>
                  <a:pt x="1072387" y="196769"/>
                  <a:pt x="1065323" y="197030"/>
                </a:cubicBezTo>
                <a:cubicBezTo>
                  <a:pt x="1062183" y="197292"/>
                  <a:pt x="1059043" y="199909"/>
                  <a:pt x="1055904" y="201479"/>
                </a:cubicBezTo>
                <a:cubicBezTo>
                  <a:pt x="1058520" y="203309"/>
                  <a:pt x="1060613" y="205926"/>
                  <a:pt x="1063753" y="206711"/>
                </a:cubicBezTo>
                <a:cubicBezTo>
                  <a:pt x="1067416" y="207497"/>
                  <a:pt x="1071602" y="207234"/>
                  <a:pt x="1075265" y="206973"/>
                </a:cubicBezTo>
                <a:cubicBezTo>
                  <a:pt x="1082330" y="206449"/>
                  <a:pt x="1087301" y="210897"/>
                  <a:pt x="1087039" y="215083"/>
                </a:cubicBezTo>
                <a:cubicBezTo>
                  <a:pt x="1085993" y="239155"/>
                  <a:pt x="1096197" y="263750"/>
                  <a:pt x="1081806" y="286775"/>
                </a:cubicBezTo>
                <a:cubicBezTo>
                  <a:pt x="1079190" y="290699"/>
                  <a:pt x="1077882" y="292792"/>
                  <a:pt x="1083638" y="293576"/>
                </a:cubicBezTo>
                <a:cubicBezTo>
                  <a:pt x="1099336" y="295409"/>
                  <a:pt x="1100383" y="304828"/>
                  <a:pt x="1100121" y="315031"/>
                </a:cubicBezTo>
                <a:cubicBezTo>
                  <a:pt x="1100121" y="324450"/>
                  <a:pt x="1099860" y="334132"/>
                  <a:pt x="1099598" y="343812"/>
                </a:cubicBezTo>
                <a:cubicBezTo>
                  <a:pt x="1096720" y="344860"/>
                  <a:pt x="1093057" y="345906"/>
                  <a:pt x="1091487" y="347998"/>
                </a:cubicBezTo>
                <a:cubicBezTo>
                  <a:pt x="1089656" y="350354"/>
                  <a:pt x="1088347" y="355586"/>
                  <a:pt x="1089917" y="356634"/>
                </a:cubicBezTo>
                <a:cubicBezTo>
                  <a:pt x="1099336" y="364221"/>
                  <a:pt x="1095673" y="372071"/>
                  <a:pt x="1093319" y="380442"/>
                </a:cubicBezTo>
                <a:cubicBezTo>
                  <a:pt x="1093319" y="380705"/>
                  <a:pt x="1100121" y="382275"/>
                  <a:pt x="1103261" y="383582"/>
                </a:cubicBezTo>
                <a:cubicBezTo>
                  <a:pt x="1109802" y="386460"/>
                  <a:pt x="1109279" y="389600"/>
                  <a:pt x="1103261" y="392479"/>
                </a:cubicBezTo>
                <a:cubicBezTo>
                  <a:pt x="1098813" y="394834"/>
                  <a:pt x="1091749" y="396403"/>
                  <a:pt x="1090440" y="399543"/>
                </a:cubicBezTo>
                <a:cubicBezTo>
                  <a:pt x="1089132" y="403206"/>
                  <a:pt x="1092010" y="408701"/>
                  <a:pt x="1094627" y="412364"/>
                </a:cubicBezTo>
                <a:cubicBezTo>
                  <a:pt x="1100645" y="421260"/>
                  <a:pt x="1103523" y="432771"/>
                  <a:pt x="1118698" y="435650"/>
                </a:cubicBezTo>
                <a:cubicBezTo>
                  <a:pt x="1120791" y="436173"/>
                  <a:pt x="1121838" y="444023"/>
                  <a:pt x="1122361" y="448470"/>
                </a:cubicBezTo>
                <a:cubicBezTo>
                  <a:pt x="1123408" y="455534"/>
                  <a:pt x="1120006" y="460243"/>
                  <a:pt x="1111634" y="461813"/>
                </a:cubicBezTo>
                <a:cubicBezTo>
                  <a:pt x="1109279" y="465738"/>
                  <a:pt x="1106662" y="469402"/>
                  <a:pt x="1104308" y="473326"/>
                </a:cubicBezTo>
                <a:cubicBezTo>
                  <a:pt x="1098813" y="482222"/>
                  <a:pt x="1099336" y="484054"/>
                  <a:pt x="1111634" y="491118"/>
                </a:cubicBezTo>
                <a:cubicBezTo>
                  <a:pt x="1123408" y="497920"/>
                  <a:pt x="1127594" y="518853"/>
                  <a:pt x="1118175" y="527747"/>
                </a:cubicBezTo>
                <a:cubicBezTo>
                  <a:pt x="1117128" y="528794"/>
                  <a:pt x="1109279" y="524346"/>
                  <a:pt x="1104569" y="522515"/>
                </a:cubicBezTo>
                <a:cubicBezTo>
                  <a:pt x="1103261" y="526964"/>
                  <a:pt x="1100906" y="531411"/>
                  <a:pt x="1100645" y="535859"/>
                </a:cubicBezTo>
                <a:cubicBezTo>
                  <a:pt x="1100121" y="542399"/>
                  <a:pt x="1102214" y="547110"/>
                  <a:pt x="1111634" y="549988"/>
                </a:cubicBezTo>
                <a:cubicBezTo>
                  <a:pt x="1122099" y="553128"/>
                  <a:pt x="1121576" y="554435"/>
                  <a:pt x="1112942" y="559406"/>
                </a:cubicBezTo>
                <a:cubicBezTo>
                  <a:pt x="1103261" y="564902"/>
                  <a:pt x="1096720" y="575106"/>
                  <a:pt x="1101168" y="582169"/>
                </a:cubicBezTo>
                <a:cubicBezTo>
                  <a:pt x="1107447" y="592113"/>
                  <a:pt x="1117913" y="600747"/>
                  <a:pt x="1103261" y="611213"/>
                </a:cubicBezTo>
                <a:cubicBezTo>
                  <a:pt x="1114773" y="626911"/>
                  <a:pt x="1109541" y="644702"/>
                  <a:pt x="1113727" y="661187"/>
                </a:cubicBezTo>
                <a:cubicBezTo>
                  <a:pt x="1115297" y="666681"/>
                  <a:pt x="1122361" y="674007"/>
                  <a:pt x="1128379" y="675054"/>
                </a:cubicBezTo>
                <a:cubicBezTo>
                  <a:pt x="1144601" y="677931"/>
                  <a:pt x="1146432" y="681333"/>
                  <a:pt x="1135967" y="692584"/>
                </a:cubicBezTo>
                <a:cubicBezTo>
                  <a:pt x="1129425" y="699648"/>
                  <a:pt x="1126286" y="709329"/>
                  <a:pt x="1123408" y="718225"/>
                </a:cubicBezTo>
                <a:cubicBezTo>
                  <a:pt x="1121576" y="723719"/>
                  <a:pt x="1109279" y="727381"/>
                  <a:pt x="1116867" y="733924"/>
                </a:cubicBezTo>
                <a:cubicBezTo>
                  <a:pt x="1124454" y="740206"/>
                  <a:pt x="1120268" y="753551"/>
                  <a:pt x="1134397" y="755379"/>
                </a:cubicBezTo>
                <a:cubicBezTo>
                  <a:pt x="1135967" y="763229"/>
                  <a:pt x="1149834" y="769508"/>
                  <a:pt x="1137275" y="779713"/>
                </a:cubicBezTo>
                <a:cubicBezTo>
                  <a:pt x="1133350" y="782853"/>
                  <a:pt x="1132827" y="794105"/>
                  <a:pt x="1136490" y="797765"/>
                </a:cubicBezTo>
                <a:cubicBezTo>
                  <a:pt x="1147740" y="809016"/>
                  <a:pt x="1146171" y="821836"/>
                  <a:pt x="1146432" y="834658"/>
                </a:cubicBezTo>
                <a:cubicBezTo>
                  <a:pt x="1146694" y="858990"/>
                  <a:pt x="1147217" y="883584"/>
                  <a:pt x="1146432" y="907917"/>
                </a:cubicBezTo>
                <a:cubicBezTo>
                  <a:pt x="1145909" y="924665"/>
                  <a:pt x="1146171" y="940362"/>
                  <a:pt x="1163962" y="951614"/>
                </a:cubicBezTo>
                <a:cubicBezTo>
                  <a:pt x="1174690" y="958415"/>
                  <a:pt x="1164486" y="971237"/>
                  <a:pt x="1173643" y="978303"/>
                </a:cubicBezTo>
                <a:cubicBezTo>
                  <a:pt x="1184894" y="986935"/>
                  <a:pt x="1171027" y="991643"/>
                  <a:pt x="1169980" y="998447"/>
                </a:cubicBezTo>
                <a:cubicBezTo>
                  <a:pt x="1168149" y="1009174"/>
                  <a:pt x="1173905" y="1021470"/>
                  <a:pt x="1162392" y="1030629"/>
                </a:cubicBezTo>
                <a:cubicBezTo>
                  <a:pt x="1158991" y="1033248"/>
                  <a:pt x="1160299" y="1035337"/>
                  <a:pt x="1163701" y="1038481"/>
                </a:cubicBezTo>
                <a:cubicBezTo>
                  <a:pt x="1174166" y="1048159"/>
                  <a:pt x="1167102" y="1060458"/>
                  <a:pt x="1170503" y="1071182"/>
                </a:cubicBezTo>
                <a:cubicBezTo>
                  <a:pt x="1171027" y="1072756"/>
                  <a:pt x="1174951" y="1074062"/>
                  <a:pt x="1177568" y="1074584"/>
                </a:cubicBezTo>
                <a:cubicBezTo>
                  <a:pt x="1178353" y="1074584"/>
                  <a:pt x="1180708" y="1072229"/>
                  <a:pt x="1180969" y="1070923"/>
                </a:cubicBezTo>
                <a:cubicBezTo>
                  <a:pt x="1181493" y="1065950"/>
                  <a:pt x="1180708" y="1060978"/>
                  <a:pt x="1181754" y="1056271"/>
                </a:cubicBezTo>
                <a:cubicBezTo>
                  <a:pt x="1182277" y="1054179"/>
                  <a:pt x="1185940" y="1052605"/>
                  <a:pt x="1188557" y="1051299"/>
                </a:cubicBezTo>
                <a:cubicBezTo>
                  <a:pt x="1188819" y="1051039"/>
                  <a:pt x="1191958" y="1053392"/>
                  <a:pt x="1192220" y="1054699"/>
                </a:cubicBezTo>
                <a:cubicBezTo>
                  <a:pt x="1192743" y="1059411"/>
                  <a:pt x="1193005" y="1064118"/>
                  <a:pt x="1199284" y="1065690"/>
                </a:cubicBezTo>
                <a:cubicBezTo>
                  <a:pt x="1199807" y="1065690"/>
                  <a:pt x="1203471" y="1060718"/>
                  <a:pt x="1203732" y="1057839"/>
                </a:cubicBezTo>
                <a:cubicBezTo>
                  <a:pt x="1204255" y="1046326"/>
                  <a:pt x="1203732" y="1035076"/>
                  <a:pt x="1204255" y="1023563"/>
                </a:cubicBezTo>
                <a:cubicBezTo>
                  <a:pt x="1204779" y="1013360"/>
                  <a:pt x="1197191" y="1011527"/>
                  <a:pt x="1187772" y="1007865"/>
                </a:cubicBezTo>
                <a:cubicBezTo>
                  <a:pt x="1177829" y="1003941"/>
                  <a:pt x="1187772" y="1000540"/>
                  <a:pt x="1191697" y="1000016"/>
                </a:cubicBezTo>
                <a:cubicBezTo>
                  <a:pt x="1203209" y="998708"/>
                  <a:pt x="1203471" y="994783"/>
                  <a:pt x="1197191" y="987982"/>
                </a:cubicBezTo>
                <a:cubicBezTo>
                  <a:pt x="1191173" y="981443"/>
                  <a:pt x="1205564" y="976991"/>
                  <a:pt x="1197976" y="967834"/>
                </a:cubicBezTo>
                <a:cubicBezTo>
                  <a:pt x="1188557" y="956321"/>
                  <a:pt x="1194836" y="950303"/>
                  <a:pt x="1210535" y="950303"/>
                </a:cubicBezTo>
                <a:cubicBezTo>
                  <a:pt x="1214198" y="950303"/>
                  <a:pt x="1217861" y="951349"/>
                  <a:pt x="1221524" y="952135"/>
                </a:cubicBezTo>
                <a:cubicBezTo>
                  <a:pt x="1227018" y="953442"/>
                  <a:pt x="1226757" y="955536"/>
                  <a:pt x="1222832" y="959200"/>
                </a:cubicBezTo>
                <a:cubicBezTo>
                  <a:pt x="1217599" y="964172"/>
                  <a:pt x="1213413" y="970451"/>
                  <a:pt x="1218908" y="976470"/>
                </a:cubicBezTo>
                <a:cubicBezTo>
                  <a:pt x="1224402" y="982223"/>
                  <a:pt x="1224925" y="986149"/>
                  <a:pt x="1219954" y="992954"/>
                </a:cubicBezTo>
                <a:cubicBezTo>
                  <a:pt x="1216553" y="997922"/>
                  <a:pt x="1214460" y="1006559"/>
                  <a:pt x="1217338" y="1011266"/>
                </a:cubicBezTo>
                <a:cubicBezTo>
                  <a:pt x="1222571" y="1019904"/>
                  <a:pt x="1225710" y="1027229"/>
                  <a:pt x="1219431" y="1035861"/>
                </a:cubicBezTo>
                <a:cubicBezTo>
                  <a:pt x="1229112" y="1044495"/>
                  <a:pt x="1229373" y="1052868"/>
                  <a:pt x="1219431" y="1061244"/>
                </a:cubicBezTo>
                <a:cubicBezTo>
                  <a:pt x="1235653" y="1100226"/>
                  <a:pt x="1224140" y="1140519"/>
                  <a:pt x="1227803" y="1180289"/>
                </a:cubicBezTo>
                <a:cubicBezTo>
                  <a:pt x="1228588" y="1187091"/>
                  <a:pt x="1230681" y="1192846"/>
                  <a:pt x="1235653" y="1198079"/>
                </a:cubicBezTo>
                <a:cubicBezTo>
                  <a:pt x="1241671" y="1204362"/>
                  <a:pt x="1238531" y="1210115"/>
                  <a:pt x="1233821" y="1215610"/>
                </a:cubicBezTo>
                <a:cubicBezTo>
                  <a:pt x="1229112" y="1221107"/>
                  <a:pt x="1226757" y="1227125"/>
                  <a:pt x="1232513" y="1233141"/>
                </a:cubicBezTo>
                <a:cubicBezTo>
                  <a:pt x="1241932" y="1243083"/>
                  <a:pt x="1236699" y="1255122"/>
                  <a:pt x="1240101" y="1265851"/>
                </a:cubicBezTo>
                <a:cubicBezTo>
                  <a:pt x="1243502" y="1276578"/>
                  <a:pt x="1227803" y="1283643"/>
                  <a:pt x="1233560" y="1291754"/>
                </a:cubicBezTo>
                <a:cubicBezTo>
                  <a:pt x="1241409" y="1302743"/>
                  <a:pt x="1239316" y="1313732"/>
                  <a:pt x="1240101" y="1324721"/>
                </a:cubicBezTo>
                <a:cubicBezTo>
                  <a:pt x="1240886" y="1334402"/>
                  <a:pt x="1240101" y="1344344"/>
                  <a:pt x="1240101" y="1354025"/>
                </a:cubicBezTo>
                <a:cubicBezTo>
                  <a:pt x="1240362" y="1365275"/>
                  <a:pt x="1239577" y="1376788"/>
                  <a:pt x="1248996" y="1386469"/>
                </a:cubicBezTo>
                <a:cubicBezTo>
                  <a:pt x="1250828" y="1388562"/>
                  <a:pt x="1251613" y="1393795"/>
                  <a:pt x="1249781" y="1395626"/>
                </a:cubicBezTo>
                <a:cubicBezTo>
                  <a:pt x="1235653" y="1410801"/>
                  <a:pt x="1240624" y="1424930"/>
                  <a:pt x="1250043" y="1440367"/>
                </a:cubicBezTo>
                <a:cubicBezTo>
                  <a:pt x="1253183" y="1445600"/>
                  <a:pt x="1250828" y="1453188"/>
                  <a:pt x="1251090" y="1459729"/>
                </a:cubicBezTo>
                <a:cubicBezTo>
                  <a:pt x="1251351" y="1468886"/>
                  <a:pt x="1234606" y="1475427"/>
                  <a:pt x="1243764" y="1485893"/>
                </a:cubicBezTo>
                <a:cubicBezTo>
                  <a:pt x="1249781" y="1492958"/>
                  <a:pt x="1248996" y="1501330"/>
                  <a:pt x="1252398" y="1508395"/>
                </a:cubicBezTo>
                <a:cubicBezTo>
                  <a:pt x="1257107" y="1518337"/>
                  <a:pt x="1253444" y="1528803"/>
                  <a:pt x="1257631" y="1537699"/>
                </a:cubicBezTo>
                <a:cubicBezTo>
                  <a:pt x="1261555" y="1546071"/>
                  <a:pt x="1251875" y="1553397"/>
                  <a:pt x="1259462" y="1563078"/>
                </a:cubicBezTo>
                <a:cubicBezTo>
                  <a:pt x="1265742" y="1571189"/>
                  <a:pt x="1262079" y="1585056"/>
                  <a:pt x="1262340" y="1596307"/>
                </a:cubicBezTo>
                <a:cubicBezTo>
                  <a:pt x="1262602" y="1605988"/>
                  <a:pt x="1262079" y="1615930"/>
                  <a:pt x="1262340" y="1625611"/>
                </a:cubicBezTo>
                <a:cubicBezTo>
                  <a:pt x="1262602" y="1644711"/>
                  <a:pt x="1267573" y="1665119"/>
                  <a:pt x="1244025" y="1678463"/>
                </a:cubicBezTo>
                <a:cubicBezTo>
                  <a:pt x="1240886" y="1680294"/>
                  <a:pt x="1243240" y="1683696"/>
                  <a:pt x="1248212" y="1684481"/>
                </a:cubicBezTo>
                <a:cubicBezTo>
                  <a:pt x="1256061" y="1685789"/>
                  <a:pt x="1264172" y="1687882"/>
                  <a:pt x="1262340" y="1696255"/>
                </a:cubicBezTo>
                <a:cubicBezTo>
                  <a:pt x="1259201" y="1711953"/>
                  <a:pt x="1270451" y="1723727"/>
                  <a:pt x="1274376" y="1737594"/>
                </a:cubicBezTo>
                <a:cubicBezTo>
                  <a:pt x="1275946" y="1742827"/>
                  <a:pt x="1290075" y="1748583"/>
                  <a:pt x="1278301" y="1751985"/>
                </a:cubicBezTo>
                <a:cubicBezTo>
                  <a:pt x="1269928" y="1754340"/>
                  <a:pt x="1262340" y="1767422"/>
                  <a:pt x="1249520" y="1757479"/>
                </a:cubicBezTo>
                <a:cubicBezTo>
                  <a:pt x="1245595" y="1754601"/>
                  <a:pt x="1238531" y="1755124"/>
                  <a:pt x="1234083" y="1752508"/>
                </a:cubicBezTo>
                <a:cubicBezTo>
                  <a:pt x="1224402" y="1747013"/>
                  <a:pt x="1216553" y="1740472"/>
                  <a:pt x="1216814" y="1728960"/>
                </a:cubicBezTo>
                <a:cubicBezTo>
                  <a:pt x="1217338" y="1704627"/>
                  <a:pt x="1216553" y="1680033"/>
                  <a:pt x="1216291" y="1655700"/>
                </a:cubicBezTo>
                <a:cubicBezTo>
                  <a:pt x="1216029" y="1644449"/>
                  <a:pt x="1217338" y="1633198"/>
                  <a:pt x="1208965" y="1622733"/>
                </a:cubicBezTo>
                <a:cubicBezTo>
                  <a:pt x="1205302" y="1618023"/>
                  <a:pt x="1206872" y="1610174"/>
                  <a:pt x="1205825" y="1603894"/>
                </a:cubicBezTo>
                <a:cubicBezTo>
                  <a:pt x="1201377" y="1573805"/>
                  <a:pt x="1213413" y="1542408"/>
                  <a:pt x="1196144" y="1513104"/>
                </a:cubicBezTo>
                <a:cubicBezTo>
                  <a:pt x="1195360" y="1511796"/>
                  <a:pt x="1200854" y="1508133"/>
                  <a:pt x="1202424" y="1505255"/>
                </a:cubicBezTo>
                <a:cubicBezTo>
                  <a:pt x="1205825" y="1498714"/>
                  <a:pt x="1205040" y="1492696"/>
                  <a:pt x="1196144" y="1489818"/>
                </a:cubicBezTo>
                <a:cubicBezTo>
                  <a:pt x="1191697" y="1488510"/>
                  <a:pt x="1184894" y="1489033"/>
                  <a:pt x="1186725" y="1482753"/>
                </a:cubicBezTo>
                <a:cubicBezTo>
                  <a:pt x="1187249" y="1481184"/>
                  <a:pt x="1193266" y="1480660"/>
                  <a:pt x="1196406" y="1479352"/>
                </a:cubicBezTo>
                <a:cubicBezTo>
                  <a:pt x="1202424" y="1476736"/>
                  <a:pt x="1204779" y="1473073"/>
                  <a:pt x="1197714" y="1470195"/>
                </a:cubicBezTo>
                <a:cubicBezTo>
                  <a:pt x="1191958" y="1467840"/>
                  <a:pt x="1181493" y="1470195"/>
                  <a:pt x="1188819" y="1459729"/>
                </a:cubicBezTo>
                <a:cubicBezTo>
                  <a:pt x="1191435" y="1456066"/>
                  <a:pt x="1195098" y="1449263"/>
                  <a:pt x="1193266" y="1446908"/>
                </a:cubicBezTo>
                <a:cubicBezTo>
                  <a:pt x="1175998" y="1426238"/>
                  <a:pt x="1184894" y="1402952"/>
                  <a:pt x="1182801" y="1380974"/>
                </a:cubicBezTo>
                <a:cubicBezTo>
                  <a:pt x="1192481" y="1371293"/>
                  <a:pt x="1187772" y="1361612"/>
                  <a:pt x="1183324" y="1351408"/>
                </a:cubicBezTo>
                <a:cubicBezTo>
                  <a:pt x="1181754" y="1347484"/>
                  <a:pt x="1182277" y="1340681"/>
                  <a:pt x="1185156" y="1337541"/>
                </a:cubicBezTo>
                <a:cubicBezTo>
                  <a:pt x="1192743" y="1329430"/>
                  <a:pt x="1191173" y="1323413"/>
                  <a:pt x="1182016" y="1317918"/>
                </a:cubicBezTo>
                <a:cubicBezTo>
                  <a:pt x="1172073" y="1312162"/>
                  <a:pt x="1171812" y="1305882"/>
                  <a:pt x="1179661" y="1298556"/>
                </a:cubicBezTo>
                <a:cubicBezTo>
                  <a:pt x="1179923" y="1298295"/>
                  <a:pt x="1178091" y="1295678"/>
                  <a:pt x="1176783" y="1295417"/>
                </a:cubicBezTo>
                <a:cubicBezTo>
                  <a:pt x="1167102" y="1293062"/>
                  <a:pt x="1159776" y="1289922"/>
                  <a:pt x="1160038" y="1279456"/>
                </a:cubicBezTo>
                <a:cubicBezTo>
                  <a:pt x="1160561" y="1266636"/>
                  <a:pt x="1159776" y="1253548"/>
                  <a:pt x="1159514" y="1240466"/>
                </a:cubicBezTo>
                <a:cubicBezTo>
                  <a:pt x="1159253" y="1230786"/>
                  <a:pt x="1159776" y="1221628"/>
                  <a:pt x="1151927" y="1212735"/>
                </a:cubicBezTo>
                <a:cubicBezTo>
                  <a:pt x="1143292" y="1203051"/>
                  <a:pt x="1150095" y="1190493"/>
                  <a:pt x="1147740" y="1179506"/>
                </a:cubicBezTo>
                <a:cubicBezTo>
                  <a:pt x="1146432" y="1172701"/>
                  <a:pt x="1152188" y="1161712"/>
                  <a:pt x="1141199" y="1159882"/>
                </a:cubicBezTo>
                <a:cubicBezTo>
                  <a:pt x="1136228" y="1159096"/>
                  <a:pt x="1138845" y="1171394"/>
                  <a:pt x="1136490" y="1177149"/>
                </a:cubicBezTo>
                <a:cubicBezTo>
                  <a:pt x="1133350" y="1185260"/>
                  <a:pt x="1122884" y="1192585"/>
                  <a:pt x="1135705" y="1201743"/>
                </a:cubicBezTo>
                <a:cubicBezTo>
                  <a:pt x="1138845" y="1203836"/>
                  <a:pt x="1136751" y="1211162"/>
                  <a:pt x="1137013" y="1215874"/>
                </a:cubicBezTo>
                <a:cubicBezTo>
                  <a:pt x="1139368" y="1249362"/>
                  <a:pt x="1129687" y="1283904"/>
                  <a:pt x="1144862" y="1316871"/>
                </a:cubicBezTo>
                <a:cubicBezTo>
                  <a:pt x="1145647" y="1318965"/>
                  <a:pt x="1142508" y="1322366"/>
                  <a:pt x="1140938" y="1324982"/>
                </a:cubicBezTo>
                <a:cubicBezTo>
                  <a:pt x="1134920" y="1335971"/>
                  <a:pt x="1132827" y="1350362"/>
                  <a:pt x="1140414" y="1357426"/>
                </a:cubicBezTo>
                <a:cubicBezTo>
                  <a:pt x="1151927" y="1367630"/>
                  <a:pt x="1129949" y="1378881"/>
                  <a:pt x="1145909" y="1386730"/>
                </a:cubicBezTo>
                <a:cubicBezTo>
                  <a:pt x="1149572" y="1388562"/>
                  <a:pt x="1148787" y="1397458"/>
                  <a:pt x="1143292" y="1399028"/>
                </a:cubicBezTo>
                <a:cubicBezTo>
                  <a:pt x="1140414" y="1399812"/>
                  <a:pt x="1131257" y="1394318"/>
                  <a:pt x="1130734" y="1390917"/>
                </a:cubicBezTo>
                <a:cubicBezTo>
                  <a:pt x="1125762" y="1364229"/>
                  <a:pt x="1110064" y="1339111"/>
                  <a:pt x="1114512" y="1311115"/>
                </a:cubicBezTo>
                <a:cubicBezTo>
                  <a:pt x="1134135" y="1295678"/>
                  <a:pt x="1118436" y="1281288"/>
                  <a:pt x="1110849" y="1268206"/>
                </a:cubicBezTo>
                <a:cubicBezTo>
                  <a:pt x="1103523" y="1255642"/>
                  <a:pt x="1097505" y="1245176"/>
                  <a:pt x="1109279" y="1232879"/>
                </a:cubicBezTo>
                <a:cubicBezTo>
                  <a:pt x="1106662" y="1222413"/>
                  <a:pt x="1103523" y="1212209"/>
                  <a:pt x="1101691" y="1201743"/>
                </a:cubicBezTo>
                <a:cubicBezTo>
                  <a:pt x="1099336" y="1188660"/>
                  <a:pt x="1099860" y="1188660"/>
                  <a:pt x="1081283" y="1185260"/>
                </a:cubicBezTo>
                <a:cubicBezTo>
                  <a:pt x="1077882" y="1184478"/>
                  <a:pt x="1071602" y="1183167"/>
                  <a:pt x="1071602" y="1181859"/>
                </a:cubicBezTo>
                <a:cubicBezTo>
                  <a:pt x="1071079" y="1175841"/>
                  <a:pt x="1077358" y="1176627"/>
                  <a:pt x="1082068" y="1175320"/>
                </a:cubicBezTo>
                <a:cubicBezTo>
                  <a:pt x="1084423" y="1174793"/>
                  <a:pt x="1085993" y="1171654"/>
                  <a:pt x="1087301" y="1169561"/>
                </a:cubicBezTo>
                <a:cubicBezTo>
                  <a:pt x="1087562" y="1169301"/>
                  <a:pt x="1084684" y="1166683"/>
                  <a:pt x="1083114" y="1166683"/>
                </a:cubicBezTo>
                <a:cubicBezTo>
                  <a:pt x="1073695" y="1166161"/>
                  <a:pt x="1064015" y="1165635"/>
                  <a:pt x="1054595" y="1166421"/>
                </a:cubicBezTo>
                <a:cubicBezTo>
                  <a:pt x="1049101" y="1166948"/>
                  <a:pt x="1044653" y="1170608"/>
                  <a:pt x="1050671" y="1175580"/>
                </a:cubicBezTo>
                <a:cubicBezTo>
                  <a:pt x="1065061" y="1187878"/>
                  <a:pt x="1044391" y="1195204"/>
                  <a:pt x="1045176" y="1205405"/>
                </a:cubicBezTo>
                <a:cubicBezTo>
                  <a:pt x="1059305" y="1214301"/>
                  <a:pt x="1060352" y="1219534"/>
                  <a:pt x="1046223" y="1223199"/>
                </a:cubicBezTo>
                <a:cubicBezTo>
                  <a:pt x="1022152" y="1229219"/>
                  <a:pt x="1042560" y="1252764"/>
                  <a:pt x="1023198" y="1258781"/>
                </a:cubicBezTo>
                <a:cubicBezTo>
                  <a:pt x="1025815" y="1261401"/>
                  <a:pt x="1028169" y="1263758"/>
                  <a:pt x="1030524" y="1266374"/>
                </a:cubicBezTo>
                <a:cubicBezTo>
                  <a:pt x="1036542" y="1272392"/>
                  <a:pt x="1047269" y="1277363"/>
                  <a:pt x="1042821" y="1286259"/>
                </a:cubicBezTo>
                <a:cubicBezTo>
                  <a:pt x="1040467" y="1290969"/>
                  <a:pt x="1030786" y="1292539"/>
                  <a:pt x="1025291" y="1296463"/>
                </a:cubicBezTo>
                <a:cubicBezTo>
                  <a:pt x="1019797" y="1300126"/>
                  <a:pt x="1022675" y="1310330"/>
                  <a:pt x="1029739" y="1311900"/>
                </a:cubicBezTo>
                <a:cubicBezTo>
                  <a:pt x="1037065" y="1313470"/>
                  <a:pt x="1044653" y="1313470"/>
                  <a:pt x="1051717" y="1315302"/>
                </a:cubicBezTo>
                <a:cubicBezTo>
                  <a:pt x="1055904" y="1316348"/>
                  <a:pt x="1055380" y="1319749"/>
                  <a:pt x="1050147" y="1321581"/>
                </a:cubicBezTo>
                <a:cubicBezTo>
                  <a:pt x="1043606" y="1323674"/>
                  <a:pt x="1032879" y="1322366"/>
                  <a:pt x="1034449" y="1331523"/>
                </a:cubicBezTo>
                <a:cubicBezTo>
                  <a:pt x="1035757" y="1338849"/>
                  <a:pt x="1043345" y="1345914"/>
                  <a:pt x="1043345" y="1353240"/>
                </a:cubicBezTo>
                <a:cubicBezTo>
                  <a:pt x="1043083" y="1360566"/>
                  <a:pt x="1036804" y="1367630"/>
                  <a:pt x="1033402" y="1374956"/>
                </a:cubicBezTo>
                <a:cubicBezTo>
                  <a:pt x="1032617" y="1376264"/>
                  <a:pt x="1032879" y="1378358"/>
                  <a:pt x="1033664" y="1379666"/>
                </a:cubicBezTo>
                <a:cubicBezTo>
                  <a:pt x="1055119" y="1413156"/>
                  <a:pt x="1040728" y="1449525"/>
                  <a:pt x="1044915" y="1484585"/>
                </a:cubicBezTo>
                <a:cubicBezTo>
                  <a:pt x="1046746" y="1500545"/>
                  <a:pt x="1040205" y="1517290"/>
                  <a:pt x="1052764" y="1531942"/>
                </a:cubicBezTo>
                <a:cubicBezTo>
                  <a:pt x="1053287" y="1532466"/>
                  <a:pt x="1049362" y="1537175"/>
                  <a:pt x="1047008" y="1537437"/>
                </a:cubicBezTo>
                <a:cubicBezTo>
                  <a:pt x="1037065" y="1538483"/>
                  <a:pt x="1033664" y="1541623"/>
                  <a:pt x="1040990" y="1548949"/>
                </a:cubicBezTo>
                <a:cubicBezTo>
                  <a:pt x="1043345" y="1551566"/>
                  <a:pt x="1046484" y="1553659"/>
                  <a:pt x="1049101" y="1556014"/>
                </a:cubicBezTo>
                <a:cubicBezTo>
                  <a:pt x="1053287" y="1559677"/>
                  <a:pt x="1056950" y="1564386"/>
                  <a:pt x="1050409" y="1567526"/>
                </a:cubicBezTo>
                <a:cubicBezTo>
                  <a:pt x="1031309" y="1576422"/>
                  <a:pt x="1039420" y="1587411"/>
                  <a:pt x="1044391" y="1599446"/>
                </a:cubicBezTo>
                <a:cubicBezTo>
                  <a:pt x="1046746" y="1605203"/>
                  <a:pt x="1046223" y="1612005"/>
                  <a:pt x="1051456" y="1617238"/>
                </a:cubicBezTo>
                <a:cubicBezTo>
                  <a:pt x="1057212" y="1622994"/>
                  <a:pt x="1056950" y="1629012"/>
                  <a:pt x="1051456" y="1634768"/>
                </a:cubicBezTo>
                <a:cubicBezTo>
                  <a:pt x="1044653" y="1641833"/>
                  <a:pt x="1043345" y="1648897"/>
                  <a:pt x="1051717" y="1655961"/>
                </a:cubicBezTo>
                <a:cubicBezTo>
                  <a:pt x="1060090" y="1662764"/>
                  <a:pt x="1045438" y="1665904"/>
                  <a:pt x="1048316" y="1671660"/>
                </a:cubicBezTo>
                <a:cubicBezTo>
                  <a:pt x="1049886" y="1674800"/>
                  <a:pt x="1054072" y="1676893"/>
                  <a:pt x="1054595" y="1679771"/>
                </a:cubicBezTo>
                <a:cubicBezTo>
                  <a:pt x="1056689" y="1690760"/>
                  <a:pt x="1059043" y="1701226"/>
                  <a:pt x="1067154" y="1710907"/>
                </a:cubicBezTo>
                <a:cubicBezTo>
                  <a:pt x="1073695" y="1718494"/>
                  <a:pt x="1051194" y="1726082"/>
                  <a:pt x="1064015" y="1736024"/>
                </a:cubicBezTo>
                <a:cubicBezTo>
                  <a:pt x="1059305" y="1747798"/>
                  <a:pt x="1052502" y="1759834"/>
                  <a:pt x="1067416" y="1770038"/>
                </a:cubicBezTo>
                <a:cubicBezTo>
                  <a:pt x="1067678" y="1784690"/>
                  <a:pt x="1067939" y="1799342"/>
                  <a:pt x="1068201" y="1813994"/>
                </a:cubicBezTo>
                <a:cubicBezTo>
                  <a:pt x="1068463" y="1827076"/>
                  <a:pt x="1068463" y="1840159"/>
                  <a:pt x="1068463" y="1853241"/>
                </a:cubicBezTo>
                <a:cubicBezTo>
                  <a:pt x="1068463" y="1866323"/>
                  <a:pt x="1065584" y="1880190"/>
                  <a:pt x="1069771" y="1892223"/>
                </a:cubicBezTo>
                <a:cubicBezTo>
                  <a:pt x="1073172" y="1901903"/>
                  <a:pt x="1077097" y="1909226"/>
                  <a:pt x="1068201" y="1917599"/>
                </a:cubicBezTo>
                <a:cubicBezTo>
                  <a:pt x="1068986" y="1938268"/>
                  <a:pt x="1063491" y="1959723"/>
                  <a:pt x="1078928" y="1978561"/>
                </a:cubicBezTo>
                <a:cubicBezTo>
                  <a:pt x="1077882" y="1994783"/>
                  <a:pt x="1098813" y="2009958"/>
                  <a:pt x="1080236" y="2027750"/>
                </a:cubicBezTo>
                <a:cubicBezTo>
                  <a:pt x="1075789" y="2032198"/>
                  <a:pt x="1076312" y="2045803"/>
                  <a:pt x="1081021" y="2051036"/>
                </a:cubicBezTo>
                <a:cubicBezTo>
                  <a:pt x="1094627" y="2065950"/>
                  <a:pt x="1090964" y="2081910"/>
                  <a:pt x="1091225" y="2097870"/>
                </a:cubicBezTo>
                <a:cubicBezTo>
                  <a:pt x="1091749" y="2125081"/>
                  <a:pt x="1087301" y="2152554"/>
                  <a:pt x="1101430" y="2178457"/>
                </a:cubicBezTo>
                <a:cubicBezTo>
                  <a:pt x="1104308" y="2183951"/>
                  <a:pt x="1102738" y="2191539"/>
                  <a:pt x="1093057" y="2193894"/>
                </a:cubicBezTo>
                <a:cubicBezTo>
                  <a:pt x="1088347" y="2194940"/>
                  <a:pt x="1078928" y="2195987"/>
                  <a:pt x="1084423" y="2200958"/>
                </a:cubicBezTo>
                <a:cubicBezTo>
                  <a:pt x="1095150" y="2210377"/>
                  <a:pt x="1087039" y="2223721"/>
                  <a:pt x="1095935" y="2232878"/>
                </a:cubicBezTo>
                <a:cubicBezTo>
                  <a:pt x="1097767" y="2234972"/>
                  <a:pt x="1099336" y="2239943"/>
                  <a:pt x="1098551" y="2240466"/>
                </a:cubicBezTo>
                <a:cubicBezTo>
                  <a:pt x="1087039" y="2247531"/>
                  <a:pt x="1103784" y="2254857"/>
                  <a:pt x="1098290" y="2260351"/>
                </a:cubicBezTo>
                <a:cubicBezTo>
                  <a:pt x="1091749" y="2266892"/>
                  <a:pt x="1096982" y="2270817"/>
                  <a:pt x="1098551" y="2276573"/>
                </a:cubicBezTo>
                <a:cubicBezTo>
                  <a:pt x="1100383" y="2284161"/>
                  <a:pt x="1087039" y="2280759"/>
                  <a:pt x="1083114" y="2285992"/>
                </a:cubicBezTo>
                <a:cubicBezTo>
                  <a:pt x="1077620" y="2293318"/>
                  <a:pt x="1079452" y="2306400"/>
                  <a:pt x="1088086" y="2311371"/>
                </a:cubicBezTo>
                <a:cubicBezTo>
                  <a:pt x="1091749" y="2313465"/>
                  <a:pt x="1101953" y="2313203"/>
                  <a:pt x="1098551" y="2317913"/>
                </a:cubicBezTo>
                <a:cubicBezTo>
                  <a:pt x="1086516" y="2334396"/>
                  <a:pt x="1083638" y="2353496"/>
                  <a:pt x="1072910" y="2369980"/>
                </a:cubicBezTo>
                <a:cubicBezTo>
                  <a:pt x="1072387" y="2371026"/>
                  <a:pt x="1070032" y="2371026"/>
                  <a:pt x="1068201" y="2371288"/>
                </a:cubicBezTo>
                <a:cubicBezTo>
                  <a:pt x="1064538" y="2377567"/>
                  <a:pt x="1060613" y="2383847"/>
                  <a:pt x="1056689" y="2390126"/>
                </a:cubicBezTo>
                <a:cubicBezTo>
                  <a:pt x="1056689" y="2390126"/>
                  <a:pt x="1056950" y="2390126"/>
                  <a:pt x="1056950" y="2390126"/>
                </a:cubicBezTo>
                <a:cubicBezTo>
                  <a:pt x="1056950" y="2390388"/>
                  <a:pt x="1056950" y="2390650"/>
                  <a:pt x="1056950" y="2390911"/>
                </a:cubicBezTo>
                <a:cubicBezTo>
                  <a:pt x="1059828" y="2391696"/>
                  <a:pt x="1064538" y="2392481"/>
                  <a:pt x="1064799" y="2393789"/>
                </a:cubicBezTo>
                <a:cubicBezTo>
                  <a:pt x="1066108" y="2399022"/>
                  <a:pt x="1061398" y="2399284"/>
                  <a:pt x="1056950" y="2399807"/>
                </a:cubicBezTo>
                <a:cubicBezTo>
                  <a:pt x="1056950" y="2400330"/>
                  <a:pt x="1056950" y="2400592"/>
                  <a:pt x="1056950" y="2400854"/>
                </a:cubicBezTo>
                <a:cubicBezTo>
                  <a:pt x="1056689" y="2400854"/>
                  <a:pt x="1056165" y="2400592"/>
                  <a:pt x="1055904" y="2400592"/>
                </a:cubicBezTo>
                <a:cubicBezTo>
                  <a:pt x="1055904" y="2403470"/>
                  <a:pt x="1056165" y="2406610"/>
                  <a:pt x="1056427" y="2409750"/>
                </a:cubicBezTo>
                <a:cubicBezTo>
                  <a:pt x="1058258" y="2425710"/>
                  <a:pt x="1058258" y="2425448"/>
                  <a:pt x="1078667" y="2429896"/>
                </a:cubicBezTo>
                <a:cubicBezTo>
                  <a:pt x="1082068" y="2430681"/>
                  <a:pt x="1084946" y="2432774"/>
                  <a:pt x="1088086" y="2434344"/>
                </a:cubicBezTo>
                <a:cubicBezTo>
                  <a:pt x="1085208" y="2435914"/>
                  <a:pt x="1082591" y="2439054"/>
                  <a:pt x="1079713" y="2439054"/>
                </a:cubicBezTo>
                <a:cubicBezTo>
                  <a:pt x="1070032" y="2439577"/>
                  <a:pt x="1060613" y="2439839"/>
                  <a:pt x="1054072" y="2447165"/>
                </a:cubicBezTo>
                <a:cubicBezTo>
                  <a:pt x="1051717" y="2449781"/>
                  <a:pt x="1049362" y="2452136"/>
                  <a:pt x="1047008" y="2454752"/>
                </a:cubicBezTo>
                <a:cubicBezTo>
                  <a:pt x="1050409" y="2456061"/>
                  <a:pt x="1053549" y="2457892"/>
                  <a:pt x="1056950" y="2458677"/>
                </a:cubicBezTo>
                <a:cubicBezTo>
                  <a:pt x="1060613" y="2459462"/>
                  <a:pt x="1064799" y="2458154"/>
                  <a:pt x="1068201" y="2459200"/>
                </a:cubicBezTo>
                <a:cubicBezTo>
                  <a:pt x="1072387" y="2460508"/>
                  <a:pt x="1081545" y="2460247"/>
                  <a:pt x="1074480" y="2467573"/>
                </a:cubicBezTo>
                <a:cubicBezTo>
                  <a:pt x="1069247" y="2472806"/>
                  <a:pt x="1066631" y="2478562"/>
                  <a:pt x="1067154" y="2485364"/>
                </a:cubicBezTo>
                <a:cubicBezTo>
                  <a:pt x="1067678" y="2493476"/>
                  <a:pt x="1067416" y="2501586"/>
                  <a:pt x="1067416" y="2509697"/>
                </a:cubicBezTo>
                <a:cubicBezTo>
                  <a:pt x="1067416" y="2517808"/>
                  <a:pt x="1066369" y="2526181"/>
                  <a:pt x="1067939" y="2534030"/>
                </a:cubicBezTo>
                <a:cubicBezTo>
                  <a:pt x="1069247" y="2542664"/>
                  <a:pt x="1053810" y="2547897"/>
                  <a:pt x="1060875" y="2555223"/>
                </a:cubicBezTo>
                <a:cubicBezTo>
                  <a:pt x="1070032" y="2564904"/>
                  <a:pt x="1056165" y="2568829"/>
                  <a:pt x="1056427" y="2575893"/>
                </a:cubicBezTo>
                <a:cubicBezTo>
                  <a:pt x="1056689" y="2587144"/>
                  <a:pt x="1053287" y="2598394"/>
                  <a:pt x="1062706" y="2608599"/>
                </a:cubicBezTo>
                <a:cubicBezTo>
                  <a:pt x="1068463" y="2614878"/>
                  <a:pt x="1071602" y="2622466"/>
                  <a:pt x="1076050" y="2629530"/>
                </a:cubicBezTo>
                <a:cubicBezTo>
                  <a:pt x="1080498" y="2636594"/>
                  <a:pt x="1077358" y="2641827"/>
                  <a:pt x="1071864" y="2646799"/>
                </a:cubicBezTo>
                <a:cubicBezTo>
                  <a:pt x="1064276" y="2653601"/>
                  <a:pt x="1079975" y="2657003"/>
                  <a:pt x="1075004" y="2661974"/>
                </a:cubicBezTo>
                <a:cubicBezTo>
                  <a:pt x="1071602" y="2665114"/>
                  <a:pt x="1064799" y="2665637"/>
                  <a:pt x="1060090" y="2667992"/>
                </a:cubicBezTo>
                <a:cubicBezTo>
                  <a:pt x="1059305" y="2668515"/>
                  <a:pt x="1060352" y="2673486"/>
                  <a:pt x="1062183" y="2675056"/>
                </a:cubicBezTo>
                <a:cubicBezTo>
                  <a:pt x="1065584" y="2677934"/>
                  <a:pt x="1066369" y="2680027"/>
                  <a:pt x="1063491" y="2682905"/>
                </a:cubicBezTo>
                <a:cubicBezTo>
                  <a:pt x="1056950" y="2689447"/>
                  <a:pt x="1057473" y="2693371"/>
                  <a:pt x="1068986" y="2694679"/>
                </a:cubicBezTo>
                <a:cubicBezTo>
                  <a:pt x="1074742" y="2695203"/>
                  <a:pt x="1078928" y="2698342"/>
                  <a:pt x="1073434" y="2703837"/>
                </a:cubicBezTo>
                <a:cubicBezTo>
                  <a:pt x="1068201" y="2709070"/>
                  <a:pt x="1066369" y="2714041"/>
                  <a:pt x="1070294" y="2721105"/>
                </a:cubicBezTo>
                <a:cubicBezTo>
                  <a:pt x="1075265" y="2730525"/>
                  <a:pt x="1074480" y="2731048"/>
                  <a:pt x="1069247" y="2736281"/>
                </a:cubicBezTo>
                <a:cubicBezTo>
                  <a:pt x="1063491" y="2742298"/>
                  <a:pt x="1050671" y="2750148"/>
                  <a:pt x="1057212" y="2755904"/>
                </a:cubicBezTo>
                <a:cubicBezTo>
                  <a:pt x="1074219" y="2771079"/>
                  <a:pt x="1045699" y="2782068"/>
                  <a:pt x="1055380" y="2794889"/>
                </a:cubicBezTo>
                <a:cubicBezTo>
                  <a:pt x="1033664" y="2816344"/>
                  <a:pt x="1045961" y="2837537"/>
                  <a:pt x="1059305" y="2856637"/>
                </a:cubicBezTo>
                <a:cubicBezTo>
                  <a:pt x="1065846" y="2866056"/>
                  <a:pt x="1060875" y="2869981"/>
                  <a:pt x="1057473" y="2877045"/>
                </a:cubicBezTo>
                <a:cubicBezTo>
                  <a:pt x="1054595" y="2883324"/>
                  <a:pt x="1059567" y="2887772"/>
                  <a:pt x="1068201" y="2890912"/>
                </a:cubicBezTo>
                <a:cubicBezTo>
                  <a:pt x="1079713" y="2895360"/>
                  <a:pt x="1081021" y="2905564"/>
                  <a:pt x="1071864" y="2908181"/>
                </a:cubicBezTo>
                <a:cubicBezTo>
                  <a:pt x="1061398" y="2911059"/>
                  <a:pt x="1055642" y="2913413"/>
                  <a:pt x="1055904" y="2923879"/>
                </a:cubicBezTo>
                <a:cubicBezTo>
                  <a:pt x="1056427" y="2941671"/>
                  <a:pt x="1055904" y="2959724"/>
                  <a:pt x="1055119" y="2977516"/>
                </a:cubicBezTo>
                <a:cubicBezTo>
                  <a:pt x="1054857" y="2980133"/>
                  <a:pt x="1052241" y="2985365"/>
                  <a:pt x="1050671" y="2985365"/>
                </a:cubicBezTo>
                <a:cubicBezTo>
                  <a:pt x="1027646" y="2985627"/>
                  <a:pt x="1045699" y="3002110"/>
                  <a:pt x="1037850" y="3008128"/>
                </a:cubicBezTo>
                <a:lnTo>
                  <a:pt x="1048578" y="3053131"/>
                </a:lnTo>
                <a:cubicBezTo>
                  <a:pt x="1051979" y="3054178"/>
                  <a:pt x="1055642" y="3055224"/>
                  <a:pt x="1058782" y="3056532"/>
                </a:cubicBezTo>
                <a:cubicBezTo>
                  <a:pt x="1064799" y="3059410"/>
                  <a:pt x="1066108" y="3063335"/>
                  <a:pt x="1059043" y="3065428"/>
                </a:cubicBezTo>
                <a:cubicBezTo>
                  <a:pt x="1054072" y="3066736"/>
                  <a:pt x="1046746" y="3066736"/>
                  <a:pt x="1048054" y="3071969"/>
                </a:cubicBezTo>
                <a:cubicBezTo>
                  <a:pt x="1048839" y="3074586"/>
                  <a:pt x="1057735" y="3075371"/>
                  <a:pt x="1061921" y="3077987"/>
                </a:cubicBezTo>
                <a:cubicBezTo>
                  <a:pt x="1064276" y="3079557"/>
                  <a:pt x="1065584" y="3082435"/>
                  <a:pt x="1067154" y="3085052"/>
                </a:cubicBezTo>
                <a:cubicBezTo>
                  <a:pt x="1088609" y="3072754"/>
                  <a:pt x="1088347" y="3072754"/>
                  <a:pt x="1082330" y="3053654"/>
                </a:cubicBezTo>
                <a:cubicBezTo>
                  <a:pt x="1075789" y="3033246"/>
                  <a:pt x="1075527" y="3012315"/>
                  <a:pt x="1081806" y="2992168"/>
                </a:cubicBezTo>
                <a:cubicBezTo>
                  <a:pt x="1085469" y="2981179"/>
                  <a:pt x="1097767" y="2975685"/>
                  <a:pt x="1112680" y="2978301"/>
                </a:cubicBezTo>
                <a:cubicBezTo>
                  <a:pt x="1111895" y="2992168"/>
                  <a:pt x="1118436" y="3006820"/>
                  <a:pt x="1105616" y="3019641"/>
                </a:cubicBezTo>
                <a:cubicBezTo>
                  <a:pt x="1104046" y="3021211"/>
                  <a:pt x="1109279" y="3027228"/>
                  <a:pt x="1110587" y="3031415"/>
                </a:cubicBezTo>
                <a:cubicBezTo>
                  <a:pt x="1114250" y="3044235"/>
                  <a:pt x="1116867" y="3056532"/>
                  <a:pt x="1106139" y="3068306"/>
                </a:cubicBezTo>
                <a:cubicBezTo>
                  <a:pt x="1099598" y="3075371"/>
                  <a:pt x="1098813" y="3085837"/>
                  <a:pt x="1105093" y="3090808"/>
                </a:cubicBezTo>
                <a:cubicBezTo>
                  <a:pt x="1116082" y="3099442"/>
                  <a:pt x="1099860" y="3107814"/>
                  <a:pt x="1107971" y="3115402"/>
                </a:cubicBezTo>
                <a:cubicBezTo>
                  <a:pt x="1115035" y="3121943"/>
                  <a:pt x="1113727" y="3130316"/>
                  <a:pt x="1112942" y="3138427"/>
                </a:cubicBezTo>
                <a:cubicBezTo>
                  <a:pt x="1112157" y="3147846"/>
                  <a:pt x="1115820" y="3158050"/>
                  <a:pt x="1105877" y="3165899"/>
                </a:cubicBezTo>
                <a:cubicBezTo>
                  <a:pt x="1102999" y="3168254"/>
                  <a:pt x="1106662" y="3170609"/>
                  <a:pt x="1107447" y="3173749"/>
                </a:cubicBezTo>
                <a:cubicBezTo>
                  <a:pt x="1116082" y="3203838"/>
                  <a:pt x="1115297" y="3216920"/>
                  <a:pt x="1106139" y="3243608"/>
                </a:cubicBezTo>
                <a:cubicBezTo>
                  <a:pt x="1104046" y="3249625"/>
                  <a:pt x="1102738" y="3255905"/>
                  <a:pt x="1102214" y="3262184"/>
                </a:cubicBezTo>
                <a:cubicBezTo>
                  <a:pt x="1100906" y="3276313"/>
                  <a:pt x="1105616" y="3291227"/>
                  <a:pt x="1093319" y="3304309"/>
                </a:cubicBezTo>
                <a:cubicBezTo>
                  <a:pt x="1091225" y="3306402"/>
                  <a:pt x="1100383" y="3314775"/>
                  <a:pt x="1100383" y="3320269"/>
                </a:cubicBezTo>
                <a:cubicBezTo>
                  <a:pt x="1100121" y="3331520"/>
                  <a:pt x="1079713" y="3341986"/>
                  <a:pt x="1098813" y="3354021"/>
                </a:cubicBezTo>
                <a:cubicBezTo>
                  <a:pt x="1089132" y="3362655"/>
                  <a:pt x="1090440" y="3374429"/>
                  <a:pt x="1087039" y="3384895"/>
                </a:cubicBezTo>
                <a:cubicBezTo>
                  <a:pt x="1085993" y="3388035"/>
                  <a:pt x="1074742" y="3389605"/>
                  <a:pt x="1072387" y="3386727"/>
                </a:cubicBezTo>
                <a:cubicBezTo>
                  <a:pt x="1070294" y="3384110"/>
                  <a:pt x="1069247" y="3380970"/>
                  <a:pt x="1067154" y="3378354"/>
                </a:cubicBezTo>
                <a:cubicBezTo>
                  <a:pt x="1062706" y="3373121"/>
                  <a:pt x="1057997" y="3368412"/>
                  <a:pt x="1053287" y="3363440"/>
                </a:cubicBezTo>
                <a:cubicBezTo>
                  <a:pt x="1052241" y="3362394"/>
                  <a:pt x="1049886" y="3361086"/>
                  <a:pt x="1048839" y="3361347"/>
                </a:cubicBezTo>
                <a:cubicBezTo>
                  <a:pt x="1047531" y="3361871"/>
                  <a:pt x="1045961" y="3363964"/>
                  <a:pt x="1045699" y="3365272"/>
                </a:cubicBezTo>
                <a:cubicBezTo>
                  <a:pt x="1044130" y="3377831"/>
                  <a:pt x="1043606" y="3390651"/>
                  <a:pt x="1041775" y="3403472"/>
                </a:cubicBezTo>
                <a:cubicBezTo>
                  <a:pt x="1041252" y="3407396"/>
                  <a:pt x="1037589" y="3407135"/>
                  <a:pt x="1033402" y="3403995"/>
                </a:cubicBezTo>
                <a:cubicBezTo>
                  <a:pt x="1025553" y="3398239"/>
                  <a:pt x="1017180" y="3394837"/>
                  <a:pt x="1010378" y="3404780"/>
                </a:cubicBezTo>
                <a:cubicBezTo>
                  <a:pt x="1008023" y="3408181"/>
                  <a:pt x="1009331" y="3414199"/>
                  <a:pt x="1002528" y="3414199"/>
                </a:cubicBezTo>
                <a:cubicBezTo>
                  <a:pt x="1001220" y="3414199"/>
                  <a:pt x="998865" y="3408966"/>
                  <a:pt x="998604" y="3406088"/>
                </a:cubicBezTo>
                <a:cubicBezTo>
                  <a:pt x="998080" y="3394576"/>
                  <a:pt x="997295" y="3383064"/>
                  <a:pt x="998342" y="3371813"/>
                </a:cubicBezTo>
                <a:cubicBezTo>
                  <a:pt x="998865" y="3365010"/>
                  <a:pt x="993371" y="3353498"/>
                  <a:pt x="1005406" y="3352713"/>
                </a:cubicBezTo>
                <a:cubicBezTo>
                  <a:pt x="1011947" y="3352451"/>
                  <a:pt x="1008546" y="3363964"/>
                  <a:pt x="1010378" y="3369981"/>
                </a:cubicBezTo>
                <a:cubicBezTo>
                  <a:pt x="1011947" y="3374691"/>
                  <a:pt x="1014825" y="3377831"/>
                  <a:pt x="1020843" y="3378092"/>
                </a:cubicBezTo>
                <a:cubicBezTo>
                  <a:pt x="1021105" y="3362132"/>
                  <a:pt x="1021628" y="3346433"/>
                  <a:pt x="1021628" y="3330473"/>
                </a:cubicBezTo>
                <a:cubicBezTo>
                  <a:pt x="1021628" y="3322101"/>
                  <a:pt x="1023460" y="3314513"/>
                  <a:pt x="1029478" y="3307710"/>
                </a:cubicBezTo>
                <a:cubicBezTo>
                  <a:pt x="1035757" y="3300384"/>
                  <a:pt x="1034710" y="3291750"/>
                  <a:pt x="1030001" y="3284686"/>
                </a:cubicBezTo>
                <a:cubicBezTo>
                  <a:pt x="1026076" y="3278668"/>
                  <a:pt x="1025815" y="3275005"/>
                  <a:pt x="1028693" y="3267940"/>
                </a:cubicBezTo>
                <a:cubicBezTo>
                  <a:pt x="1033141" y="3257736"/>
                  <a:pt x="1031832" y="3245962"/>
                  <a:pt x="1033141" y="3234712"/>
                </a:cubicBezTo>
                <a:cubicBezTo>
                  <a:pt x="1016657" y="3214565"/>
                  <a:pt x="1024768" y="3191017"/>
                  <a:pt x="1021105" y="3169039"/>
                </a:cubicBezTo>
                <a:cubicBezTo>
                  <a:pt x="1020843" y="3167731"/>
                  <a:pt x="1017704" y="3165638"/>
                  <a:pt x="1017442" y="3165638"/>
                </a:cubicBezTo>
                <a:cubicBezTo>
                  <a:pt x="1014825" y="3167208"/>
                  <a:pt x="1010901" y="3169039"/>
                  <a:pt x="1010639" y="3170871"/>
                </a:cubicBezTo>
                <a:cubicBezTo>
                  <a:pt x="1008546" y="3188139"/>
                  <a:pt x="1009854" y="3205931"/>
                  <a:pt x="999650" y="3222414"/>
                </a:cubicBezTo>
                <a:cubicBezTo>
                  <a:pt x="997034" y="3226862"/>
                  <a:pt x="999650" y="3236020"/>
                  <a:pt x="1003575" y="3240468"/>
                </a:cubicBezTo>
                <a:cubicBezTo>
                  <a:pt x="1010378" y="3248317"/>
                  <a:pt x="1000697" y="3251457"/>
                  <a:pt x="1000697" y="3256428"/>
                </a:cubicBezTo>
                <a:cubicBezTo>
                  <a:pt x="1000697" y="3260614"/>
                  <a:pt x="1006715" y="3264277"/>
                  <a:pt x="1008546" y="3268725"/>
                </a:cubicBezTo>
                <a:cubicBezTo>
                  <a:pt x="1009593" y="3271342"/>
                  <a:pt x="1008284" y="3275528"/>
                  <a:pt x="1006191" y="3277621"/>
                </a:cubicBezTo>
                <a:cubicBezTo>
                  <a:pt x="997557" y="3286255"/>
                  <a:pt x="987876" y="3294366"/>
                  <a:pt x="979242" y="3303001"/>
                </a:cubicBezTo>
                <a:cubicBezTo>
                  <a:pt x="976887" y="3305094"/>
                  <a:pt x="975056" y="3310588"/>
                  <a:pt x="976364" y="3311635"/>
                </a:cubicBezTo>
                <a:cubicBezTo>
                  <a:pt x="991801" y="3323409"/>
                  <a:pt x="973486" y="3334136"/>
                  <a:pt x="974794" y="3345387"/>
                </a:cubicBezTo>
                <a:cubicBezTo>
                  <a:pt x="976102" y="3358208"/>
                  <a:pt x="972439" y="3371290"/>
                  <a:pt x="983167" y="3382540"/>
                </a:cubicBezTo>
                <a:cubicBezTo>
                  <a:pt x="983690" y="3383064"/>
                  <a:pt x="980289" y="3388035"/>
                  <a:pt x="978195" y="3388296"/>
                </a:cubicBezTo>
                <a:cubicBezTo>
                  <a:pt x="970608" y="3389605"/>
                  <a:pt x="961973" y="3389866"/>
                  <a:pt x="970084" y="3398762"/>
                </a:cubicBezTo>
                <a:cubicBezTo>
                  <a:pt x="977149" y="3406088"/>
                  <a:pt x="978457" y="3415769"/>
                  <a:pt x="973747" y="3421263"/>
                </a:cubicBezTo>
                <a:cubicBezTo>
                  <a:pt x="961189" y="3435916"/>
                  <a:pt x="964590" y="3451876"/>
                  <a:pt x="963020" y="3467836"/>
                </a:cubicBezTo>
                <a:cubicBezTo>
                  <a:pt x="962758" y="3469929"/>
                  <a:pt x="959095" y="3471761"/>
                  <a:pt x="957002" y="3473854"/>
                </a:cubicBezTo>
                <a:cubicBezTo>
                  <a:pt x="955432" y="3470976"/>
                  <a:pt x="953863" y="3468098"/>
                  <a:pt x="952031" y="3465481"/>
                </a:cubicBezTo>
                <a:cubicBezTo>
                  <a:pt x="948368" y="3459725"/>
                  <a:pt x="956741" y="3463911"/>
                  <a:pt x="949938" y="3461033"/>
                </a:cubicBezTo>
                <a:cubicBezTo>
                  <a:pt x="946275" y="3459463"/>
                  <a:pt x="943920" y="3458417"/>
                  <a:pt x="942350" y="3463126"/>
                </a:cubicBezTo>
                <a:cubicBezTo>
                  <a:pt x="937902" y="3476732"/>
                  <a:pt x="926652" y="3487983"/>
                  <a:pt x="929006" y="3503943"/>
                </a:cubicBezTo>
                <a:cubicBezTo>
                  <a:pt x="931623" y="3521473"/>
                  <a:pt x="929530" y="3539788"/>
                  <a:pt x="928745" y="3557580"/>
                </a:cubicBezTo>
                <a:cubicBezTo>
                  <a:pt x="928745" y="3559411"/>
                  <a:pt x="924559" y="3560981"/>
                  <a:pt x="921942" y="3562289"/>
                </a:cubicBezTo>
                <a:cubicBezTo>
                  <a:pt x="921680" y="3562551"/>
                  <a:pt x="918541" y="3560196"/>
                  <a:pt x="918541" y="3558888"/>
                </a:cubicBezTo>
                <a:cubicBezTo>
                  <a:pt x="918279" y="3531415"/>
                  <a:pt x="918279" y="3503681"/>
                  <a:pt x="918802" y="3476209"/>
                </a:cubicBezTo>
                <a:cubicBezTo>
                  <a:pt x="919064" y="3469929"/>
                  <a:pt x="920111" y="3462865"/>
                  <a:pt x="923774" y="3457894"/>
                </a:cubicBezTo>
                <a:cubicBezTo>
                  <a:pt x="935286" y="3442718"/>
                  <a:pt x="925605" y="3430944"/>
                  <a:pt x="918017" y="3418385"/>
                </a:cubicBezTo>
                <a:cubicBezTo>
                  <a:pt x="914616" y="3419694"/>
                  <a:pt x="909383" y="3420478"/>
                  <a:pt x="909122" y="3422048"/>
                </a:cubicBezTo>
                <a:cubicBezTo>
                  <a:pt x="907290" y="3434869"/>
                  <a:pt x="901534" y="3446643"/>
                  <a:pt x="894731" y="3458155"/>
                </a:cubicBezTo>
                <a:cubicBezTo>
                  <a:pt x="883219" y="3477255"/>
                  <a:pt x="867782" y="3482226"/>
                  <a:pt x="843187" y="3474639"/>
                </a:cubicBezTo>
                <a:cubicBezTo>
                  <a:pt x="841879" y="3474115"/>
                  <a:pt x="840048" y="3472022"/>
                  <a:pt x="840309" y="3471499"/>
                </a:cubicBezTo>
                <a:cubicBezTo>
                  <a:pt x="840833" y="3470191"/>
                  <a:pt x="842664" y="3468621"/>
                  <a:pt x="844234" y="3468359"/>
                </a:cubicBezTo>
                <a:cubicBezTo>
                  <a:pt x="860717" y="3466789"/>
                  <a:pt x="862287" y="3455539"/>
                  <a:pt x="858363" y="3446905"/>
                </a:cubicBezTo>
                <a:cubicBezTo>
                  <a:pt x="849467" y="3428066"/>
                  <a:pt x="843972" y="3411583"/>
                  <a:pt x="858363" y="3392221"/>
                </a:cubicBezTo>
                <a:cubicBezTo>
                  <a:pt x="863596" y="3385157"/>
                  <a:pt x="859671" y="3373121"/>
                  <a:pt x="858886" y="3363440"/>
                </a:cubicBezTo>
                <a:cubicBezTo>
                  <a:pt x="857054" y="3340416"/>
                  <a:pt x="856531" y="3340416"/>
                  <a:pt x="867520" y="3326810"/>
                </a:cubicBezTo>
                <a:cubicBezTo>
                  <a:pt x="871183" y="3322362"/>
                  <a:pt x="872230" y="3315560"/>
                  <a:pt x="867782" y="3314251"/>
                </a:cubicBezTo>
                <a:cubicBezTo>
                  <a:pt x="849728" y="3308757"/>
                  <a:pt x="847897" y="3298291"/>
                  <a:pt x="848682" y="3284162"/>
                </a:cubicBezTo>
                <a:cubicBezTo>
                  <a:pt x="849728" y="3262969"/>
                  <a:pt x="848682" y="3241776"/>
                  <a:pt x="848159" y="3220583"/>
                </a:cubicBezTo>
                <a:cubicBezTo>
                  <a:pt x="847635" y="3202530"/>
                  <a:pt x="842141" y="3197558"/>
                  <a:pt x="818070" y="3191802"/>
                </a:cubicBezTo>
                <a:cubicBezTo>
                  <a:pt x="803941" y="3188401"/>
                  <a:pt x="802633" y="3186569"/>
                  <a:pt x="802894" y="3176103"/>
                </a:cubicBezTo>
                <a:cubicBezTo>
                  <a:pt x="803156" y="3166161"/>
                  <a:pt x="804726" y="3157527"/>
                  <a:pt x="811529" y="3148631"/>
                </a:cubicBezTo>
                <a:cubicBezTo>
                  <a:pt x="817808" y="3140258"/>
                  <a:pt x="811529" y="3133979"/>
                  <a:pt x="798708" y="3133717"/>
                </a:cubicBezTo>
                <a:cubicBezTo>
                  <a:pt x="789027" y="3133456"/>
                  <a:pt x="779608" y="3133717"/>
                  <a:pt x="769927" y="3133717"/>
                </a:cubicBezTo>
                <a:cubicBezTo>
                  <a:pt x="761293" y="3133717"/>
                  <a:pt x="757107" y="3137119"/>
                  <a:pt x="755275" y="3144968"/>
                </a:cubicBezTo>
                <a:cubicBezTo>
                  <a:pt x="752135" y="3159358"/>
                  <a:pt x="751350" y="3175057"/>
                  <a:pt x="756322" y="3189971"/>
                </a:cubicBezTo>
                <a:cubicBezTo>
                  <a:pt x="758153" y="3195727"/>
                  <a:pt x="765741" y="3201221"/>
                  <a:pt x="765218" y="3206716"/>
                </a:cubicBezTo>
                <a:cubicBezTo>
                  <a:pt x="764694" y="3212210"/>
                  <a:pt x="753705" y="3217966"/>
                  <a:pt x="757892" y="3223723"/>
                </a:cubicBezTo>
                <a:cubicBezTo>
                  <a:pt x="776468" y="3249625"/>
                  <a:pt x="766526" y="3277621"/>
                  <a:pt x="767572" y="3304571"/>
                </a:cubicBezTo>
                <a:cubicBezTo>
                  <a:pt x="768096" y="3317391"/>
                  <a:pt x="749519" y="3326025"/>
                  <a:pt x="755275" y="3340677"/>
                </a:cubicBezTo>
                <a:cubicBezTo>
                  <a:pt x="742193" y="3352713"/>
                  <a:pt x="745594" y="3367888"/>
                  <a:pt x="745071" y="3382279"/>
                </a:cubicBezTo>
                <a:cubicBezTo>
                  <a:pt x="744286" y="3400332"/>
                  <a:pt x="747949" y="3418909"/>
                  <a:pt x="743240" y="3435916"/>
                </a:cubicBezTo>
                <a:cubicBezTo>
                  <a:pt x="739315" y="3449783"/>
                  <a:pt x="733035" y="3460772"/>
                  <a:pt x="742978" y="3475685"/>
                </a:cubicBezTo>
                <a:cubicBezTo>
                  <a:pt x="748734" y="3484058"/>
                  <a:pt x="747164" y="3497925"/>
                  <a:pt x="736960" y="3507606"/>
                </a:cubicBezTo>
                <a:cubicBezTo>
                  <a:pt x="731204" y="3513100"/>
                  <a:pt x="732774" y="3519903"/>
                  <a:pt x="733820" y="3526183"/>
                </a:cubicBezTo>
                <a:cubicBezTo>
                  <a:pt x="736437" y="3544498"/>
                  <a:pt x="736698" y="3544498"/>
                  <a:pt x="728588" y="3553393"/>
                </a:cubicBezTo>
                <a:cubicBezTo>
                  <a:pt x="720215" y="3562289"/>
                  <a:pt x="728326" y="3562551"/>
                  <a:pt x="735652" y="3564382"/>
                </a:cubicBezTo>
                <a:cubicBezTo>
                  <a:pt x="741670" y="3565952"/>
                  <a:pt x="744024" y="3570662"/>
                  <a:pt x="743240" y="3575633"/>
                </a:cubicBezTo>
                <a:cubicBezTo>
                  <a:pt x="742716" y="3577465"/>
                  <a:pt x="738007" y="3580866"/>
                  <a:pt x="737483" y="3580605"/>
                </a:cubicBezTo>
                <a:cubicBezTo>
                  <a:pt x="731466" y="3577203"/>
                  <a:pt x="725709" y="3573017"/>
                  <a:pt x="718907" y="3579820"/>
                </a:cubicBezTo>
                <a:cubicBezTo>
                  <a:pt x="715767" y="3583221"/>
                  <a:pt x="712627" y="3582436"/>
                  <a:pt x="710534" y="3577988"/>
                </a:cubicBezTo>
                <a:cubicBezTo>
                  <a:pt x="708441" y="3573802"/>
                  <a:pt x="707394" y="3566737"/>
                  <a:pt x="703993" y="3565691"/>
                </a:cubicBezTo>
                <a:cubicBezTo>
                  <a:pt x="678614" y="3557580"/>
                  <a:pt x="663700" y="3543189"/>
                  <a:pt x="661083" y="3519903"/>
                </a:cubicBezTo>
                <a:cubicBezTo>
                  <a:pt x="660822" y="3518857"/>
                  <a:pt x="658729" y="3518072"/>
                  <a:pt x="657682" y="3517025"/>
                </a:cubicBezTo>
                <a:cubicBezTo>
                  <a:pt x="656374" y="3518333"/>
                  <a:pt x="654542" y="3519642"/>
                  <a:pt x="654281" y="3520950"/>
                </a:cubicBezTo>
                <a:cubicBezTo>
                  <a:pt x="653496" y="3529061"/>
                  <a:pt x="654281" y="3537433"/>
                  <a:pt x="651926" y="3545021"/>
                </a:cubicBezTo>
                <a:cubicBezTo>
                  <a:pt x="649310" y="3554440"/>
                  <a:pt x="661345" y="3570662"/>
                  <a:pt x="639890" y="3572232"/>
                </a:cubicBezTo>
                <a:cubicBezTo>
                  <a:pt x="625238" y="3573279"/>
                  <a:pt x="630733" y="3556795"/>
                  <a:pt x="621837" y="3550777"/>
                </a:cubicBezTo>
                <a:cubicBezTo>
                  <a:pt x="618436" y="3548422"/>
                  <a:pt x="617912" y="3542143"/>
                  <a:pt x="617651" y="3537433"/>
                </a:cubicBezTo>
                <a:cubicBezTo>
                  <a:pt x="617127" y="3526706"/>
                  <a:pt x="608755" y="3525136"/>
                  <a:pt x="598551" y="3524089"/>
                </a:cubicBezTo>
                <a:cubicBezTo>
                  <a:pt x="593841" y="3523566"/>
                  <a:pt x="585469" y="3519903"/>
                  <a:pt x="585469" y="3517548"/>
                </a:cubicBezTo>
                <a:cubicBezTo>
                  <a:pt x="584945" y="3502635"/>
                  <a:pt x="579974" y="3489552"/>
                  <a:pt x="572910" y="3475947"/>
                </a:cubicBezTo>
                <a:cubicBezTo>
                  <a:pt x="568723" y="3467574"/>
                  <a:pt x="571601" y="3456585"/>
                  <a:pt x="571340" y="3446905"/>
                </a:cubicBezTo>
                <a:cubicBezTo>
                  <a:pt x="570555" y="3427804"/>
                  <a:pt x="579189" y="3407658"/>
                  <a:pt x="561659" y="3390651"/>
                </a:cubicBezTo>
                <a:cubicBezTo>
                  <a:pt x="562444" y="3377831"/>
                  <a:pt x="558781" y="3363440"/>
                  <a:pt x="564537" y="3352451"/>
                </a:cubicBezTo>
                <a:cubicBezTo>
                  <a:pt x="573695" y="3334921"/>
                  <a:pt x="569770" y="3317391"/>
                  <a:pt x="573171" y="3300122"/>
                </a:cubicBezTo>
                <a:cubicBezTo>
                  <a:pt x="576049" y="3285470"/>
                  <a:pt x="562444" y="3276575"/>
                  <a:pt x="557211" y="3264801"/>
                </a:cubicBezTo>
                <a:cubicBezTo>
                  <a:pt x="556426" y="3262707"/>
                  <a:pt x="551193" y="3261138"/>
                  <a:pt x="547792" y="3260876"/>
                </a:cubicBezTo>
                <a:cubicBezTo>
                  <a:pt x="540204" y="3260353"/>
                  <a:pt x="532617" y="3260091"/>
                  <a:pt x="525029" y="3261138"/>
                </a:cubicBezTo>
                <a:cubicBezTo>
                  <a:pt x="519273" y="3261923"/>
                  <a:pt x="514563" y="3265324"/>
                  <a:pt x="516395" y="3271342"/>
                </a:cubicBezTo>
                <a:cubicBezTo>
                  <a:pt x="517441" y="3274220"/>
                  <a:pt x="519534" y="3277621"/>
                  <a:pt x="522151" y="3278929"/>
                </a:cubicBezTo>
                <a:cubicBezTo>
                  <a:pt x="525290" y="3280499"/>
                  <a:pt x="529477" y="3279976"/>
                  <a:pt x="533401" y="3280238"/>
                </a:cubicBezTo>
                <a:cubicBezTo>
                  <a:pt x="540727" y="3281023"/>
                  <a:pt x="549885" y="3280761"/>
                  <a:pt x="542821" y="3290442"/>
                </a:cubicBezTo>
                <a:cubicBezTo>
                  <a:pt x="536280" y="3299599"/>
                  <a:pt x="536018" y="3308495"/>
                  <a:pt x="542821" y="3317653"/>
                </a:cubicBezTo>
                <a:cubicBezTo>
                  <a:pt x="552763" y="3331258"/>
                  <a:pt x="553810" y="3346172"/>
                  <a:pt x="542036" y="3358208"/>
                </a:cubicBezTo>
                <a:cubicBezTo>
                  <a:pt x="533140" y="3367365"/>
                  <a:pt x="545175" y="3382802"/>
                  <a:pt x="527645" y="3387512"/>
                </a:cubicBezTo>
                <a:cubicBezTo>
                  <a:pt x="515871" y="3390651"/>
                  <a:pt x="512470" y="3396407"/>
                  <a:pt x="518488" y="3405565"/>
                </a:cubicBezTo>
                <a:cubicBezTo>
                  <a:pt x="523982" y="3413937"/>
                  <a:pt x="530000" y="3422310"/>
                  <a:pt x="535233" y="3430683"/>
                </a:cubicBezTo>
                <a:cubicBezTo>
                  <a:pt x="537849" y="3435130"/>
                  <a:pt x="538896" y="3440102"/>
                  <a:pt x="534710" y="3444288"/>
                </a:cubicBezTo>
                <a:cubicBezTo>
                  <a:pt x="528430" y="3450829"/>
                  <a:pt x="525290" y="3458417"/>
                  <a:pt x="525814" y="3466789"/>
                </a:cubicBezTo>
                <a:cubicBezTo>
                  <a:pt x="526860" y="3488767"/>
                  <a:pt x="518488" y="3508129"/>
                  <a:pt x="499911" y="3523305"/>
                </a:cubicBezTo>
                <a:cubicBezTo>
                  <a:pt x="492062" y="3529846"/>
                  <a:pt x="496771" y="3534032"/>
                  <a:pt x="500696" y="3539265"/>
                </a:cubicBezTo>
                <a:cubicBezTo>
                  <a:pt x="501481" y="3540311"/>
                  <a:pt x="501743" y="3542143"/>
                  <a:pt x="501743" y="3543713"/>
                </a:cubicBezTo>
                <a:cubicBezTo>
                  <a:pt x="501743" y="3553655"/>
                  <a:pt x="489445" y="3559673"/>
                  <a:pt x="490754" y="3570662"/>
                </a:cubicBezTo>
                <a:cubicBezTo>
                  <a:pt x="491800" y="3580081"/>
                  <a:pt x="490230" y="3590024"/>
                  <a:pt x="488660" y="3599443"/>
                </a:cubicBezTo>
                <a:cubicBezTo>
                  <a:pt x="488399" y="3601274"/>
                  <a:pt x="483951" y="3602321"/>
                  <a:pt x="480811" y="3603629"/>
                </a:cubicBezTo>
                <a:cubicBezTo>
                  <a:pt x="482119" y="3609909"/>
                  <a:pt x="483428" y="3615926"/>
                  <a:pt x="484736" y="3621944"/>
                </a:cubicBezTo>
                <a:cubicBezTo>
                  <a:pt x="485259" y="3624822"/>
                  <a:pt x="488137" y="3628747"/>
                  <a:pt x="487091" y="3629793"/>
                </a:cubicBezTo>
                <a:cubicBezTo>
                  <a:pt x="482904" y="3633456"/>
                  <a:pt x="477148" y="3633718"/>
                  <a:pt x="471915" y="3630840"/>
                </a:cubicBezTo>
                <a:cubicBezTo>
                  <a:pt x="466421" y="3627700"/>
                  <a:pt x="458571" y="3620636"/>
                  <a:pt x="458310" y="3632933"/>
                </a:cubicBezTo>
                <a:cubicBezTo>
                  <a:pt x="457525" y="3657789"/>
                  <a:pt x="453339" y="3681076"/>
                  <a:pt x="431360" y="3699391"/>
                </a:cubicBezTo>
                <a:cubicBezTo>
                  <a:pt x="425604" y="3704362"/>
                  <a:pt x="422988" y="3710118"/>
                  <a:pt x="422988" y="3716921"/>
                </a:cubicBezTo>
                <a:cubicBezTo>
                  <a:pt x="422988" y="3725032"/>
                  <a:pt x="423250" y="3733142"/>
                  <a:pt x="421941" y="3741254"/>
                </a:cubicBezTo>
                <a:cubicBezTo>
                  <a:pt x="419848" y="3753028"/>
                  <a:pt x="413307" y="3746748"/>
                  <a:pt x="407551" y="3743347"/>
                </a:cubicBezTo>
                <a:cubicBezTo>
                  <a:pt x="402318" y="3740207"/>
                  <a:pt x="396039" y="3740207"/>
                  <a:pt x="392376" y="3743870"/>
                </a:cubicBezTo>
                <a:cubicBezTo>
                  <a:pt x="385311" y="3751196"/>
                  <a:pt x="380340" y="3759830"/>
                  <a:pt x="373537" y="3767418"/>
                </a:cubicBezTo>
                <a:cubicBezTo>
                  <a:pt x="370136" y="3771081"/>
                  <a:pt x="364380" y="3776575"/>
                  <a:pt x="360978" y="3778145"/>
                </a:cubicBezTo>
                <a:cubicBezTo>
                  <a:pt x="351298" y="3777099"/>
                  <a:pt x="356269" y="3768464"/>
                  <a:pt x="353652" y="3763493"/>
                </a:cubicBezTo>
                <a:cubicBezTo>
                  <a:pt x="346065" y="3748580"/>
                  <a:pt x="340047" y="3733928"/>
                  <a:pt x="342925" y="3717183"/>
                </a:cubicBezTo>
                <a:cubicBezTo>
                  <a:pt x="345280" y="3704100"/>
                  <a:pt x="334552" y="3686570"/>
                  <a:pt x="360455" y="3681860"/>
                </a:cubicBezTo>
                <a:cubicBezTo>
                  <a:pt x="364380" y="3681076"/>
                  <a:pt x="363595" y="3677674"/>
                  <a:pt x="360455" y="3674273"/>
                </a:cubicBezTo>
                <a:cubicBezTo>
                  <a:pt x="354699" y="3667993"/>
                  <a:pt x="348158" y="3661976"/>
                  <a:pt x="343972" y="3654911"/>
                </a:cubicBezTo>
                <a:cubicBezTo>
                  <a:pt x="339000" y="3646277"/>
                  <a:pt x="346588" y="3635811"/>
                  <a:pt x="359147" y="3635026"/>
                </a:cubicBezTo>
                <a:cubicBezTo>
                  <a:pt x="370398" y="3634241"/>
                  <a:pt x="378508" y="3632148"/>
                  <a:pt x="377200" y="3621682"/>
                </a:cubicBezTo>
                <a:cubicBezTo>
                  <a:pt x="375107" y="3605722"/>
                  <a:pt x="381125" y="3589500"/>
                  <a:pt x="371182" y="3573802"/>
                </a:cubicBezTo>
                <a:cubicBezTo>
                  <a:pt x="368043" y="3568830"/>
                  <a:pt x="375630" y="3559673"/>
                  <a:pt x="375630" y="3552347"/>
                </a:cubicBezTo>
                <a:cubicBezTo>
                  <a:pt x="375630" y="3547114"/>
                  <a:pt x="364118" y="3543713"/>
                  <a:pt x="371182" y="3536125"/>
                </a:cubicBezTo>
                <a:cubicBezTo>
                  <a:pt x="380340" y="3526183"/>
                  <a:pt x="380340" y="3512316"/>
                  <a:pt x="374845" y="3503681"/>
                </a:cubicBezTo>
                <a:cubicBezTo>
                  <a:pt x="364903" y="3487983"/>
                  <a:pt x="365688" y="3472546"/>
                  <a:pt x="365688" y="3456585"/>
                </a:cubicBezTo>
                <a:cubicBezTo>
                  <a:pt x="365688" y="3437224"/>
                  <a:pt x="367519" y="3418124"/>
                  <a:pt x="354699" y="3400070"/>
                </a:cubicBezTo>
                <a:cubicBezTo>
                  <a:pt x="349728" y="3393006"/>
                  <a:pt x="354437" y="3384110"/>
                  <a:pt x="362025" y="3378092"/>
                </a:cubicBezTo>
                <a:cubicBezTo>
                  <a:pt x="365426" y="3375476"/>
                  <a:pt x="364903" y="3373121"/>
                  <a:pt x="360978" y="3370243"/>
                </a:cubicBezTo>
                <a:cubicBezTo>
                  <a:pt x="352606" y="3363702"/>
                  <a:pt x="352082" y="3356637"/>
                  <a:pt x="359932" y="3349311"/>
                </a:cubicBezTo>
                <a:cubicBezTo>
                  <a:pt x="365688" y="3343817"/>
                  <a:pt x="365688" y="3337537"/>
                  <a:pt x="364903" y="3330996"/>
                </a:cubicBezTo>
                <a:cubicBezTo>
                  <a:pt x="364641" y="3327857"/>
                  <a:pt x="362548" y="3324979"/>
                  <a:pt x="361240" y="3322101"/>
                </a:cubicBezTo>
                <a:cubicBezTo>
                  <a:pt x="358100" y="3323670"/>
                  <a:pt x="355222" y="3325502"/>
                  <a:pt x="352082" y="3327072"/>
                </a:cubicBezTo>
                <a:cubicBezTo>
                  <a:pt x="349204" y="3328380"/>
                  <a:pt x="346065" y="3329427"/>
                  <a:pt x="343187" y="3330473"/>
                </a:cubicBezTo>
                <a:cubicBezTo>
                  <a:pt x="345541" y="3346433"/>
                  <a:pt x="329058" y="3355591"/>
                  <a:pt x="324087" y="3368673"/>
                </a:cubicBezTo>
                <a:cubicBezTo>
                  <a:pt x="312574" y="3369720"/>
                  <a:pt x="308126" y="3375999"/>
                  <a:pt x="306818" y="3384895"/>
                </a:cubicBezTo>
                <a:cubicBezTo>
                  <a:pt x="278299" y="3402163"/>
                  <a:pt x="285625" y="3427804"/>
                  <a:pt x="286148" y="3451614"/>
                </a:cubicBezTo>
                <a:cubicBezTo>
                  <a:pt x="299230" y="3463650"/>
                  <a:pt x="298446" y="3479348"/>
                  <a:pt x="295567" y="3493215"/>
                </a:cubicBezTo>
                <a:cubicBezTo>
                  <a:pt x="292428" y="3507344"/>
                  <a:pt x="313883" y="3519903"/>
                  <a:pt x="296876" y="3533247"/>
                </a:cubicBezTo>
                <a:cubicBezTo>
                  <a:pt x="296876" y="3546067"/>
                  <a:pt x="296352" y="3559150"/>
                  <a:pt x="296352" y="3572232"/>
                </a:cubicBezTo>
                <a:cubicBezTo>
                  <a:pt x="296352" y="3589762"/>
                  <a:pt x="293474" y="3607554"/>
                  <a:pt x="306557" y="3623514"/>
                </a:cubicBezTo>
                <a:cubicBezTo>
                  <a:pt x="307603" y="3624822"/>
                  <a:pt x="304987" y="3629793"/>
                  <a:pt x="302632" y="3631363"/>
                </a:cubicBezTo>
                <a:cubicBezTo>
                  <a:pt x="300015" y="3633195"/>
                  <a:pt x="293998" y="3634503"/>
                  <a:pt x="292166" y="3633195"/>
                </a:cubicBezTo>
                <a:cubicBezTo>
                  <a:pt x="280392" y="3625084"/>
                  <a:pt x="269665" y="3615665"/>
                  <a:pt x="257891" y="3607292"/>
                </a:cubicBezTo>
                <a:cubicBezTo>
                  <a:pt x="251873" y="3603367"/>
                  <a:pt x="247163" y="3618281"/>
                  <a:pt x="240099" y="3609385"/>
                </a:cubicBezTo>
                <a:cubicBezTo>
                  <a:pt x="236174" y="3604152"/>
                  <a:pt x="233558" y="3598135"/>
                  <a:pt x="230157" y="3592378"/>
                </a:cubicBezTo>
                <a:cubicBezTo>
                  <a:pt x="229110" y="3590809"/>
                  <a:pt x="227802" y="3589762"/>
                  <a:pt x="226232" y="3588715"/>
                </a:cubicBezTo>
                <a:cubicBezTo>
                  <a:pt x="216028" y="3581912"/>
                  <a:pt x="214196" y="3572232"/>
                  <a:pt x="215243" y="3562289"/>
                </a:cubicBezTo>
                <a:cubicBezTo>
                  <a:pt x="216813" y="3547899"/>
                  <a:pt x="211318" y="3532724"/>
                  <a:pt x="224924" y="3520165"/>
                </a:cubicBezTo>
                <a:cubicBezTo>
                  <a:pt x="227017" y="3518333"/>
                  <a:pt x="223092" y="3511531"/>
                  <a:pt x="221522" y="3507082"/>
                </a:cubicBezTo>
                <a:cubicBezTo>
                  <a:pt x="213935" y="3485104"/>
                  <a:pt x="213150" y="3481441"/>
                  <a:pt x="223092" y="3456062"/>
                </a:cubicBezTo>
                <a:cubicBezTo>
                  <a:pt x="225709" y="3448998"/>
                  <a:pt x="226755" y="3443503"/>
                  <a:pt x="221261" y="3438270"/>
                </a:cubicBezTo>
                <a:cubicBezTo>
                  <a:pt x="207917" y="3425450"/>
                  <a:pt x="227540" y="3418124"/>
                  <a:pt x="227279" y="3407658"/>
                </a:cubicBezTo>
                <a:cubicBezTo>
                  <a:pt x="227017" y="3396931"/>
                  <a:pt x="228063" y="3388035"/>
                  <a:pt x="244024" y="3387512"/>
                </a:cubicBezTo>
                <a:cubicBezTo>
                  <a:pt x="245332" y="3387512"/>
                  <a:pt x="246378" y="3385418"/>
                  <a:pt x="247687" y="3384372"/>
                </a:cubicBezTo>
                <a:cubicBezTo>
                  <a:pt x="235651" y="3377307"/>
                  <a:pt x="251350" y="3366580"/>
                  <a:pt x="244024" y="3360300"/>
                </a:cubicBezTo>
                <a:cubicBezTo>
                  <a:pt x="230680" y="3349050"/>
                  <a:pt x="225970" y="3336753"/>
                  <a:pt x="226232" y="3321054"/>
                </a:cubicBezTo>
                <a:cubicBezTo>
                  <a:pt x="226494" y="3305094"/>
                  <a:pt x="230680" y="3288872"/>
                  <a:pt x="217336" y="3273958"/>
                </a:cubicBezTo>
                <a:cubicBezTo>
                  <a:pt x="212626" y="3268464"/>
                  <a:pt x="215766" y="3257998"/>
                  <a:pt x="215766" y="3249887"/>
                </a:cubicBezTo>
                <a:cubicBezTo>
                  <a:pt x="215766" y="3215612"/>
                  <a:pt x="216813" y="3181336"/>
                  <a:pt x="214981" y="3147061"/>
                </a:cubicBezTo>
                <a:cubicBezTo>
                  <a:pt x="213673" y="3123252"/>
                  <a:pt x="221261" y="3098395"/>
                  <a:pt x="205039" y="3075632"/>
                </a:cubicBezTo>
                <a:cubicBezTo>
                  <a:pt x="202422" y="3072231"/>
                  <a:pt x="204516" y="3066213"/>
                  <a:pt x="204254" y="3061242"/>
                </a:cubicBezTo>
                <a:cubicBezTo>
                  <a:pt x="203731" y="3051561"/>
                  <a:pt x="207655" y="3038741"/>
                  <a:pt x="201899" y="3032723"/>
                </a:cubicBezTo>
                <a:cubicBezTo>
                  <a:pt x="190910" y="3021472"/>
                  <a:pt x="196928" y="3007082"/>
                  <a:pt x="186724" y="2996616"/>
                </a:cubicBezTo>
                <a:cubicBezTo>
                  <a:pt x="176781" y="2986412"/>
                  <a:pt x="179136" y="2975685"/>
                  <a:pt x="188555" y="2965742"/>
                </a:cubicBezTo>
                <a:cubicBezTo>
                  <a:pt x="192742" y="2961294"/>
                  <a:pt x="192218" y="2956323"/>
                  <a:pt x="189340" y="2952137"/>
                </a:cubicBezTo>
                <a:cubicBezTo>
                  <a:pt x="176258" y="2933821"/>
                  <a:pt x="177043" y="2915245"/>
                  <a:pt x="188032" y="2896930"/>
                </a:cubicBezTo>
                <a:cubicBezTo>
                  <a:pt x="194835" y="2885941"/>
                  <a:pt x="196666" y="2872335"/>
                  <a:pt x="188555" y="2864486"/>
                </a:cubicBezTo>
                <a:cubicBezTo>
                  <a:pt x="175996" y="2852189"/>
                  <a:pt x="199021" y="2843555"/>
                  <a:pt x="188817" y="2833612"/>
                </a:cubicBezTo>
                <a:cubicBezTo>
                  <a:pt x="180444" y="2825501"/>
                  <a:pt x="181753" y="2815559"/>
                  <a:pt x="181491" y="2805878"/>
                </a:cubicBezTo>
                <a:cubicBezTo>
                  <a:pt x="181229" y="2794366"/>
                  <a:pt x="180183" y="2783115"/>
                  <a:pt x="180183" y="2771603"/>
                </a:cubicBezTo>
                <a:cubicBezTo>
                  <a:pt x="180183" y="2750410"/>
                  <a:pt x="180444" y="2729216"/>
                  <a:pt x="180183" y="2708023"/>
                </a:cubicBezTo>
                <a:cubicBezTo>
                  <a:pt x="180183" y="2698342"/>
                  <a:pt x="180444" y="2688923"/>
                  <a:pt x="173118" y="2680027"/>
                </a:cubicBezTo>
                <a:cubicBezTo>
                  <a:pt x="167101" y="2672963"/>
                  <a:pt x="167624" y="2663805"/>
                  <a:pt x="173380" y="2657003"/>
                </a:cubicBezTo>
                <a:cubicBezTo>
                  <a:pt x="182014" y="2646537"/>
                  <a:pt x="179921" y="2635286"/>
                  <a:pt x="180706" y="2624036"/>
                </a:cubicBezTo>
                <a:cubicBezTo>
                  <a:pt x="182014" y="2605982"/>
                  <a:pt x="178090" y="2588975"/>
                  <a:pt x="170502" y="2572230"/>
                </a:cubicBezTo>
                <a:cubicBezTo>
                  <a:pt x="184892" y="2556532"/>
                  <a:pt x="178874" y="2537955"/>
                  <a:pt x="180183" y="2521471"/>
                </a:cubicBezTo>
                <a:cubicBezTo>
                  <a:pt x="180968" y="2511791"/>
                  <a:pt x="179659" y="2502371"/>
                  <a:pt x="172072" y="2493737"/>
                </a:cubicBezTo>
                <a:cubicBezTo>
                  <a:pt x="166316" y="2486934"/>
                  <a:pt x="167624" y="2478038"/>
                  <a:pt x="172857" y="2470713"/>
                </a:cubicBezTo>
                <a:cubicBezTo>
                  <a:pt x="183846" y="2455537"/>
                  <a:pt x="185939" y="2440623"/>
                  <a:pt x="172595" y="2425448"/>
                </a:cubicBezTo>
                <a:cubicBezTo>
                  <a:pt x="169717" y="2399807"/>
                  <a:pt x="162653" y="2374166"/>
                  <a:pt x="176258" y="2349310"/>
                </a:cubicBezTo>
                <a:cubicBezTo>
                  <a:pt x="181753" y="2339629"/>
                  <a:pt x="181753" y="2330733"/>
                  <a:pt x="175211" y="2321837"/>
                </a:cubicBezTo>
                <a:cubicBezTo>
                  <a:pt x="174165" y="2320529"/>
                  <a:pt x="171810" y="2318436"/>
                  <a:pt x="172072" y="2317913"/>
                </a:cubicBezTo>
                <a:cubicBezTo>
                  <a:pt x="184369" y="2304046"/>
                  <a:pt x="166054" y="2292010"/>
                  <a:pt x="169194" y="2278143"/>
                </a:cubicBezTo>
                <a:cubicBezTo>
                  <a:pt x="172595" y="2264014"/>
                  <a:pt x="169979" y="2248839"/>
                  <a:pt x="170240" y="2234187"/>
                </a:cubicBezTo>
                <a:cubicBezTo>
                  <a:pt x="170502" y="2231047"/>
                  <a:pt x="172595" y="2228169"/>
                  <a:pt x="173380" y="2225029"/>
                </a:cubicBezTo>
                <a:cubicBezTo>
                  <a:pt x="182014" y="2193894"/>
                  <a:pt x="182014" y="2193894"/>
                  <a:pt x="171810" y="2159880"/>
                </a:cubicBezTo>
                <a:cubicBezTo>
                  <a:pt x="169455" y="2152031"/>
                  <a:pt x="168147" y="2143920"/>
                  <a:pt x="174427" y="2136855"/>
                </a:cubicBezTo>
                <a:cubicBezTo>
                  <a:pt x="180968" y="2129268"/>
                  <a:pt x="181491" y="2121942"/>
                  <a:pt x="174165" y="2114877"/>
                </a:cubicBezTo>
                <a:cubicBezTo>
                  <a:pt x="170764" y="2111476"/>
                  <a:pt x="171548" y="2110168"/>
                  <a:pt x="174165" y="2106505"/>
                </a:cubicBezTo>
                <a:cubicBezTo>
                  <a:pt x="182799" y="2094992"/>
                  <a:pt x="183846" y="2081387"/>
                  <a:pt x="176781" y="2069613"/>
                </a:cubicBezTo>
                <a:cubicBezTo>
                  <a:pt x="171025" y="2060194"/>
                  <a:pt x="170764" y="2051298"/>
                  <a:pt x="169717" y="2041617"/>
                </a:cubicBezTo>
                <a:cubicBezTo>
                  <a:pt x="167624" y="2020947"/>
                  <a:pt x="175735" y="1999492"/>
                  <a:pt x="158990" y="1980131"/>
                </a:cubicBezTo>
                <a:cubicBezTo>
                  <a:pt x="154280" y="1974636"/>
                  <a:pt x="157681" y="1964171"/>
                  <a:pt x="157681" y="1956060"/>
                </a:cubicBezTo>
                <a:cubicBezTo>
                  <a:pt x="157681" y="1930157"/>
                  <a:pt x="158205" y="1903996"/>
                  <a:pt x="157681" y="1877835"/>
                </a:cubicBezTo>
                <a:cubicBezTo>
                  <a:pt x="157420" y="1869724"/>
                  <a:pt x="158205" y="1860567"/>
                  <a:pt x="153757" y="1854287"/>
                </a:cubicBezTo>
                <a:cubicBezTo>
                  <a:pt x="144861" y="1841467"/>
                  <a:pt x="144599" y="1830478"/>
                  <a:pt x="154542" y="1818442"/>
                </a:cubicBezTo>
                <a:cubicBezTo>
                  <a:pt x="161606" y="1809808"/>
                  <a:pt x="156111" y="1799342"/>
                  <a:pt x="157420" y="1789923"/>
                </a:cubicBezTo>
                <a:cubicBezTo>
                  <a:pt x="136488" y="1773701"/>
                  <a:pt x="157158" y="1747798"/>
                  <a:pt x="138843" y="1730792"/>
                </a:cubicBezTo>
                <a:cubicBezTo>
                  <a:pt x="141459" y="1723466"/>
                  <a:pt x="145646" y="1716401"/>
                  <a:pt x="146169" y="1709075"/>
                </a:cubicBezTo>
                <a:cubicBezTo>
                  <a:pt x="147216" y="1689714"/>
                  <a:pt x="146692" y="1670090"/>
                  <a:pt x="146692" y="1650467"/>
                </a:cubicBezTo>
                <a:cubicBezTo>
                  <a:pt x="146692" y="1642356"/>
                  <a:pt x="146431" y="1634245"/>
                  <a:pt x="146169" y="1626134"/>
                </a:cubicBezTo>
                <a:cubicBezTo>
                  <a:pt x="145907" y="1619593"/>
                  <a:pt x="144338" y="1612005"/>
                  <a:pt x="150879" y="1607819"/>
                </a:cubicBezTo>
                <a:cubicBezTo>
                  <a:pt x="162129" y="1600231"/>
                  <a:pt x="142506" y="1594737"/>
                  <a:pt x="150094" y="1587934"/>
                </a:cubicBezTo>
                <a:cubicBezTo>
                  <a:pt x="152187" y="1585841"/>
                  <a:pt x="154803" y="1581131"/>
                  <a:pt x="154018" y="1580347"/>
                </a:cubicBezTo>
                <a:cubicBezTo>
                  <a:pt x="143291" y="1570666"/>
                  <a:pt x="145907" y="1559153"/>
                  <a:pt x="145907" y="1547903"/>
                </a:cubicBezTo>
                <a:cubicBezTo>
                  <a:pt x="145907" y="1525140"/>
                  <a:pt x="144076" y="1502377"/>
                  <a:pt x="146169" y="1479614"/>
                </a:cubicBezTo>
                <a:cubicBezTo>
                  <a:pt x="148001" y="1462607"/>
                  <a:pt x="135703" y="1449001"/>
                  <a:pt x="135180" y="1433041"/>
                </a:cubicBezTo>
                <a:cubicBezTo>
                  <a:pt x="134657" y="1418389"/>
                  <a:pt x="134395" y="1403737"/>
                  <a:pt x="134133" y="1389085"/>
                </a:cubicBezTo>
                <a:cubicBezTo>
                  <a:pt x="116865" y="1370508"/>
                  <a:pt x="124714" y="1348792"/>
                  <a:pt x="122359" y="1328122"/>
                </a:cubicBezTo>
                <a:cubicBezTo>
                  <a:pt x="121575" y="1321319"/>
                  <a:pt x="124191" y="1315302"/>
                  <a:pt x="129947" y="1310592"/>
                </a:cubicBezTo>
                <a:cubicBezTo>
                  <a:pt x="134657" y="1306406"/>
                  <a:pt x="135442" y="1301173"/>
                  <a:pt x="132564" y="1297248"/>
                </a:cubicBezTo>
                <a:cubicBezTo>
                  <a:pt x="116080" y="1272915"/>
                  <a:pt x="124714" y="1246484"/>
                  <a:pt x="122621" y="1221107"/>
                </a:cubicBezTo>
                <a:cubicBezTo>
                  <a:pt x="137273" y="1210115"/>
                  <a:pt x="136750" y="1199390"/>
                  <a:pt x="123406" y="1187878"/>
                </a:cubicBezTo>
                <a:cubicBezTo>
                  <a:pt x="121575" y="1186568"/>
                  <a:pt x="123144" y="1181599"/>
                  <a:pt x="123668" y="1178460"/>
                </a:cubicBezTo>
                <a:cubicBezTo>
                  <a:pt x="128377" y="1145751"/>
                  <a:pt x="114510" y="1114878"/>
                  <a:pt x="109801" y="1082956"/>
                </a:cubicBezTo>
                <a:cubicBezTo>
                  <a:pt x="96980" y="1074584"/>
                  <a:pt x="110062" y="1065950"/>
                  <a:pt x="109801" y="1057578"/>
                </a:cubicBezTo>
                <a:cubicBezTo>
                  <a:pt x="109277" y="1047900"/>
                  <a:pt x="95933" y="1041616"/>
                  <a:pt x="99596" y="1030629"/>
                </a:cubicBezTo>
                <a:cubicBezTo>
                  <a:pt x="106138" y="1011792"/>
                  <a:pt x="88346" y="996876"/>
                  <a:pt x="87561" y="979346"/>
                </a:cubicBezTo>
                <a:cubicBezTo>
                  <a:pt x="87299" y="974112"/>
                  <a:pt x="83636" y="971237"/>
                  <a:pt x="77357" y="969404"/>
                </a:cubicBezTo>
                <a:cubicBezTo>
                  <a:pt x="72386" y="968098"/>
                  <a:pt x="66629" y="965479"/>
                  <a:pt x="63490" y="961819"/>
                </a:cubicBezTo>
                <a:cubicBezTo>
                  <a:pt x="40988" y="935652"/>
                  <a:pt x="24505" y="905827"/>
                  <a:pt x="21365" y="874426"/>
                </a:cubicBezTo>
                <a:cubicBezTo>
                  <a:pt x="18749" y="849836"/>
                  <a:pt x="10638" y="827593"/>
                  <a:pt x="2265" y="804829"/>
                </a:cubicBezTo>
                <a:cubicBezTo>
                  <a:pt x="695" y="800124"/>
                  <a:pt x="-2183" y="796457"/>
                  <a:pt x="2788" y="792532"/>
                </a:cubicBezTo>
                <a:cubicBezTo>
                  <a:pt x="9591" y="786779"/>
                  <a:pt x="16132" y="780760"/>
                  <a:pt x="23720" y="775787"/>
                </a:cubicBezTo>
                <a:cubicBezTo>
                  <a:pt x="28168" y="772908"/>
                  <a:pt x="34447" y="772908"/>
                  <a:pt x="39157" y="776834"/>
                </a:cubicBezTo>
                <a:cubicBezTo>
                  <a:pt x="44913" y="781282"/>
                  <a:pt x="51454" y="785467"/>
                  <a:pt x="59303" y="781547"/>
                </a:cubicBezTo>
                <a:cubicBezTo>
                  <a:pt x="67676" y="777620"/>
                  <a:pt x="76572" y="772388"/>
                  <a:pt x="76572" y="763490"/>
                </a:cubicBezTo>
                <a:cubicBezTo>
                  <a:pt x="76310" y="748318"/>
                  <a:pt x="78142" y="734708"/>
                  <a:pt x="94102" y="724503"/>
                </a:cubicBezTo>
                <a:cubicBezTo>
                  <a:pt x="105876" y="716917"/>
                  <a:pt x="95672" y="702265"/>
                  <a:pt x="106922" y="693369"/>
                </a:cubicBezTo>
                <a:cubicBezTo>
                  <a:pt x="112940" y="688659"/>
                  <a:pt x="104306" y="685519"/>
                  <a:pt x="102213" y="681856"/>
                </a:cubicBezTo>
                <a:cubicBezTo>
                  <a:pt x="98288" y="674792"/>
                  <a:pt x="93317" y="667988"/>
                  <a:pt x="89392" y="660662"/>
                </a:cubicBezTo>
                <a:cubicBezTo>
                  <a:pt x="84421" y="651768"/>
                  <a:pt x="88607" y="643132"/>
                  <a:pt x="99596" y="636854"/>
                </a:cubicBezTo>
                <a:cubicBezTo>
                  <a:pt x="105876" y="633190"/>
                  <a:pt x="112679" y="630051"/>
                  <a:pt x="117650" y="625341"/>
                </a:cubicBezTo>
                <a:cubicBezTo>
                  <a:pt x="125238" y="618277"/>
                  <a:pt x="115818" y="617492"/>
                  <a:pt x="111370" y="616969"/>
                </a:cubicBezTo>
                <a:cubicBezTo>
                  <a:pt x="104568" y="615921"/>
                  <a:pt x="100905" y="612521"/>
                  <a:pt x="100643" y="607550"/>
                </a:cubicBezTo>
                <a:cubicBezTo>
                  <a:pt x="99858" y="592898"/>
                  <a:pt x="98550" y="577983"/>
                  <a:pt x="100643" y="563593"/>
                </a:cubicBezTo>
                <a:cubicBezTo>
                  <a:pt x="102998" y="549203"/>
                  <a:pt x="93579" y="538998"/>
                  <a:pt x="88346" y="527224"/>
                </a:cubicBezTo>
                <a:cubicBezTo>
                  <a:pt x="84944" y="519375"/>
                  <a:pt x="77357" y="520161"/>
                  <a:pt x="70031" y="518853"/>
                </a:cubicBezTo>
                <a:cubicBezTo>
                  <a:pt x="55902" y="516498"/>
                  <a:pt x="54332" y="514666"/>
                  <a:pt x="60612" y="508910"/>
                </a:cubicBezTo>
                <a:cubicBezTo>
                  <a:pt x="80235" y="490856"/>
                  <a:pt x="99073" y="473326"/>
                  <a:pt x="101690" y="446901"/>
                </a:cubicBezTo>
                <a:cubicBezTo>
                  <a:pt x="102475" y="439051"/>
                  <a:pt x="109801" y="445592"/>
                  <a:pt x="113725" y="447423"/>
                </a:cubicBezTo>
                <a:lnTo>
                  <a:pt x="134045" y="440399"/>
                </a:lnTo>
                <a:lnTo>
                  <a:pt x="133610" y="439312"/>
                </a:lnTo>
                <a:cubicBezTo>
                  <a:pt x="134133" y="439574"/>
                  <a:pt x="134657" y="439574"/>
                  <a:pt x="135180" y="439574"/>
                </a:cubicBezTo>
                <a:lnTo>
                  <a:pt x="134919" y="440097"/>
                </a:lnTo>
                <a:lnTo>
                  <a:pt x="165269" y="432248"/>
                </a:lnTo>
                <a:cubicBezTo>
                  <a:pt x="182014" y="446901"/>
                  <a:pt x="191957" y="434342"/>
                  <a:pt x="202422" y="425446"/>
                </a:cubicBezTo>
                <a:cubicBezTo>
                  <a:pt x="210533" y="418642"/>
                  <a:pt x="214981" y="425184"/>
                  <a:pt x="220999" y="427800"/>
                </a:cubicBezTo>
                <a:cubicBezTo>
                  <a:pt x="225709" y="430155"/>
                  <a:pt x="232511" y="430679"/>
                  <a:pt x="235913" y="425446"/>
                </a:cubicBezTo>
                <a:cubicBezTo>
                  <a:pt x="238791" y="421520"/>
                  <a:pt x="240361" y="416287"/>
                  <a:pt x="235389" y="412364"/>
                </a:cubicBezTo>
                <a:cubicBezTo>
                  <a:pt x="228325" y="406346"/>
                  <a:pt x="226494" y="399281"/>
                  <a:pt x="227540" y="391431"/>
                </a:cubicBezTo>
                <a:cubicBezTo>
                  <a:pt x="227279" y="391431"/>
                  <a:pt x="226755" y="391170"/>
                  <a:pt x="226494" y="391170"/>
                </a:cubicBezTo>
                <a:cubicBezTo>
                  <a:pt x="226494" y="390909"/>
                  <a:pt x="226232" y="390386"/>
                  <a:pt x="226232" y="390124"/>
                </a:cubicBezTo>
                <a:cubicBezTo>
                  <a:pt x="219691" y="389862"/>
                  <a:pt x="216551" y="386722"/>
                  <a:pt x="216028" y="381490"/>
                </a:cubicBezTo>
                <a:cubicBezTo>
                  <a:pt x="215505" y="381490"/>
                  <a:pt x="215243" y="381490"/>
                  <a:pt x="214720" y="381490"/>
                </a:cubicBezTo>
                <a:cubicBezTo>
                  <a:pt x="214720" y="381228"/>
                  <a:pt x="214720" y="380965"/>
                  <a:pt x="214720" y="380705"/>
                </a:cubicBezTo>
                <a:cubicBezTo>
                  <a:pt x="207655" y="380705"/>
                  <a:pt x="200329" y="380442"/>
                  <a:pt x="193265" y="380442"/>
                </a:cubicBezTo>
                <a:cubicBezTo>
                  <a:pt x="186985" y="380442"/>
                  <a:pt x="182799" y="378349"/>
                  <a:pt x="181753" y="372855"/>
                </a:cubicBezTo>
                <a:cubicBezTo>
                  <a:pt x="181491" y="371286"/>
                  <a:pt x="180968" y="369453"/>
                  <a:pt x="181753" y="368145"/>
                </a:cubicBezTo>
                <a:cubicBezTo>
                  <a:pt x="185677" y="361082"/>
                  <a:pt x="189863" y="367098"/>
                  <a:pt x="194311" y="368145"/>
                </a:cubicBezTo>
                <a:cubicBezTo>
                  <a:pt x="200853" y="369715"/>
                  <a:pt x="207655" y="370762"/>
                  <a:pt x="214458" y="371809"/>
                </a:cubicBezTo>
                <a:cubicBezTo>
                  <a:pt x="214458" y="371547"/>
                  <a:pt x="214458" y="371286"/>
                  <a:pt x="214458" y="371023"/>
                </a:cubicBezTo>
                <a:cubicBezTo>
                  <a:pt x="214981" y="371286"/>
                  <a:pt x="215243" y="371023"/>
                  <a:pt x="215766" y="371023"/>
                </a:cubicBezTo>
                <a:cubicBezTo>
                  <a:pt x="216028" y="365528"/>
                  <a:pt x="219691" y="362913"/>
                  <a:pt x="225970" y="362389"/>
                </a:cubicBezTo>
                <a:cubicBezTo>
                  <a:pt x="225970" y="362128"/>
                  <a:pt x="226232" y="361865"/>
                  <a:pt x="226232" y="361343"/>
                </a:cubicBezTo>
                <a:cubicBezTo>
                  <a:pt x="226494" y="361343"/>
                  <a:pt x="227017" y="361082"/>
                  <a:pt x="227279" y="360819"/>
                </a:cubicBezTo>
                <a:cubicBezTo>
                  <a:pt x="227540" y="355064"/>
                  <a:pt x="225185" y="348784"/>
                  <a:pt x="232250" y="344598"/>
                </a:cubicBezTo>
                <a:cubicBezTo>
                  <a:pt x="233820" y="343812"/>
                  <a:pt x="235913" y="343812"/>
                  <a:pt x="237483" y="343028"/>
                </a:cubicBezTo>
                <a:cubicBezTo>
                  <a:pt x="279869" y="318171"/>
                  <a:pt x="274374" y="320265"/>
                  <a:pt x="270711" y="279709"/>
                </a:cubicBezTo>
                <a:cubicBezTo>
                  <a:pt x="270711" y="278401"/>
                  <a:pt x="268618" y="277094"/>
                  <a:pt x="267310" y="275786"/>
                </a:cubicBezTo>
                <a:cubicBezTo>
                  <a:pt x="266263" y="276831"/>
                  <a:pt x="264170" y="277879"/>
                  <a:pt x="263909" y="278924"/>
                </a:cubicBezTo>
                <a:cubicBezTo>
                  <a:pt x="262339" y="288345"/>
                  <a:pt x="261292" y="297764"/>
                  <a:pt x="259722" y="307182"/>
                </a:cubicBezTo>
                <a:cubicBezTo>
                  <a:pt x="259461" y="308491"/>
                  <a:pt x="257368" y="309538"/>
                  <a:pt x="256059" y="310845"/>
                </a:cubicBezTo>
                <a:cubicBezTo>
                  <a:pt x="255013" y="309799"/>
                  <a:pt x="252920" y="309014"/>
                  <a:pt x="252658" y="307968"/>
                </a:cubicBezTo>
                <a:cubicBezTo>
                  <a:pt x="250042" y="292269"/>
                  <a:pt x="246640" y="276831"/>
                  <a:pt x="238529" y="262441"/>
                </a:cubicBezTo>
                <a:cubicBezTo>
                  <a:pt x="236436" y="258779"/>
                  <a:pt x="253181" y="216916"/>
                  <a:pt x="256844" y="213515"/>
                </a:cubicBezTo>
                <a:cubicBezTo>
                  <a:pt x="262077" y="208805"/>
                  <a:pt x="267572" y="204880"/>
                  <a:pt x="276206" y="204880"/>
                </a:cubicBezTo>
                <a:cubicBezTo>
                  <a:pt x="292428" y="204618"/>
                  <a:pt x="302370" y="216131"/>
                  <a:pt x="316761" y="219271"/>
                </a:cubicBezTo>
                <a:cubicBezTo>
                  <a:pt x="314667" y="223195"/>
                  <a:pt x="309435" y="228689"/>
                  <a:pt x="310743" y="231045"/>
                </a:cubicBezTo>
                <a:cubicBezTo>
                  <a:pt x="314144" y="236801"/>
                  <a:pt x="320424" y="241248"/>
                  <a:pt x="326180" y="245957"/>
                </a:cubicBezTo>
                <a:cubicBezTo>
                  <a:pt x="329581" y="249097"/>
                  <a:pt x="333506" y="254331"/>
                  <a:pt x="339000" y="251191"/>
                </a:cubicBezTo>
                <a:cubicBezTo>
                  <a:pt x="343972" y="248051"/>
                  <a:pt x="341878" y="242818"/>
                  <a:pt x="339524" y="238108"/>
                </a:cubicBezTo>
                <a:cubicBezTo>
                  <a:pt x="337430" y="234445"/>
                  <a:pt x="328273" y="231306"/>
                  <a:pt x="335599" y="226597"/>
                </a:cubicBezTo>
                <a:cubicBezTo>
                  <a:pt x="357839" y="212467"/>
                  <a:pt x="354699" y="192845"/>
                  <a:pt x="352606" y="173483"/>
                </a:cubicBezTo>
                <a:cubicBezTo>
                  <a:pt x="352606" y="172174"/>
                  <a:pt x="350513" y="170866"/>
                  <a:pt x="349989" y="169296"/>
                </a:cubicBezTo>
                <a:cubicBezTo>
                  <a:pt x="346850" y="158046"/>
                  <a:pt x="346326" y="157522"/>
                  <a:pt x="350774" y="153860"/>
                </a:cubicBezTo>
                <a:cubicBezTo>
                  <a:pt x="368828" y="138160"/>
                  <a:pt x="378770" y="120368"/>
                  <a:pt x="376939" y="97867"/>
                </a:cubicBezTo>
                <a:cubicBezTo>
                  <a:pt x="376154" y="88711"/>
                  <a:pt x="386358" y="84786"/>
                  <a:pt x="393422" y="79552"/>
                </a:cubicBezTo>
                <a:cubicBezTo>
                  <a:pt x="403365" y="90542"/>
                  <a:pt x="412522" y="79814"/>
                  <a:pt x="421941" y="78767"/>
                </a:cubicBezTo>
                <a:close/>
                <a:moveTo>
                  <a:pt x="998604" y="78506"/>
                </a:moveTo>
                <a:cubicBezTo>
                  <a:pt x="1005668" y="79029"/>
                  <a:pt x="1009593" y="81907"/>
                  <a:pt x="1008546" y="87403"/>
                </a:cubicBezTo>
                <a:cubicBezTo>
                  <a:pt x="1007499" y="93158"/>
                  <a:pt x="1001220" y="99176"/>
                  <a:pt x="1002790" y="103885"/>
                </a:cubicBezTo>
                <a:cubicBezTo>
                  <a:pt x="1004621" y="109380"/>
                  <a:pt x="1011947" y="113828"/>
                  <a:pt x="1017180" y="118537"/>
                </a:cubicBezTo>
                <a:cubicBezTo>
                  <a:pt x="1020843" y="121939"/>
                  <a:pt x="1020320" y="124294"/>
                  <a:pt x="1015087" y="125863"/>
                </a:cubicBezTo>
                <a:cubicBezTo>
                  <a:pt x="1013517" y="126387"/>
                  <a:pt x="1011162" y="126648"/>
                  <a:pt x="1009593" y="126126"/>
                </a:cubicBezTo>
                <a:cubicBezTo>
                  <a:pt x="993109" y="121417"/>
                  <a:pt x="985783" y="111735"/>
                  <a:pt x="987876" y="95513"/>
                </a:cubicBezTo>
                <a:cubicBezTo>
                  <a:pt x="987876" y="93682"/>
                  <a:pt x="987353" y="90280"/>
                  <a:pt x="987876" y="87140"/>
                </a:cubicBezTo>
                <a:cubicBezTo>
                  <a:pt x="988661" y="82169"/>
                  <a:pt x="991278" y="78506"/>
                  <a:pt x="998604" y="78506"/>
                </a:cubicBezTo>
                <a:close/>
                <a:moveTo>
                  <a:pt x="372752" y="59667"/>
                </a:moveTo>
                <a:cubicBezTo>
                  <a:pt x="377200" y="60452"/>
                  <a:pt x="381648" y="62022"/>
                  <a:pt x="386357" y="63330"/>
                </a:cubicBezTo>
                <a:cubicBezTo>
                  <a:pt x="383741" y="64900"/>
                  <a:pt x="380863" y="66208"/>
                  <a:pt x="377985" y="67517"/>
                </a:cubicBezTo>
                <a:cubicBezTo>
                  <a:pt x="374845" y="66732"/>
                  <a:pt x="371705" y="65947"/>
                  <a:pt x="368827" y="64900"/>
                </a:cubicBezTo>
                <a:cubicBezTo>
                  <a:pt x="370135" y="63069"/>
                  <a:pt x="371705" y="59406"/>
                  <a:pt x="372752" y="59667"/>
                </a:cubicBezTo>
                <a:close/>
                <a:moveTo>
                  <a:pt x="1114772" y="56789"/>
                </a:moveTo>
                <a:cubicBezTo>
                  <a:pt x="1114772" y="57312"/>
                  <a:pt x="1114772" y="58097"/>
                  <a:pt x="1114772" y="58882"/>
                </a:cubicBezTo>
                <a:lnTo>
                  <a:pt x="1112942" y="58882"/>
                </a:lnTo>
                <a:lnTo>
                  <a:pt x="1109540" y="65423"/>
                </a:lnTo>
                <a:cubicBezTo>
                  <a:pt x="1109279" y="65685"/>
                  <a:pt x="1105877" y="65161"/>
                  <a:pt x="1105877" y="64900"/>
                </a:cubicBezTo>
                <a:lnTo>
                  <a:pt x="1112942" y="58882"/>
                </a:lnTo>
                <a:lnTo>
                  <a:pt x="1112941" y="58882"/>
                </a:lnTo>
                <a:cubicBezTo>
                  <a:pt x="1113203" y="58621"/>
                  <a:pt x="1113203" y="58097"/>
                  <a:pt x="1113464" y="57836"/>
                </a:cubicBezTo>
                <a:cubicBezTo>
                  <a:pt x="1113988" y="57574"/>
                  <a:pt x="1114249" y="57051"/>
                  <a:pt x="1114772" y="56789"/>
                </a:cubicBezTo>
                <a:close/>
                <a:moveTo>
                  <a:pt x="360193" y="31148"/>
                </a:moveTo>
                <a:cubicBezTo>
                  <a:pt x="361240" y="31933"/>
                  <a:pt x="362286" y="32980"/>
                  <a:pt x="363333" y="33764"/>
                </a:cubicBezTo>
                <a:cubicBezTo>
                  <a:pt x="362025" y="34811"/>
                  <a:pt x="360978" y="35596"/>
                  <a:pt x="359670" y="36381"/>
                </a:cubicBezTo>
                <a:cubicBezTo>
                  <a:pt x="358623" y="36119"/>
                  <a:pt x="357577" y="35596"/>
                  <a:pt x="356530" y="35073"/>
                </a:cubicBezTo>
                <a:cubicBezTo>
                  <a:pt x="357838" y="33764"/>
                  <a:pt x="358885" y="32456"/>
                  <a:pt x="360193" y="31148"/>
                </a:cubicBezTo>
                <a:close/>
                <a:moveTo>
                  <a:pt x="382433" y="30625"/>
                </a:moveTo>
                <a:cubicBezTo>
                  <a:pt x="383479" y="30364"/>
                  <a:pt x="385049" y="32718"/>
                  <a:pt x="386357" y="33765"/>
                </a:cubicBezTo>
                <a:cubicBezTo>
                  <a:pt x="385049" y="34811"/>
                  <a:pt x="383218" y="36905"/>
                  <a:pt x="382171" y="36643"/>
                </a:cubicBezTo>
                <a:cubicBezTo>
                  <a:pt x="376415" y="34550"/>
                  <a:pt x="376415" y="32195"/>
                  <a:pt x="382433" y="30625"/>
                </a:cubicBezTo>
                <a:close/>
                <a:moveTo>
                  <a:pt x="1124715" y="30363"/>
                </a:moveTo>
                <a:cubicBezTo>
                  <a:pt x="1128117" y="29840"/>
                  <a:pt x="1132303" y="31148"/>
                  <a:pt x="1134658" y="33241"/>
                </a:cubicBezTo>
                <a:cubicBezTo>
                  <a:pt x="1135966" y="34288"/>
                  <a:pt x="1121576" y="50510"/>
                  <a:pt x="1114773" y="56789"/>
                </a:cubicBezTo>
                <a:cubicBezTo>
                  <a:pt x="1114773" y="49202"/>
                  <a:pt x="1114773" y="41876"/>
                  <a:pt x="1115820" y="34811"/>
                </a:cubicBezTo>
                <a:cubicBezTo>
                  <a:pt x="1116081" y="32980"/>
                  <a:pt x="1121576" y="30625"/>
                  <a:pt x="1124715" y="30363"/>
                </a:cubicBezTo>
                <a:close/>
                <a:moveTo>
                  <a:pt x="741146" y="12"/>
                </a:moveTo>
                <a:cubicBezTo>
                  <a:pt x="745856" y="1059"/>
                  <a:pt x="750042" y="2891"/>
                  <a:pt x="753967" y="4722"/>
                </a:cubicBezTo>
                <a:cubicBezTo>
                  <a:pt x="751350" y="6030"/>
                  <a:pt x="748472" y="7600"/>
                  <a:pt x="745594" y="8908"/>
                </a:cubicBezTo>
                <a:cubicBezTo>
                  <a:pt x="742716" y="7862"/>
                  <a:pt x="739838" y="6815"/>
                  <a:pt x="736960" y="5769"/>
                </a:cubicBezTo>
                <a:cubicBezTo>
                  <a:pt x="738530" y="3675"/>
                  <a:pt x="740361" y="-249"/>
                  <a:pt x="741146" y="1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960" name="Google Shape;960;p102"/>
          <p:cNvSpPr txBox="1"/>
          <p:nvPr/>
        </p:nvSpPr>
        <p:spPr>
          <a:xfrm>
            <a:off x="508238" y="2145197"/>
            <a:ext cx="7287600" cy="1262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5000">
                <a:solidFill>
                  <a:schemeClr val="lt1"/>
                </a:solidFill>
                <a:latin typeface="Poppins"/>
                <a:ea typeface="Poppins"/>
                <a:cs typeface="Poppins"/>
                <a:sym typeface="Poppins"/>
              </a:rPr>
              <a:t>      TOGETHER WE</a:t>
            </a:r>
            <a:endParaRPr sz="1100"/>
          </a:p>
          <a:p>
            <a:pPr indent="0" lvl="0" marL="0" marR="0" rtl="0" algn="ctr">
              <a:lnSpc>
                <a:spcPct val="70000"/>
              </a:lnSpc>
              <a:spcBef>
                <a:spcPts val="900"/>
              </a:spcBef>
              <a:spcAft>
                <a:spcPts val="0"/>
              </a:spcAft>
              <a:buNone/>
            </a:pPr>
            <a:r>
              <a:rPr lang="en" sz="5000">
                <a:solidFill>
                  <a:schemeClr val="lt1"/>
                </a:solidFill>
                <a:latin typeface="Poppins"/>
                <a:ea typeface="Poppins"/>
                <a:cs typeface="Poppins"/>
                <a:sym typeface="Poppins"/>
              </a:rPr>
              <a:t>TOGETHER WE RISE</a:t>
            </a:r>
            <a:endParaRPr sz="1100"/>
          </a:p>
        </p:txBody>
      </p:sp>
      <p:sp>
        <p:nvSpPr>
          <p:cNvPr id="961" name="Google Shape;961;p102"/>
          <p:cNvSpPr/>
          <p:nvPr/>
        </p:nvSpPr>
        <p:spPr>
          <a:xfrm>
            <a:off x="738753" y="1756919"/>
            <a:ext cx="393180" cy="338663"/>
          </a:xfrm>
          <a:custGeom>
            <a:rect b="b" l="l" r="r" t="t"/>
            <a:pathLst>
              <a:path extrusionOk="0" h="249936" w="290170">
                <a:moveTo>
                  <a:pt x="288951" y="0"/>
                </a:moveTo>
                <a:lnTo>
                  <a:pt x="288951" y="48768"/>
                </a:lnTo>
                <a:cubicBezTo>
                  <a:pt x="267818" y="48768"/>
                  <a:pt x="252578" y="54457"/>
                  <a:pt x="243231" y="65836"/>
                </a:cubicBezTo>
                <a:cubicBezTo>
                  <a:pt x="233884" y="77215"/>
                  <a:pt x="229210" y="94284"/>
                  <a:pt x="229210" y="117043"/>
                </a:cubicBezTo>
                <a:lnTo>
                  <a:pt x="229210" y="145084"/>
                </a:lnTo>
                <a:lnTo>
                  <a:pt x="290170" y="145084"/>
                </a:lnTo>
                <a:lnTo>
                  <a:pt x="290170" y="249936"/>
                </a:lnTo>
                <a:lnTo>
                  <a:pt x="179223" y="249936"/>
                </a:lnTo>
                <a:cubicBezTo>
                  <a:pt x="169469" y="206857"/>
                  <a:pt x="164592" y="169468"/>
                  <a:pt x="164592" y="137769"/>
                </a:cubicBezTo>
                <a:cubicBezTo>
                  <a:pt x="164592" y="92252"/>
                  <a:pt x="175159" y="57912"/>
                  <a:pt x="196292" y="34747"/>
                </a:cubicBezTo>
                <a:cubicBezTo>
                  <a:pt x="217424" y="11582"/>
                  <a:pt x="248311" y="0"/>
                  <a:pt x="288951" y="0"/>
                </a:cubicBezTo>
                <a:close/>
                <a:moveTo>
                  <a:pt x="124359" y="0"/>
                </a:moveTo>
                <a:lnTo>
                  <a:pt x="124359" y="48768"/>
                </a:lnTo>
                <a:cubicBezTo>
                  <a:pt x="103226" y="48768"/>
                  <a:pt x="87986" y="54457"/>
                  <a:pt x="78639" y="65836"/>
                </a:cubicBezTo>
                <a:cubicBezTo>
                  <a:pt x="69292" y="77215"/>
                  <a:pt x="64618" y="94284"/>
                  <a:pt x="64618" y="117043"/>
                </a:cubicBezTo>
                <a:lnTo>
                  <a:pt x="64618" y="145084"/>
                </a:lnTo>
                <a:lnTo>
                  <a:pt x="125578" y="145084"/>
                </a:lnTo>
                <a:lnTo>
                  <a:pt x="125578" y="249936"/>
                </a:lnTo>
                <a:lnTo>
                  <a:pt x="14631" y="249936"/>
                </a:lnTo>
                <a:cubicBezTo>
                  <a:pt x="4877" y="206857"/>
                  <a:pt x="0" y="169468"/>
                  <a:pt x="0" y="137769"/>
                </a:cubicBezTo>
                <a:cubicBezTo>
                  <a:pt x="0" y="92252"/>
                  <a:pt x="10567" y="57912"/>
                  <a:pt x="31700" y="34747"/>
                </a:cubicBezTo>
                <a:cubicBezTo>
                  <a:pt x="52832" y="11582"/>
                  <a:pt x="83719" y="0"/>
                  <a:pt x="124359"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62" name="Google Shape;962;p102"/>
          <p:cNvSpPr/>
          <p:nvPr/>
        </p:nvSpPr>
        <p:spPr>
          <a:xfrm>
            <a:off x="3880376" y="3486983"/>
            <a:ext cx="1422600" cy="23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accent1"/>
                </a:solidFill>
                <a:latin typeface="Poppins Light"/>
                <a:ea typeface="Poppins Light"/>
                <a:cs typeface="Poppins Light"/>
                <a:sym typeface="Poppins Light"/>
              </a:rPr>
              <a:t>TONY TORRES</a:t>
            </a:r>
            <a:endParaRPr sz="1100"/>
          </a:p>
        </p:txBody>
      </p:sp>
      <p:sp>
        <p:nvSpPr>
          <p:cNvPr id="963" name="Google Shape;963;p102"/>
          <p:cNvSpPr txBox="1"/>
          <p:nvPr/>
        </p:nvSpPr>
        <p:spPr>
          <a:xfrm rot="-657861">
            <a:off x="6188500" y="1776909"/>
            <a:ext cx="2594664" cy="70038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4100">
                <a:solidFill>
                  <a:schemeClr val="accent1"/>
                </a:solidFill>
                <a:latin typeface="Rock Salt"/>
                <a:ea typeface="Rock Salt"/>
                <a:cs typeface="Rock Salt"/>
                <a:sym typeface="Rock Salt"/>
              </a:rPr>
              <a:t>Ride</a:t>
            </a:r>
            <a:endParaRPr sz="4100">
              <a:solidFill>
                <a:schemeClr val="accent1"/>
              </a:solidFill>
              <a:latin typeface="Rock Salt"/>
              <a:ea typeface="Rock Salt"/>
              <a:cs typeface="Rock Salt"/>
              <a:sym typeface="Rock Salt"/>
            </a:endParaRPr>
          </a:p>
        </p:txBody>
      </p:sp>
      <p:sp>
        <p:nvSpPr>
          <p:cNvPr id="964" name="Google Shape;964;p102"/>
          <p:cNvSpPr/>
          <p:nvPr/>
        </p:nvSpPr>
        <p:spPr>
          <a:xfrm flipH="1">
            <a:off x="7288513" y="3057812"/>
            <a:ext cx="393180" cy="338663"/>
          </a:xfrm>
          <a:custGeom>
            <a:rect b="b" l="l" r="r" t="t"/>
            <a:pathLst>
              <a:path extrusionOk="0" h="249936" w="290170">
                <a:moveTo>
                  <a:pt x="288951" y="0"/>
                </a:moveTo>
                <a:lnTo>
                  <a:pt x="288951" y="48768"/>
                </a:lnTo>
                <a:cubicBezTo>
                  <a:pt x="267818" y="48768"/>
                  <a:pt x="252578" y="54457"/>
                  <a:pt x="243231" y="65836"/>
                </a:cubicBezTo>
                <a:cubicBezTo>
                  <a:pt x="233884" y="77215"/>
                  <a:pt x="229210" y="94284"/>
                  <a:pt x="229210" y="117043"/>
                </a:cubicBezTo>
                <a:lnTo>
                  <a:pt x="229210" y="145084"/>
                </a:lnTo>
                <a:lnTo>
                  <a:pt x="290170" y="145084"/>
                </a:lnTo>
                <a:lnTo>
                  <a:pt x="290170" y="249936"/>
                </a:lnTo>
                <a:lnTo>
                  <a:pt x="179223" y="249936"/>
                </a:lnTo>
                <a:cubicBezTo>
                  <a:pt x="169469" y="206857"/>
                  <a:pt x="164592" y="169468"/>
                  <a:pt x="164592" y="137769"/>
                </a:cubicBezTo>
                <a:cubicBezTo>
                  <a:pt x="164592" y="92252"/>
                  <a:pt x="175159" y="57912"/>
                  <a:pt x="196292" y="34747"/>
                </a:cubicBezTo>
                <a:cubicBezTo>
                  <a:pt x="217424" y="11582"/>
                  <a:pt x="248311" y="0"/>
                  <a:pt x="288951" y="0"/>
                </a:cubicBezTo>
                <a:close/>
                <a:moveTo>
                  <a:pt x="124359" y="0"/>
                </a:moveTo>
                <a:lnTo>
                  <a:pt x="124359" y="48768"/>
                </a:lnTo>
                <a:cubicBezTo>
                  <a:pt x="103226" y="48768"/>
                  <a:pt x="87986" y="54457"/>
                  <a:pt x="78639" y="65836"/>
                </a:cubicBezTo>
                <a:cubicBezTo>
                  <a:pt x="69292" y="77215"/>
                  <a:pt x="64618" y="94284"/>
                  <a:pt x="64618" y="117043"/>
                </a:cubicBezTo>
                <a:lnTo>
                  <a:pt x="64618" y="145084"/>
                </a:lnTo>
                <a:lnTo>
                  <a:pt x="125578" y="145084"/>
                </a:lnTo>
                <a:lnTo>
                  <a:pt x="125578" y="249936"/>
                </a:lnTo>
                <a:lnTo>
                  <a:pt x="14631" y="249936"/>
                </a:lnTo>
                <a:cubicBezTo>
                  <a:pt x="4877" y="206857"/>
                  <a:pt x="0" y="169468"/>
                  <a:pt x="0" y="137769"/>
                </a:cubicBezTo>
                <a:cubicBezTo>
                  <a:pt x="0" y="92252"/>
                  <a:pt x="10567" y="57912"/>
                  <a:pt x="31700" y="34747"/>
                </a:cubicBezTo>
                <a:cubicBezTo>
                  <a:pt x="52832" y="11582"/>
                  <a:pt x="83719" y="0"/>
                  <a:pt x="124359"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65" name="Google Shape;965;p102"/>
          <p:cNvSpPr/>
          <p:nvPr/>
        </p:nvSpPr>
        <p:spPr>
          <a:xfrm>
            <a:off x="-258581" y="3876674"/>
            <a:ext cx="3301800" cy="1793100"/>
          </a:xfrm>
          <a:prstGeom prst="parallelogram">
            <a:avLst>
              <a:gd fmla="val 100096" name="adj"/>
            </a:avLst>
          </a:prstGeom>
          <a:solidFill>
            <a:schemeClr val="lt1">
              <a:alpha val="2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66" name="Google Shape;966;p102"/>
          <p:cNvSpPr/>
          <p:nvPr/>
        </p:nvSpPr>
        <p:spPr>
          <a:xfrm>
            <a:off x="7127570" y="-481013"/>
            <a:ext cx="2720700" cy="1793100"/>
          </a:xfrm>
          <a:prstGeom prst="parallelogram">
            <a:avLst>
              <a:gd fmla="val 100096" name="adj"/>
            </a:avLst>
          </a:prstGeom>
          <a:solidFill>
            <a:schemeClr val="lt1">
              <a:alpha val="20000"/>
            </a:scheme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967" name="Google Shape;967;p102"/>
          <p:cNvSpPr txBox="1"/>
          <p:nvPr/>
        </p:nvSpPr>
        <p:spPr>
          <a:xfrm>
            <a:off x="2886599" y="816025"/>
            <a:ext cx="3192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3600">
                <a:solidFill>
                  <a:srgbClr val="FFFFFF"/>
                </a:solidFill>
                <a:latin typeface="Poppins"/>
                <a:ea typeface="Poppins"/>
                <a:cs typeface="Poppins"/>
                <a:sym typeface="Poppins"/>
              </a:rPr>
              <a:t>THANK YOU</a:t>
            </a:r>
            <a:endParaRPr b="1" sz="3600">
              <a:solidFill>
                <a:srgbClr val="FFFFFF"/>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70" title="5.jpg"/>
          <p:cNvPicPr preferRelativeResize="0"/>
          <p:nvPr>
            <p:ph idx="2" type="pic"/>
          </p:nvPr>
        </p:nvPicPr>
        <p:blipFill rotWithShape="1">
          <a:blip r:embed="rId3">
            <a:alphaModFix/>
          </a:blip>
          <a:srcRect b="41059" l="18154" r="11832" t="4821"/>
          <a:stretch/>
        </p:blipFill>
        <p:spPr>
          <a:xfrm>
            <a:off x="2784371" y="424100"/>
            <a:ext cx="2049354" cy="1584126"/>
          </a:xfrm>
          <a:prstGeom prst="rect">
            <a:avLst/>
          </a:prstGeom>
          <a:solidFill>
            <a:srgbClr val="BFBFBF">
              <a:alpha val="9800"/>
            </a:srgbClr>
          </a:solidFill>
          <a:ln>
            <a:noFill/>
          </a:ln>
          <a:effectLst>
            <a:outerShdw blurRad="901700" sx="88000" rotWithShape="0" algn="t" dir="5400000" dist="647700" sy="88000">
              <a:srgbClr val="000000">
                <a:alpha val="40000"/>
              </a:srgbClr>
            </a:outerShdw>
          </a:effectLst>
        </p:spPr>
      </p:pic>
      <p:sp>
        <p:nvSpPr>
          <p:cNvPr id="292" name="Google Shape;292;p70"/>
          <p:cNvSpPr txBox="1"/>
          <p:nvPr/>
        </p:nvSpPr>
        <p:spPr>
          <a:xfrm>
            <a:off x="5396475" y="1038975"/>
            <a:ext cx="31071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i="1" lang="en" sz="4100">
                <a:solidFill>
                  <a:schemeClr val="accent1"/>
                </a:solidFill>
                <a:latin typeface="Poppins"/>
                <a:ea typeface="Poppins"/>
                <a:cs typeface="Poppins"/>
                <a:sym typeface="Poppins"/>
              </a:rPr>
              <a:t>TEAM</a:t>
            </a:r>
            <a:r>
              <a:rPr b="1" lang="en" sz="5000">
                <a:solidFill>
                  <a:srgbClr val="333A41"/>
                </a:solidFill>
                <a:latin typeface="Poppins"/>
                <a:ea typeface="Poppins"/>
                <a:cs typeface="Poppins"/>
                <a:sym typeface="Poppins"/>
              </a:rPr>
              <a:t> PROFILES</a:t>
            </a:r>
            <a:endParaRPr sz="1100"/>
          </a:p>
        </p:txBody>
      </p:sp>
      <p:sp>
        <p:nvSpPr>
          <p:cNvPr id="293" name="Google Shape;293;p70"/>
          <p:cNvSpPr/>
          <p:nvPr/>
        </p:nvSpPr>
        <p:spPr>
          <a:xfrm>
            <a:off x="2813720" y="1632536"/>
            <a:ext cx="1990500" cy="2601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latin typeface="Poppins Light"/>
                <a:ea typeface="Poppins Light"/>
                <a:cs typeface="Poppins Light"/>
                <a:sym typeface="Poppins Light"/>
              </a:rPr>
              <a:t>Tony </a:t>
            </a:r>
            <a:r>
              <a:rPr lang="en">
                <a:solidFill>
                  <a:schemeClr val="lt1"/>
                </a:solidFill>
                <a:latin typeface="Poppins Light"/>
                <a:ea typeface="Poppins Light"/>
                <a:cs typeface="Poppins Light"/>
                <a:sym typeface="Poppins Light"/>
              </a:rPr>
              <a:t>Torres</a:t>
            </a:r>
            <a:endParaRPr sz="1400">
              <a:solidFill>
                <a:schemeClr val="lt1"/>
              </a:solidFill>
              <a:latin typeface="Poppins Light"/>
              <a:ea typeface="Poppins Light"/>
              <a:cs typeface="Poppins Light"/>
              <a:sym typeface="Poppins Light"/>
            </a:endParaRPr>
          </a:p>
        </p:txBody>
      </p:sp>
      <p:grpSp>
        <p:nvGrpSpPr>
          <p:cNvPr id="294" name="Google Shape;294;p70"/>
          <p:cNvGrpSpPr/>
          <p:nvPr/>
        </p:nvGrpSpPr>
        <p:grpSpPr>
          <a:xfrm>
            <a:off x="777014" y="2125918"/>
            <a:ext cx="1651599" cy="692346"/>
            <a:chOff x="873029" y="2352811"/>
            <a:chExt cx="1958263" cy="820899"/>
          </a:xfrm>
        </p:grpSpPr>
        <p:sp>
          <p:nvSpPr>
            <p:cNvPr id="295" name="Google Shape;295;p70"/>
            <p:cNvSpPr txBox="1"/>
            <p:nvPr/>
          </p:nvSpPr>
          <p:spPr>
            <a:xfrm>
              <a:off x="902591" y="2629810"/>
              <a:ext cx="1928700" cy="5439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Executive Director/Lead Coach</a:t>
              </a:r>
              <a:endParaRPr sz="1100"/>
            </a:p>
          </p:txBody>
        </p:sp>
        <p:sp>
          <p:nvSpPr>
            <p:cNvPr id="296" name="Google Shape;296;p70"/>
            <p:cNvSpPr txBox="1"/>
            <p:nvPr/>
          </p:nvSpPr>
          <p:spPr>
            <a:xfrm>
              <a:off x="873029" y="2352811"/>
              <a:ext cx="1928700" cy="337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333A41"/>
                  </a:solidFill>
                  <a:latin typeface="Poppins"/>
                  <a:ea typeface="Poppins"/>
                  <a:cs typeface="Poppins"/>
                  <a:sym typeface="Poppins"/>
                </a:rPr>
                <a:t>SPEAKER</a:t>
              </a:r>
              <a:endParaRPr sz="1100"/>
            </a:p>
          </p:txBody>
        </p:sp>
      </p:grpSp>
      <p:grpSp>
        <p:nvGrpSpPr>
          <p:cNvPr id="297" name="Google Shape;297;p70"/>
          <p:cNvGrpSpPr/>
          <p:nvPr/>
        </p:nvGrpSpPr>
        <p:grpSpPr>
          <a:xfrm>
            <a:off x="2955323" y="2092495"/>
            <a:ext cx="1626524" cy="692228"/>
            <a:chOff x="1781481" y="4525556"/>
            <a:chExt cx="2761500" cy="1094432"/>
          </a:xfrm>
        </p:grpSpPr>
        <p:sp>
          <p:nvSpPr>
            <p:cNvPr id="298" name="Google Shape;298;p70"/>
            <p:cNvSpPr txBox="1"/>
            <p:nvPr/>
          </p:nvSpPr>
          <p:spPr>
            <a:xfrm>
              <a:off x="1781481" y="4894888"/>
              <a:ext cx="2761500" cy="725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Board </a:t>
              </a:r>
              <a:r>
                <a:rPr lang="en" sz="1100">
                  <a:solidFill>
                    <a:srgbClr val="3E4750"/>
                  </a:solidFill>
                  <a:latin typeface="Poppins Light"/>
                  <a:ea typeface="Poppins Light"/>
                  <a:cs typeface="Poppins Light"/>
                  <a:sym typeface="Poppins Light"/>
                </a:rPr>
                <a:t>Member</a:t>
              </a:r>
              <a:r>
                <a:rPr lang="en" sz="1100">
                  <a:solidFill>
                    <a:srgbClr val="3E4750"/>
                  </a:solidFill>
                  <a:latin typeface="Poppins Light"/>
                  <a:ea typeface="Poppins Light"/>
                  <a:cs typeface="Poppins Light"/>
                  <a:sym typeface="Poppins Light"/>
                </a:rPr>
                <a:t> / </a:t>
              </a:r>
              <a:endParaRPr sz="1100">
                <a:solidFill>
                  <a:srgbClr val="3E4750"/>
                </a:solidFill>
                <a:latin typeface="Poppins Light"/>
                <a:ea typeface="Poppins Light"/>
                <a:cs typeface="Poppins Light"/>
                <a:sym typeface="Poppins Light"/>
              </a:endParaRPr>
            </a:p>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Adaptive Athlete </a:t>
              </a:r>
              <a:endParaRPr sz="1100"/>
            </a:p>
          </p:txBody>
        </p:sp>
        <p:sp>
          <p:nvSpPr>
            <p:cNvPr id="299" name="Google Shape;299;p70"/>
            <p:cNvSpPr txBox="1"/>
            <p:nvPr/>
          </p:nvSpPr>
          <p:spPr>
            <a:xfrm>
              <a:off x="1781481" y="4525556"/>
              <a:ext cx="2761500" cy="45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333A41"/>
                  </a:solidFill>
                  <a:latin typeface="Poppins"/>
                  <a:ea typeface="Poppins"/>
                  <a:cs typeface="Poppins"/>
                  <a:sym typeface="Poppins"/>
                </a:rPr>
                <a:t>SPEAKER</a:t>
              </a:r>
              <a:endParaRPr sz="1100"/>
            </a:p>
          </p:txBody>
        </p:sp>
      </p:grpSp>
      <p:pic>
        <p:nvPicPr>
          <p:cNvPr id="300" name="Google Shape;300;p70" title="Ability-Skateboarding-Action-Sports_Andrews-portrait_sRGB-color-space_madelynn.m.5-1494x2048.jpg"/>
          <p:cNvPicPr preferRelativeResize="0"/>
          <p:nvPr>
            <p:ph idx="2" type="pic"/>
          </p:nvPr>
        </p:nvPicPr>
        <p:blipFill rotWithShape="1">
          <a:blip r:embed="rId4">
            <a:alphaModFix/>
          </a:blip>
          <a:srcRect b="37470" l="0" r="0" t="6140"/>
          <a:stretch/>
        </p:blipFill>
        <p:spPr>
          <a:xfrm>
            <a:off x="578025" y="424100"/>
            <a:ext cx="2049353" cy="1584128"/>
          </a:xfrm>
          <a:prstGeom prst="rect">
            <a:avLst/>
          </a:prstGeom>
          <a:solidFill>
            <a:srgbClr val="BFBFBF">
              <a:alpha val="9803"/>
            </a:srgbClr>
          </a:solidFill>
          <a:ln>
            <a:noFill/>
          </a:ln>
          <a:effectLst>
            <a:outerShdw blurRad="901700" sx="88000" rotWithShape="0" algn="t" dir="5400000" dist="647700" sy="88000">
              <a:srgbClr val="000000">
                <a:alpha val="40000"/>
              </a:srgbClr>
            </a:outerShdw>
          </a:effectLst>
        </p:spPr>
      </p:pic>
      <p:sp>
        <p:nvSpPr>
          <p:cNvPr id="301" name="Google Shape;301;p70"/>
          <p:cNvSpPr/>
          <p:nvPr/>
        </p:nvSpPr>
        <p:spPr>
          <a:xfrm>
            <a:off x="-701791" y="3638550"/>
            <a:ext cx="3356557" cy="1831181"/>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2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02" name="Google Shape;302;p70"/>
          <p:cNvSpPr/>
          <p:nvPr/>
        </p:nvSpPr>
        <p:spPr>
          <a:xfrm>
            <a:off x="6584834" y="-846616"/>
            <a:ext cx="3356700" cy="1831200"/>
          </a:xfrm>
          <a:prstGeom prst="parallelogram">
            <a:avLst>
              <a:gd fmla="val 100096" name="adj"/>
            </a:avLst>
          </a:prstGeom>
          <a:gradFill>
            <a:gsLst>
              <a:gs pos="0">
                <a:srgbClr val="DEE7F2"/>
              </a:gs>
              <a:gs pos="35000">
                <a:srgbClr val="DEE7F2"/>
              </a:gs>
              <a:gs pos="100000">
                <a:srgbClr val="F3F6FF">
                  <a:alpha val="0"/>
                </a:srgbClr>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03" name="Google Shape;303;p70"/>
          <p:cNvSpPr/>
          <p:nvPr/>
        </p:nvSpPr>
        <p:spPr>
          <a:xfrm>
            <a:off x="578025" y="1632525"/>
            <a:ext cx="2121900" cy="2601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a:solidFill>
                  <a:schemeClr val="lt1"/>
                </a:solidFill>
                <a:latin typeface="Poppins Light"/>
                <a:ea typeface="Poppins Light"/>
                <a:cs typeface="Poppins Light"/>
                <a:sym typeface="Poppins Light"/>
              </a:rPr>
              <a:t>Andrew Garcia </a:t>
            </a:r>
            <a:endParaRPr sz="1400">
              <a:solidFill>
                <a:schemeClr val="lt1"/>
              </a:solidFill>
              <a:latin typeface="Poppins Light"/>
              <a:ea typeface="Poppins Light"/>
              <a:cs typeface="Poppins Light"/>
              <a:sym typeface="Poppins Light"/>
            </a:endParaRPr>
          </a:p>
        </p:txBody>
      </p:sp>
      <p:pic>
        <p:nvPicPr>
          <p:cNvPr id="304" name="Google Shape;304;p70" title="FRAN5016.jpg"/>
          <p:cNvPicPr preferRelativeResize="0"/>
          <p:nvPr>
            <p:ph idx="2" type="pic"/>
          </p:nvPr>
        </p:nvPicPr>
        <p:blipFill rotWithShape="1">
          <a:blip r:embed="rId5">
            <a:alphaModFix/>
          </a:blip>
          <a:srcRect b="12582" l="17130" r="22784" t="19515"/>
          <a:stretch/>
        </p:blipFill>
        <p:spPr>
          <a:xfrm>
            <a:off x="5000848" y="2919150"/>
            <a:ext cx="1746213" cy="1349807"/>
          </a:xfrm>
          <a:prstGeom prst="rect">
            <a:avLst/>
          </a:prstGeom>
          <a:solidFill>
            <a:srgbClr val="BFBFBF">
              <a:alpha val="9800"/>
            </a:srgbClr>
          </a:solidFill>
          <a:ln>
            <a:noFill/>
          </a:ln>
          <a:effectLst>
            <a:outerShdw blurRad="901700" sx="88000" rotWithShape="0" algn="t" dir="5400000" dist="647700" sy="88000">
              <a:srgbClr val="000000">
                <a:alpha val="40000"/>
              </a:srgbClr>
            </a:outerShdw>
          </a:effectLst>
        </p:spPr>
      </p:pic>
      <p:sp>
        <p:nvSpPr>
          <p:cNvPr id="305" name="Google Shape;305;p70"/>
          <p:cNvSpPr/>
          <p:nvPr/>
        </p:nvSpPr>
        <p:spPr>
          <a:xfrm>
            <a:off x="4849300" y="3865650"/>
            <a:ext cx="2049300" cy="2214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latin typeface="Poppins Light"/>
                <a:ea typeface="Poppins Light"/>
                <a:cs typeface="Poppins Light"/>
                <a:sym typeface="Poppins Light"/>
              </a:rPr>
              <a:t>Damien Munoz</a:t>
            </a:r>
            <a:endParaRPr sz="1400">
              <a:solidFill>
                <a:schemeClr val="lt1"/>
              </a:solidFill>
              <a:latin typeface="Poppins Light"/>
              <a:ea typeface="Poppins Light"/>
              <a:cs typeface="Poppins Light"/>
              <a:sym typeface="Poppins Light"/>
            </a:endParaRPr>
          </a:p>
        </p:txBody>
      </p:sp>
      <p:grpSp>
        <p:nvGrpSpPr>
          <p:cNvPr id="306" name="Google Shape;306;p70"/>
          <p:cNvGrpSpPr/>
          <p:nvPr/>
        </p:nvGrpSpPr>
        <p:grpSpPr>
          <a:xfrm>
            <a:off x="5109218" y="4403371"/>
            <a:ext cx="1385997" cy="437577"/>
            <a:chOff x="2000000" y="4679870"/>
            <a:chExt cx="2761500" cy="811832"/>
          </a:xfrm>
        </p:grpSpPr>
        <p:sp>
          <p:nvSpPr>
            <p:cNvPr id="307" name="Google Shape;307;p70"/>
            <p:cNvSpPr txBox="1"/>
            <p:nvPr/>
          </p:nvSpPr>
          <p:spPr>
            <a:xfrm>
              <a:off x="2000000" y="5049202"/>
              <a:ext cx="2761500" cy="4425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Demo </a:t>
              </a:r>
              <a:r>
                <a:rPr lang="en" sz="1100">
                  <a:solidFill>
                    <a:srgbClr val="3E4750"/>
                  </a:solidFill>
                  <a:latin typeface="Poppins Light"/>
                  <a:ea typeface="Poppins Light"/>
                  <a:cs typeface="Poppins Light"/>
                  <a:sym typeface="Poppins Light"/>
                </a:rPr>
                <a:t> </a:t>
              </a:r>
              <a:endParaRPr sz="1100"/>
            </a:p>
          </p:txBody>
        </p:sp>
        <p:sp>
          <p:nvSpPr>
            <p:cNvPr id="308" name="Google Shape;308;p70"/>
            <p:cNvSpPr txBox="1"/>
            <p:nvPr/>
          </p:nvSpPr>
          <p:spPr>
            <a:xfrm>
              <a:off x="2000000" y="4679870"/>
              <a:ext cx="2761500" cy="528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333A41"/>
                  </a:solidFill>
                  <a:latin typeface="Poppins"/>
                  <a:ea typeface="Poppins"/>
                  <a:cs typeface="Poppins"/>
                  <a:sym typeface="Poppins"/>
                </a:rPr>
                <a:t>ATHLETE</a:t>
              </a:r>
              <a:endParaRPr sz="1100"/>
            </a:p>
          </p:txBody>
        </p:sp>
      </p:grpSp>
      <p:pic>
        <p:nvPicPr>
          <p:cNvPr id="309" name="Google Shape;309;p70" title="FRAN5145.jpg"/>
          <p:cNvPicPr preferRelativeResize="0"/>
          <p:nvPr>
            <p:ph idx="2" type="pic"/>
          </p:nvPr>
        </p:nvPicPr>
        <p:blipFill rotWithShape="1">
          <a:blip r:embed="rId6">
            <a:alphaModFix/>
          </a:blip>
          <a:srcRect b="18817" l="9492" r="20401" t="0"/>
          <a:stretch/>
        </p:blipFill>
        <p:spPr>
          <a:xfrm>
            <a:off x="2824450" y="2919152"/>
            <a:ext cx="1746213" cy="1349806"/>
          </a:xfrm>
          <a:prstGeom prst="rect">
            <a:avLst/>
          </a:prstGeom>
          <a:solidFill>
            <a:srgbClr val="BFBFBF">
              <a:alpha val="9800"/>
            </a:srgbClr>
          </a:solidFill>
          <a:ln>
            <a:noFill/>
          </a:ln>
          <a:effectLst>
            <a:outerShdw blurRad="901700" sx="88000" rotWithShape="0" algn="t" dir="5400000" dist="647700" sy="88000">
              <a:srgbClr val="000000">
                <a:alpha val="40000"/>
              </a:srgbClr>
            </a:outerShdw>
          </a:effectLst>
        </p:spPr>
      </p:pic>
      <p:sp>
        <p:nvSpPr>
          <p:cNvPr id="310" name="Google Shape;310;p70"/>
          <p:cNvSpPr/>
          <p:nvPr/>
        </p:nvSpPr>
        <p:spPr>
          <a:xfrm>
            <a:off x="2627375" y="3865650"/>
            <a:ext cx="2049300" cy="221400"/>
          </a:xfrm>
          <a:prstGeom prst="parallelogram">
            <a:avLst>
              <a:gd fmla="val 100096" name="adj"/>
            </a:avLst>
          </a:prstGeom>
          <a:gradFill>
            <a:gsLst>
              <a:gs pos="0">
                <a:schemeClr val="accent1"/>
              </a:gs>
              <a:gs pos="35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latin typeface="Poppins Light"/>
                <a:ea typeface="Poppins Light"/>
                <a:cs typeface="Poppins Light"/>
                <a:sym typeface="Poppins Light"/>
              </a:rPr>
              <a:t>Tomas Woods</a:t>
            </a:r>
            <a:endParaRPr sz="1400">
              <a:solidFill>
                <a:schemeClr val="lt1"/>
              </a:solidFill>
              <a:latin typeface="Poppins Light"/>
              <a:ea typeface="Poppins Light"/>
              <a:cs typeface="Poppins Light"/>
              <a:sym typeface="Poppins Light"/>
            </a:endParaRPr>
          </a:p>
        </p:txBody>
      </p:sp>
      <p:grpSp>
        <p:nvGrpSpPr>
          <p:cNvPr id="311" name="Google Shape;311;p70"/>
          <p:cNvGrpSpPr/>
          <p:nvPr/>
        </p:nvGrpSpPr>
        <p:grpSpPr>
          <a:xfrm>
            <a:off x="2952858" y="4403374"/>
            <a:ext cx="1398347" cy="437577"/>
            <a:chOff x="1781481" y="4525556"/>
            <a:chExt cx="2786106" cy="811832"/>
          </a:xfrm>
        </p:grpSpPr>
        <p:sp>
          <p:nvSpPr>
            <p:cNvPr id="312" name="Google Shape;312;p70"/>
            <p:cNvSpPr txBox="1"/>
            <p:nvPr/>
          </p:nvSpPr>
          <p:spPr>
            <a:xfrm>
              <a:off x="1781481" y="4894888"/>
              <a:ext cx="2761500" cy="4425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Demo </a:t>
              </a:r>
              <a:r>
                <a:rPr lang="en" sz="1100">
                  <a:solidFill>
                    <a:srgbClr val="3E4750"/>
                  </a:solidFill>
                  <a:latin typeface="Poppins Light"/>
                  <a:ea typeface="Poppins Light"/>
                  <a:cs typeface="Poppins Light"/>
                  <a:sym typeface="Poppins Light"/>
                </a:rPr>
                <a:t> </a:t>
              </a:r>
              <a:endParaRPr sz="1100"/>
            </a:p>
          </p:txBody>
        </p:sp>
        <p:sp>
          <p:nvSpPr>
            <p:cNvPr id="313" name="Google Shape;313;p70"/>
            <p:cNvSpPr txBox="1"/>
            <p:nvPr/>
          </p:nvSpPr>
          <p:spPr>
            <a:xfrm>
              <a:off x="1806087" y="4525556"/>
              <a:ext cx="2761500" cy="528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333A41"/>
                  </a:solidFill>
                  <a:latin typeface="Poppins"/>
                  <a:ea typeface="Poppins"/>
                  <a:cs typeface="Poppins"/>
                  <a:sym typeface="Poppins"/>
                </a:rPr>
                <a:t>ATHLETE</a:t>
              </a:r>
              <a:endParaRPr sz="11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71"/>
          <p:cNvSpPr/>
          <p:nvPr/>
        </p:nvSpPr>
        <p:spPr>
          <a:xfrm>
            <a:off x="869425" y="810424"/>
            <a:ext cx="7405200" cy="3218700"/>
          </a:xfrm>
          <a:prstGeom prst="rect">
            <a:avLst/>
          </a:prstGeom>
          <a:solidFill>
            <a:schemeClr val="lt1"/>
          </a:solidFill>
          <a:ln>
            <a:noFill/>
          </a:ln>
          <a:effectLst>
            <a:outerShdw blurRad="812800" sx="85000" rotWithShape="0" algn="t" dir="5400000" dist="685800" sy="85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19" name="Google Shape;319;p71"/>
          <p:cNvSpPr txBox="1"/>
          <p:nvPr/>
        </p:nvSpPr>
        <p:spPr>
          <a:xfrm>
            <a:off x="656110" y="344602"/>
            <a:ext cx="78318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4500">
                <a:solidFill>
                  <a:srgbClr val="333A41"/>
                </a:solidFill>
                <a:latin typeface="Poppins"/>
                <a:ea typeface="Poppins"/>
                <a:cs typeface="Poppins"/>
                <a:sym typeface="Poppins"/>
              </a:rPr>
              <a:t>What to Expect</a:t>
            </a:r>
            <a:endParaRPr b="1" sz="4500">
              <a:solidFill>
                <a:srgbClr val="333A41"/>
              </a:solidFill>
              <a:latin typeface="Poppins"/>
              <a:ea typeface="Poppins"/>
              <a:cs typeface="Poppins"/>
              <a:sym typeface="Poppins"/>
            </a:endParaRPr>
          </a:p>
        </p:txBody>
      </p:sp>
      <p:sp>
        <p:nvSpPr>
          <p:cNvPr id="320" name="Google Shape;320;p71"/>
          <p:cNvSpPr txBox="1"/>
          <p:nvPr/>
        </p:nvSpPr>
        <p:spPr>
          <a:xfrm>
            <a:off x="1152026" y="2021000"/>
            <a:ext cx="2247300" cy="1339200"/>
          </a:xfrm>
          <a:prstGeom prst="rect">
            <a:avLst/>
          </a:prstGeom>
          <a:noFill/>
          <a:ln>
            <a:noFill/>
          </a:ln>
        </p:spPr>
        <p:txBody>
          <a:bodyPr anchorCtr="0" anchor="t" bIns="34275" lIns="68575" spcFirstLastPara="1" rIns="68575" wrap="square" tIns="34275">
            <a:spAutoFit/>
          </a:bodyPr>
          <a:lstStyle/>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Adaptive Skateboarding</a:t>
            </a:r>
            <a:endParaRPr sz="1100">
              <a:solidFill>
                <a:srgbClr val="3E4750"/>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WCMX (Wheelchair Motocross)</a:t>
            </a:r>
            <a:endParaRPr sz="1100">
              <a:solidFill>
                <a:srgbClr val="3E4750"/>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Closing Remarks: Q&amp;A</a:t>
            </a:r>
            <a:endParaRPr sz="1100">
              <a:solidFill>
                <a:srgbClr val="3E4750"/>
              </a:solidFill>
              <a:latin typeface="Poppins Light"/>
              <a:ea typeface="Poppins Light"/>
              <a:cs typeface="Poppins Light"/>
              <a:sym typeface="Poppins Light"/>
            </a:endParaRPr>
          </a:p>
          <a:p>
            <a:pPr indent="0" lvl="0" marL="0" marR="0" rtl="0" algn="ctr">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p:txBody>
      </p:sp>
      <p:sp>
        <p:nvSpPr>
          <p:cNvPr id="321" name="Google Shape;321;p71"/>
          <p:cNvSpPr txBox="1"/>
          <p:nvPr/>
        </p:nvSpPr>
        <p:spPr>
          <a:xfrm>
            <a:off x="1152025" y="1196750"/>
            <a:ext cx="2076900" cy="734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Sport Break Down</a:t>
            </a:r>
            <a:endParaRPr b="1" sz="1200">
              <a:solidFill>
                <a:srgbClr val="3E4750"/>
              </a:solidFill>
              <a:latin typeface="Poppins"/>
              <a:ea typeface="Poppins"/>
              <a:cs typeface="Poppins"/>
              <a:sym typeface="Poppins"/>
            </a:endParaRPr>
          </a:p>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 and Q&amp;A </a:t>
            </a:r>
            <a:endParaRPr b="1" sz="1200">
              <a:solidFill>
                <a:srgbClr val="3E4750"/>
              </a:solidFill>
              <a:latin typeface="Poppins"/>
              <a:ea typeface="Poppins"/>
              <a:cs typeface="Poppins"/>
              <a:sym typeface="Poppins"/>
            </a:endParaRPr>
          </a:p>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(15-30 Minutes) </a:t>
            </a:r>
            <a:endParaRPr sz="1100"/>
          </a:p>
        </p:txBody>
      </p:sp>
      <p:grpSp>
        <p:nvGrpSpPr>
          <p:cNvPr id="322" name="Google Shape;322;p71"/>
          <p:cNvGrpSpPr/>
          <p:nvPr/>
        </p:nvGrpSpPr>
        <p:grpSpPr>
          <a:xfrm>
            <a:off x="1768058" y="3166261"/>
            <a:ext cx="609821" cy="609821"/>
            <a:chOff x="9007704" y="3681861"/>
            <a:chExt cx="1566455" cy="1566455"/>
          </a:xfrm>
        </p:grpSpPr>
        <p:sp>
          <p:nvSpPr>
            <p:cNvPr id="323" name="Google Shape;323;p71"/>
            <p:cNvSpPr/>
            <p:nvPr/>
          </p:nvSpPr>
          <p:spPr>
            <a:xfrm rot="2700000">
              <a:off x="9237107" y="3911263"/>
              <a:ext cx="1107650" cy="1107652"/>
            </a:xfrm>
            <a:prstGeom prst="rect">
              <a:avLst/>
            </a:prstGeom>
            <a:solidFill>
              <a:schemeClr val="accent1"/>
            </a:solidFill>
            <a:ln>
              <a:noFill/>
            </a:ln>
            <a:effectLst>
              <a:outerShdw blurRad="609600" sx="85000" rotWithShape="0" algn="t" dir="5400000" dist="469900" sy="85000">
                <a:srgbClr val="000000">
                  <a:alpha val="14901"/>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24" name="Google Shape;324;p71"/>
            <p:cNvSpPr/>
            <p:nvPr/>
          </p:nvSpPr>
          <p:spPr>
            <a:xfrm>
              <a:off x="9475817" y="4149975"/>
              <a:ext cx="630230" cy="630229"/>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325" name="Google Shape;325;p71"/>
          <p:cNvSpPr txBox="1"/>
          <p:nvPr/>
        </p:nvSpPr>
        <p:spPr>
          <a:xfrm>
            <a:off x="5988334" y="1819096"/>
            <a:ext cx="2020500" cy="1339200"/>
          </a:xfrm>
          <a:prstGeom prst="rect">
            <a:avLst/>
          </a:prstGeom>
          <a:noFill/>
          <a:ln>
            <a:noFill/>
          </a:ln>
        </p:spPr>
        <p:txBody>
          <a:bodyPr anchorCtr="0" anchor="t" bIns="34275" lIns="68575" spcFirstLastPara="1" rIns="68575" wrap="square" tIns="34275">
            <a:spAutoFit/>
          </a:bodyPr>
          <a:lstStyle/>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Recap &amp; Appreciation</a:t>
            </a:r>
            <a:endParaRPr sz="1100">
              <a:solidFill>
                <a:srgbClr val="3E4750"/>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Open Floor for Question</a:t>
            </a:r>
            <a:endParaRPr sz="1100">
              <a:solidFill>
                <a:srgbClr val="3E4750"/>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rgbClr val="3E4750"/>
              </a:buClr>
              <a:buSzPts val="1100"/>
              <a:buFont typeface="Poppins Light"/>
              <a:buChar char="●"/>
            </a:pPr>
            <a:r>
              <a:rPr lang="en" sz="1100">
                <a:solidFill>
                  <a:srgbClr val="3E4750"/>
                </a:solidFill>
                <a:latin typeface="Poppins Light"/>
                <a:ea typeface="Poppins Light"/>
                <a:cs typeface="Poppins Light"/>
                <a:sym typeface="Poppins Light"/>
              </a:rPr>
              <a:t>Next Steps &amp; Resources</a:t>
            </a:r>
            <a:endParaRPr sz="1100">
              <a:solidFill>
                <a:srgbClr val="3E4750"/>
              </a:solidFill>
              <a:latin typeface="Poppins Light"/>
              <a:ea typeface="Poppins Light"/>
              <a:cs typeface="Poppins Light"/>
              <a:sym typeface="Poppins Light"/>
            </a:endParaRPr>
          </a:p>
        </p:txBody>
      </p:sp>
      <p:sp>
        <p:nvSpPr>
          <p:cNvPr id="326" name="Google Shape;326;p71"/>
          <p:cNvSpPr txBox="1"/>
          <p:nvPr/>
        </p:nvSpPr>
        <p:spPr>
          <a:xfrm>
            <a:off x="5988334" y="1215802"/>
            <a:ext cx="2020500" cy="494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rgbClr val="3E4750"/>
                </a:solidFill>
                <a:latin typeface="Poppins"/>
                <a:ea typeface="Poppins"/>
                <a:cs typeface="Poppins"/>
                <a:sym typeface="Poppins"/>
              </a:rPr>
              <a:t>Closing Statements and Q&amp;A( 15-30)</a:t>
            </a:r>
            <a:endParaRPr sz="1100"/>
          </a:p>
        </p:txBody>
      </p:sp>
      <p:grpSp>
        <p:nvGrpSpPr>
          <p:cNvPr id="327" name="Google Shape;327;p71"/>
          <p:cNvGrpSpPr/>
          <p:nvPr/>
        </p:nvGrpSpPr>
        <p:grpSpPr>
          <a:xfrm>
            <a:off x="6766135" y="3166261"/>
            <a:ext cx="609821" cy="609821"/>
            <a:chOff x="9007704" y="3681861"/>
            <a:chExt cx="1566455" cy="1566455"/>
          </a:xfrm>
        </p:grpSpPr>
        <p:sp>
          <p:nvSpPr>
            <p:cNvPr id="328" name="Google Shape;328;p71"/>
            <p:cNvSpPr/>
            <p:nvPr/>
          </p:nvSpPr>
          <p:spPr>
            <a:xfrm rot="2700000">
              <a:off x="9237107" y="3911263"/>
              <a:ext cx="1107650" cy="1107652"/>
            </a:xfrm>
            <a:prstGeom prst="rect">
              <a:avLst/>
            </a:prstGeom>
            <a:solidFill>
              <a:schemeClr val="accent2"/>
            </a:solidFill>
            <a:ln>
              <a:noFill/>
            </a:ln>
            <a:effectLst>
              <a:outerShdw blurRad="609600" sx="85000" rotWithShape="0" algn="t" dir="5400000" dist="469900" sy="85000">
                <a:srgbClr val="000000">
                  <a:alpha val="14901"/>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29" name="Google Shape;329;p71"/>
            <p:cNvSpPr/>
            <p:nvPr/>
          </p:nvSpPr>
          <p:spPr>
            <a:xfrm>
              <a:off x="9475817" y="4149975"/>
              <a:ext cx="630230" cy="630229"/>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330" name="Google Shape;330;p71"/>
          <p:cNvSpPr/>
          <p:nvPr/>
        </p:nvSpPr>
        <p:spPr>
          <a:xfrm>
            <a:off x="3399300" y="1987153"/>
            <a:ext cx="2345400" cy="23460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31" name="Google Shape;331;p71"/>
          <p:cNvSpPr txBox="1"/>
          <p:nvPr/>
        </p:nvSpPr>
        <p:spPr>
          <a:xfrm>
            <a:off x="3561756" y="2101496"/>
            <a:ext cx="20205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b="1" lang="en" sz="1200">
                <a:solidFill>
                  <a:schemeClr val="lt1"/>
                </a:solidFill>
                <a:latin typeface="Poppins"/>
                <a:ea typeface="Poppins"/>
                <a:cs typeface="Poppins"/>
                <a:sym typeface="Poppins"/>
              </a:rPr>
              <a:t>Demo (2 Hours)</a:t>
            </a:r>
            <a:endParaRPr sz="1100"/>
          </a:p>
        </p:txBody>
      </p:sp>
      <p:sp>
        <p:nvSpPr>
          <p:cNvPr id="332" name="Google Shape;332;p71"/>
          <p:cNvSpPr txBox="1"/>
          <p:nvPr/>
        </p:nvSpPr>
        <p:spPr>
          <a:xfrm>
            <a:off x="3399300" y="2428000"/>
            <a:ext cx="2247300" cy="1559100"/>
          </a:xfrm>
          <a:prstGeom prst="rect">
            <a:avLst/>
          </a:prstGeom>
          <a:noFill/>
          <a:ln>
            <a:noFill/>
          </a:ln>
        </p:spPr>
        <p:txBody>
          <a:bodyPr anchorCtr="0" anchor="t" bIns="34275" lIns="68575" spcFirstLastPara="1" rIns="68575" wrap="square" tIns="34275">
            <a:spAutoFit/>
          </a:bodyPr>
          <a:lstStyle/>
          <a:p>
            <a:pPr indent="-298450" lvl="0" marL="457200" marR="0" rtl="0" algn="l">
              <a:lnSpc>
                <a:spcPct val="130000"/>
              </a:lnSpc>
              <a:spcBef>
                <a:spcPts val="0"/>
              </a:spcBef>
              <a:spcAft>
                <a:spcPts val="0"/>
              </a:spcAft>
              <a:buClr>
                <a:schemeClr val="lt1"/>
              </a:buClr>
              <a:buSzPts val="1100"/>
              <a:buFont typeface="Poppins Light"/>
              <a:buChar char="●"/>
            </a:pPr>
            <a:r>
              <a:rPr lang="en" sz="1100">
                <a:solidFill>
                  <a:schemeClr val="lt1"/>
                </a:solidFill>
                <a:latin typeface="Poppins Light"/>
                <a:ea typeface="Poppins Light"/>
                <a:cs typeface="Poppins Light"/>
                <a:sym typeface="Poppins Light"/>
              </a:rPr>
              <a:t>Equipment overview</a:t>
            </a:r>
            <a:endParaRPr sz="1100">
              <a:solidFill>
                <a:schemeClr val="lt1"/>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chemeClr val="lt1"/>
              </a:buClr>
              <a:buSzPts val="1100"/>
              <a:buFont typeface="Poppins Light"/>
              <a:buChar char="●"/>
            </a:pPr>
            <a:r>
              <a:rPr lang="en" sz="1100">
                <a:solidFill>
                  <a:schemeClr val="lt1"/>
                </a:solidFill>
                <a:latin typeface="Poppins Light"/>
                <a:ea typeface="Poppins Light"/>
                <a:cs typeface="Poppins Light"/>
                <a:sym typeface="Poppins Light"/>
              </a:rPr>
              <a:t>Safety equipment</a:t>
            </a:r>
            <a:endParaRPr sz="1100">
              <a:solidFill>
                <a:schemeClr val="lt1"/>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chemeClr val="lt1"/>
              </a:buClr>
              <a:buSzPts val="1100"/>
              <a:buFont typeface="Poppins Light"/>
              <a:buChar char="●"/>
            </a:pPr>
            <a:r>
              <a:rPr lang="en" sz="1100">
                <a:solidFill>
                  <a:schemeClr val="lt1"/>
                </a:solidFill>
                <a:latin typeface="Poppins Light"/>
                <a:ea typeface="Poppins Light"/>
                <a:cs typeface="Poppins Light"/>
                <a:sym typeface="Poppins Light"/>
              </a:rPr>
              <a:t>Skatepark demo (Skateboarding/WCMX</a:t>
            </a:r>
            <a:endParaRPr sz="1100">
              <a:solidFill>
                <a:schemeClr val="lt1"/>
              </a:solidFill>
              <a:latin typeface="Poppins Light"/>
              <a:ea typeface="Poppins Light"/>
              <a:cs typeface="Poppins Light"/>
              <a:sym typeface="Poppins Light"/>
            </a:endParaRPr>
          </a:p>
          <a:p>
            <a:pPr indent="-298450" lvl="0" marL="457200" marR="0" rtl="0" algn="l">
              <a:lnSpc>
                <a:spcPct val="130000"/>
              </a:lnSpc>
              <a:spcBef>
                <a:spcPts val="0"/>
              </a:spcBef>
              <a:spcAft>
                <a:spcPts val="0"/>
              </a:spcAft>
              <a:buClr>
                <a:schemeClr val="lt1"/>
              </a:buClr>
              <a:buSzPts val="1100"/>
              <a:buFont typeface="Poppins Light"/>
              <a:buChar char="●"/>
            </a:pPr>
            <a:r>
              <a:rPr lang="en" sz="1100">
                <a:solidFill>
                  <a:schemeClr val="lt1"/>
                </a:solidFill>
                <a:latin typeface="Poppins Light"/>
                <a:ea typeface="Poppins Light"/>
                <a:cs typeface="Poppins Light"/>
                <a:sym typeface="Poppins Light"/>
              </a:rPr>
              <a:t>Mega Ramp demo (Skateboarding/WCMX)</a:t>
            </a:r>
            <a:endParaRPr sz="1100">
              <a:solidFill>
                <a:schemeClr val="lt1"/>
              </a:solidFill>
              <a:latin typeface="Poppins Light"/>
              <a:ea typeface="Poppins Light"/>
              <a:cs typeface="Poppins Light"/>
              <a:sym typeface="Poppins Light"/>
            </a:endParaRPr>
          </a:p>
          <a:p>
            <a:pPr indent="0" lvl="0" marL="0" marR="0" rtl="0" algn="ctr">
              <a:lnSpc>
                <a:spcPct val="130000"/>
              </a:lnSpc>
              <a:spcBef>
                <a:spcPts val="0"/>
              </a:spcBef>
              <a:spcAft>
                <a:spcPts val="0"/>
              </a:spcAft>
              <a:buNone/>
            </a:pPr>
            <a:r>
              <a:t/>
            </a:r>
            <a:endParaRPr sz="1100">
              <a:solidFill>
                <a:schemeClr val="lt1"/>
              </a:solidFill>
              <a:latin typeface="Poppins Light"/>
              <a:ea typeface="Poppins Light"/>
              <a:cs typeface="Poppins Light"/>
              <a:sym typeface="Poppins Light"/>
            </a:endParaRPr>
          </a:p>
        </p:txBody>
      </p:sp>
      <p:cxnSp>
        <p:nvCxnSpPr>
          <p:cNvPr id="333" name="Google Shape;333;p71"/>
          <p:cNvCxnSpPr/>
          <p:nvPr/>
        </p:nvCxnSpPr>
        <p:spPr>
          <a:xfrm>
            <a:off x="4057056" y="3987094"/>
            <a:ext cx="1182300" cy="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72"/>
          <p:cNvSpPr txBox="1"/>
          <p:nvPr/>
        </p:nvSpPr>
        <p:spPr>
          <a:xfrm>
            <a:off x="656035" y="1055359"/>
            <a:ext cx="7831800" cy="217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1" lang="en" sz="13700" u="none" cap="none" strike="noStrike">
                <a:solidFill>
                  <a:srgbClr val="333A41"/>
                </a:solidFill>
                <a:latin typeface="Poppins"/>
                <a:ea typeface="Poppins"/>
                <a:cs typeface="Poppins"/>
                <a:sym typeface="Poppins"/>
              </a:rPr>
              <a:t>SKATE</a:t>
            </a:r>
            <a:endParaRPr b="1" i="1" sz="13700" u="none" cap="none" strike="noStrike">
              <a:solidFill>
                <a:srgbClr val="333A41"/>
              </a:solidFill>
              <a:latin typeface="Poppins"/>
              <a:ea typeface="Poppins"/>
              <a:cs typeface="Poppins"/>
              <a:sym typeface="Poppins"/>
            </a:endParaRPr>
          </a:p>
        </p:txBody>
      </p:sp>
      <p:sp>
        <p:nvSpPr>
          <p:cNvPr id="339" name="Google Shape;339;p72"/>
          <p:cNvSpPr/>
          <p:nvPr/>
        </p:nvSpPr>
        <p:spPr>
          <a:xfrm>
            <a:off x="2987526" y="3200097"/>
            <a:ext cx="3168900" cy="256800"/>
          </a:xfrm>
          <a:prstGeom prst="rect">
            <a:avLst/>
          </a:prstGeom>
          <a:gradFill>
            <a:gsLst>
              <a:gs pos="0">
                <a:schemeClr val="accent1"/>
              </a:gs>
              <a:gs pos="35000">
                <a:schemeClr val="accent3"/>
              </a:gs>
              <a:gs pos="100000">
                <a:schemeClr val="accent5"/>
              </a:gs>
            </a:gsLst>
            <a:path path="circle">
              <a:fillToRect b="100%" l="100%"/>
            </a:path>
            <a:tileRect r="-100%" t="-100%"/>
          </a:gradFill>
          <a:ln>
            <a:noFill/>
          </a:ln>
          <a:effectLst>
            <a:outerShdw blurRad="952500" sx="88000" rotWithShape="0" algn="tr" dir="8100000" dist="863600" sy="88000">
              <a:srgbClr val="000000">
                <a:alpha val="1372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i="1" lang="en" sz="1200">
                <a:solidFill>
                  <a:schemeClr val="lt1"/>
                </a:solidFill>
                <a:latin typeface="Poppins"/>
                <a:ea typeface="Poppins"/>
                <a:cs typeface="Poppins"/>
                <a:sym typeface="Poppins"/>
              </a:rPr>
              <a:t>PRESENTATION</a:t>
            </a:r>
            <a:r>
              <a:rPr i="1" lang="en" sz="1200">
                <a:solidFill>
                  <a:schemeClr val="lt1"/>
                </a:solidFill>
                <a:latin typeface="Poppins"/>
                <a:ea typeface="Poppins"/>
                <a:cs typeface="Poppins"/>
                <a:sym typeface="Poppins"/>
              </a:rPr>
              <a:t> </a:t>
            </a:r>
            <a:endParaRPr sz="1100"/>
          </a:p>
        </p:txBody>
      </p:sp>
      <p:sp>
        <p:nvSpPr>
          <p:cNvPr id="340" name="Google Shape;340;p72"/>
          <p:cNvSpPr/>
          <p:nvPr/>
        </p:nvSpPr>
        <p:spPr>
          <a:xfrm flipH="1">
            <a:off x="7010399" y="3009900"/>
            <a:ext cx="2133600" cy="2133600"/>
          </a:xfrm>
          <a:prstGeom prst="rtTriangle">
            <a:avLst/>
          </a:prstGeom>
          <a:gradFill>
            <a:gsLst>
              <a:gs pos="0">
                <a:schemeClr val="accent1"/>
              </a:gs>
              <a:gs pos="39000">
                <a:schemeClr val="accent2"/>
              </a:gs>
              <a:gs pos="65000">
                <a:schemeClr val="accent3"/>
              </a:gs>
              <a:gs pos="100000">
                <a:schemeClr val="accent5"/>
              </a:gs>
            </a:gsLst>
            <a:path path="circle">
              <a:fillToRect b="100%" r="100%"/>
            </a:path>
            <a:tileRect l="-100%" t="-100%"/>
          </a:gradFill>
          <a:ln>
            <a:noFill/>
          </a:ln>
          <a:effectLst>
            <a:outerShdw blurRad="8128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341" name="Google Shape;341;p72"/>
          <p:cNvSpPr/>
          <p:nvPr/>
        </p:nvSpPr>
        <p:spPr>
          <a:xfrm flipH="1" rot="10800000">
            <a:off x="0" y="0"/>
            <a:ext cx="2133600" cy="2133600"/>
          </a:xfrm>
          <a:prstGeom prst="rtTriangle">
            <a:avLst/>
          </a:prstGeom>
          <a:gradFill>
            <a:gsLst>
              <a:gs pos="0">
                <a:schemeClr val="accent1"/>
              </a:gs>
              <a:gs pos="39000">
                <a:schemeClr val="accent2"/>
              </a:gs>
              <a:gs pos="65000">
                <a:schemeClr val="accent3"/>
              </a:gs>
              <a:gs pos="100000">
                <a:schemeClr val="accent5"/>
              </a:gs>
            </a:gsLst>
            <a:path path="circle">
              <a:fillToRect b="100%" r="100%"/>
            </a:path>
            <a:tileRect l="-100%" t="-100%"/>
          </a:gradFill>
          <a:ln>
            <a:noFill/>
          </a:ln>
          <a:effectLst>
            <a:outerShdw blurRad="8128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342" name="Google Shape;342;p72"/>
          <p:cNvSpPr txBox="1"/>
          <p:nvPr/>
        </p:nvSpPr>
        <p:spPr>
          <a:xfrm>
            <a:off x="1963048" y="641125"/>
            <a:ext cx="61335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6600" u="none" cap="none" strike="noStrike">
                <a:solidFill>
                  <a:schemeClr val="accent1"/>
                </a:solidFill>
                <a:latin typeface="Rock Salt"/>
                <a:ea typeface="Rock Salt"/>
                <a:cs typeface="Rock Salt"/>
                <a:sym typeface="Rock Salt"/>
              </a:rPr>
              <a:t>A</a:t>
            </a:r>
            <a:r>
              <a:rPr lang="en" sz="6600">
                <a:solidFill>
                  <a:schemeClr val="accent1"/>
                </a:solidFill>
                <a:latin typeface="Rock Salt"/>
                <a:ea typeface="Rock Salt"/>
                <a:cs typeface="Rock Salt"/>
                <a:sym typeface="Rock Salt"/>
              </a:rPr>
              <a:t>daptive</a:t>
            </a:r>
            <a:endParaRPr sz="1100"/>
          </a:p>
        </p:txBody>
      </p:sp>
      <p:sp>
        <p:nvSpPr>
          <p:cNvPr id="343" name="Google Shape;343;p72"/>
          <p:cNvSpPr/>
          <p:nvPr/>
        </p:nvSpPr>
        <p:spPr>
          <a:xfrm>
            <a:off x="-1233610" y="3291753"/>
            <a:ext cx="2467219" cy="1918422"/>
          </a:xfrm>
          <a:prstGeom prst="parallelogram">
            <a:avLst>
              <a:gd fmla="val 100096" name="adj"/>
            </a:avLst>
          </a:prstGeom>
          <a:gradFill>
            <a:gsLst>
              <a:gs pos="0">
                <a:schemeClr val="accent1"/>
              </a:gs>
              <a:gs pos="15000">
                <a:schemeClr val="accent2"/>
              </a:gs>
              <a:gs pos="46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sp>
        <p:nvSpPr>
          <p:cNvPr id="344" name="Google Shape;344;p72"/>
          <p:cNvSpPr/>
          <p:nvPr/>
        </p:nvSpPr>
        <p:spPr>
          <a:xfrm>
            <a:off x="7910390" y="-1425503"/>
            <a:ext cx="2467219" cy="1918422"/>
          </a:xfrm>
          <a:prstGeom prst="parallelogram">
            <a:avLst>
              <a:gd fmla="val 100096" name="adj"/>
            </a:avLst>
          </a:prstGeom>
          <a:gradFill>
            <a:gsLst>
              <a:gs pos="0">
                <a:schemeClr val="accent1"/>
              </a:gs>
              <a:gs pos="15000">
                <a:schemeClr val="accent2"/>
              </a:gs>
              <a:gs pos="46000">
                <a:schemeClr val="accent3"/>
              </a:gs>
              <a:gs pos="100000">
                <a:schemeClr val="accent5"/>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oppins Light"/>
              <a:ea typeface="Poppins Light"/>
              <a:cs typeface="Poppins Light"/>
              <a:sym typeface="Poppins Light"/>
            </a:endParaRPr>
          </a:p>
        </p:txBody>
      </p:sp>
      <p:pic>
        <p:nvPicPr>
          <p:cNvPr id="345" name="Google Shape;345;p72" title="abilities-black.png"/>
          <p:cNvPicPr preferRelativeResize="0"/>
          <p:nvPr/>
        </p:nvPicPr>
        <p:blipFill>
          <a:blip r:embed="rId3">
            <a:alphaModFix/>
          </a:blip>
          <a:stretch>
            <a:fillRect/>
          </a:stretch>
        </p:blipFill>
        <p:spPr>
          <a:xfrm>
            <a:off x="3375950" y="3402875"/>
            <a:ext cx="2544249" cy="1696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73"/>
          <p:cNvSpPr/>
          <p:nvPr/>
        </p:nvSpPr>
        <p:spPr>
          <a:xfrm>
            <a:off x="656100" y="2118327"/>
            <a:ext cx="7831800" cy="1928100"/>
          </a:xfrm>
          <a:prstGeom prst="rect">
            <a:avLst/>
          </a:prstGeom>
          <a:solidFill>
            <a:schemeClr val="lt1"/>
          </a:solidFill>
          <a:ln>
            <a:noFill/>
          </a:ln>
          <a:effectLst>
            <a:outerShdw blurRad="927100" sx="87000" rotWithShape="0" algn="t" dir="5400000" dist="762000" sy="870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51" name="Google Shape;351;p73"/>
          <p:cNvSpPr txBox="1"/>
          <p:nvPr/>
        </p:nvSpPr>
        <p:spPr>
          <a:xfrm>
            <a:off x="656110" y="580072"/>
            <a:ext cx="7831800" cy="145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4500">
                <a:solidFill>
                  <a:schemeClr val="lt1"/>
                </a:solidFill>
                <a:latin typeface="Poppins"/>
                <a:ea typeface="Poppins"/>
                <a:cs typeface="Poppins"/>
                <a:sym typeface="Poppins"/>
              </a:rPr>
              <a:t>What is Adaptive Skateboarding?</a:t>
            </a:r>
            <a:endParaRPr sz="1100"/>
          </a:p>
        </p:txBody>
      </p:sp>
      <p:sp>
        <p:nvSpPr>
          <p:cNvPr id="352" name="Google Shape;352;p73"/>
          <p:cNvSpPr txBox="1"/>
          <p:nvPr/>
        </p:nvSpPr>
        <p:spPr>
          <a:xfrm>
            <a:off x="1086441" y="2378153"/>
            <a:ext cx="6971100" cy="13392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100">
                <a:solidFill>
                  <a:srgbClr val="333A41"/>
                </a:solidFill>
                <a:latin typeface="Poppins"/>
                <a:ea typeface="Poppins"/>
                <a:cs typeface="Poppins"/>
                <a:sym typeface="Poppins"/>
              </a:rPr>
              <a:t>Adaptive Skateboarding </a:t>
            </a:r>
            <a:r>
              <a:rPr lang="en" sz="1100">
                <a:solidFill>
                  <a:srgbClr val="333A41"/>
                </a:solidFill>
                <a:latin typeface="Poppins Light"/>
                <a:ea typeface="Poppins Light"/>
                <a:cs typeface="Poppins Light"/>
                <a:sym typeface="Poppins Light"/>
              </a:rPr>
              <a:t>is a modified version of traditional skateboarding that allows individuals with disabilities to participate in the sport and enjoy the benefits of skateboarding. The focus is on making skateboarding accessible and inclusive for people with a variety of physical, sensory, and cognitive challenges. It involves modifications to equipment and environments to facilitate participation and can encompass a wide range of techniques and styles.</a:t>
            </a:r>
            <a:endParaRPr sz="1100">
              <a:solidFill>
                <a:srgbClr val="333A41"/>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33A41"/>
              </a:solidFill>
              <a:latin typeface="Poppins Light"/>
              <a:ea typeface="Poppins Light"/>
              <a:cs typeface="Poppins Light"/>
              <a:sym typeface="Poppi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pSp>
        <p:nvGrpSpPr>
          <p:cNvPr id="357" name="Google Shape;357;p74"/>
          <p:cNvGrpSpPr/>
          <p:nvPr/>
        </p:nvGrpSpPr>
        <p:grpSpPr>
          <a:xfrm>
            <a:off x="2638329" y="2507510"/>
            <a:ext cx="1266089" cy="1266088"/>
            <a:chOff x="3517772" y="3343346"/>
            <a:chExt cx="1688118" cy="1688118"/>
          </a:xfrm>
        </p:grpSpPr>
        <p:sp>
          <p:nvSpPr>
            <p:cNvPr id="358" name="Google Shape;358;p74"/>
            <p:cNvSpPr/>
            <p:nvPr/>
          </p:nvSpPr>
          <p:spPr>
            <a:xfrm rot="-5400000">
              <a:off x="3517772" y="3343346"/>
              <a:ext cx="1688118" cy="1688118"/>
            </a:xfrm>
            <a:custGeom>
              <a:rect b="b" l="l" r="r" t="t"/>
              <a:pathLst>
                <a:path extrusionOk="0" h="438" w="438">
                  <a:moveTo>
                    <a:pt x="352" y="315"/>
                  </a:moveTo>
                  <a:cubicBezTo>
                    <a:pt x="348" y="319"/>
                    <a:pt x="348" y="325"/>
                    <a:pt x="353" y="328"/>
                  </a:cubicBezTo>
                  <a:cubicBezTo>
                    <a:pt x="360" y="333"/>
                    <a:pt x="367" y="336"/>
                    <a:pt x="375" y="339"/>
                  </a:cubicBezTo>
                  <a:cubicBezTo>
                    <a:pt x="378" y="340"/>
                    <a:pt x="382" y="342"/>
                    <a:pt x="385" y="345"/>
                  </a:cubicBezTo>
                  <a:cubicBezTo>
                    <a:pt x="397" y="357"/>
                    <a:pt x="396" y="378"/>
                    <a:pt x="381" y="388"/>
                  </a:cubicBezTo>
                  <a:cubicBezTo>
                    <a:pt x="371" y="395"/>
                    <a:pt x="358" y="394"/>
                    <a:pt x="348" y="387"/>
                  </a:cubicBezTo>
                  <a:cubicBezTo>
                    <a:pt x="344" y="384"/>
                    <a:pt x="341" y="379"/>
                    <a:pt x="339" y="375"/>
                  </a:cubicBezTo>
                  <a:cubicBezTo>
                    <a:pt x="336" y="367"/>
                    <a:pt x="333" y="360"/>
                    <a:pt x="328" y="353"/>
                  </a:cubicBezTo>
                  <a:cubicBezTo>
                    <a:pt x="325" y="348"/>
                    <a:pt x="319" y="348"/>
                    <a:pt x="315" y="351"/>
                  </a:cubicBezTo>
                  <a:cubicBezTo>
                    <a:pt x="240" y="427"/>
                    <a:pt x="240" y="427"/>
                    <a:pt x="240" y="427"/>
                  </a:cubicBezTo>
                  <a:cubicBezTo>
                    <a:pt x="229" y="438"/>
                    <a:pt x="210" y="438"/>
                    <a:pt x="199" y="427"/>
                  </a:cubicBezTo>
                  <a:cubicBezTo>
                    <a:pt x="11" y="240"/>
                    <a:pt x="11" y="240"/>
                    <a:pt x="11" y="240"/>
                  </a:cubicBezTo>
                  <a:cubicBezTo>
                    <a:pt x="0" y="229"/>
                    <a:pt x="0" y="210"/>
                    <a:pt x="11" y="199"/>
                  </a:cubicBezTo>
                  <a:cubicBezTo>
                    <a:pt x="198" y="12"/>
                    <a:pt x="198" y="12"/>
                    <a:pt x="198" y="12"/>
                  </a:cubicBezTo>
                  <a:cubicBezTo>
                    <a:pt x="209" y="0"/>
                    <a:pt x="228" y="0"/>
                    <a:pt x="239" y="11"/>
                  </a:cubicBezTo>
                  <a:cubicBezTo>
                    <a:pt x="427" y="198"/>
                    <a:pt x="427" y="198"/>
                    <a:pt x="427" y="198"/>
                  </a:cubicBezTo>
                  <a:cubicBezTo>
                    <a:pt x="438" y="210"/>
                    <a:pt x="438" y="228"/>
                    <a:pt x="427" y="239"/>
                  </a:cubicBezTo>
                  <a:lnTo>
                    <a:pt x="352" y="31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59" name="Google Shape;359;p74"/>
            <p:cNvSpPr/>
            <p:nvPr/>
          </p:nvSpPr>
          <p:spPr>
            <a:xfrm>
              <a:off x="4137850" y="3963424"/>
              <a:ext cx="447962" cy="447961"/>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360" name="Google Shape;360;p74"/>
          <p:cNvGrpSpPr/>
          <p:nvPr/>
        </p:nvGrpSpPr>
        <p:grpSpPr>
          <a:xfrm>
            <a:off x="3289075" y="1850894"/>
            <a:ext cx="1266089" cy="1266088"/>
            <a:chOff x="4385433" y="2467859"/>
            <a:chExt cx="1688118" cy="1688118"/>
          </a:xfrm>
        </p:grpSpPr>
        <p:sp>
          <p:nvSpPr>
            <p:cNvPr id="361" name="Google Shape;361;p74"/>
            <p:cNvSpPr/>
            <p:nvPr/>
          </p:nvSpPr>
          <p:spPr>
            <a:xfrm rot="-5400000">
              <a:off x="4385433" y="2467859"/>
              <a:ext cx="1688118" cy="1688118"/>
            </a:xfrm>
            <a:custGeom>
              <a:rect b="b" l="l" r="r" t="t"/>
              <a:pathLst>
                <a:path extrusionOk="0" h="438" w="438">
                  <a:moveTo>
                    <a:pt x="87" y="124"/>
                  </a:moveTo>
                  <a:cubicBezTo>
                    <a:pt x="91" y="120"/>
                    <a:pt x="90" y="113"/>
                    <a:pt x="85" y="110"/>
                  </a:cubicBezTo>
                  <a:cubicBezTo>
                    <a:pt x="79" y="106"/>
                    <a:pt x="71" y="102"/>
                    <a:pt x="64" y="100"/>
                  </a:cubicBezTo>
                  <a:cubicBezTo>
                    <a:pt x="60" y="98"/>
                    <a:pt x="57" y="96"/>
                    <a:pt x="54" y="93"/>
                  </a:cubicBezTo>
                  <a:cubicBezTo>
                    <a:pt x="42" y="81"/>
                    <a:pt x="43" y="60"/>
                    <a:pt x="58" y="50"/>
                  </a:cubicBezTo>
                  <a:cubicBezTo>
                    <a:pt x="68" y="44"/>
                    <a:pt x="81" y="44"/>
                    <a:pt x="90" y="51"/>
                  </a:cubicBezTo>
                  <a:cubicBezTo>
                    <a:pt x="95" y="55"/>
                    <a:pt x="98" y="59"/>
                    <a:pt x="99" y="64"/>
                  </a:cubicBezTo>
                  <a:cubicBezTo>
                    <a:pt x="102" y="71"/>
                    <a:pt x="106" y="79"/>
                    <a:pt x="110" y="85"/>
                  </a:cubicBezTo>
                  <a:cubicBezTo>
                    <a:pt x="113" y="90"/>
                    <a:pt x="120" y="91"/>
                    <a:pt x="124" y="87"/>
                  </a:cubicBezTo>
                  <a:cubicBezTo>
                    <a:pt x="199" y="12"/>
                    <a:pt x="199" y="12"/>
                    <a:pt x="199" y="12"/>
                  </a:cubicBezTo>
                  <a:cubicBezTo>
                    <a:pt x="210" y="0"/>
                    <a:pt x="228" y="0"/>
                    <a:pt x="240" y="12"/>
                  </a:cubicBezTo>
                  <a:cubicBezTo>
                    <a:pt x="427" y="199"/>
                    <a:pt x="427" y="199"/>
                    <a:pt x="427" y="199"/>
                  </a:cubicBezTo>
                  <a:cubicBezTo>
                    <a:pt x="438" y="210"/>
                    <a:pt x="438" y="229"/>
                    <a:pt x="427" y="240"/>
                  </a:cubicBezTo>
                  <a:cubicBezTo>
                    <a:pt x="240" y="427"/>
                    <a:pt x="240" y="427"/>
                    <a:pt x="240" y="427"/>
                  </a:cubicBezTo>
                  <a:cubicBezTo>
                    <a:pt x="228" y="438"/>
                    <a:pt x="210" y="438"/>
                    <a:pt x="199" y="427"/>
                  </a:cubicBezTo>
                  <a:cubicBezTo>
                    <a:pt x="12" y="240"/>
                    <a:pt x="12" y="240"/>
                    <a:pt x="12" y="240"/>
                  </a:cubicBezTo>
                  <a:cubicBezTo>
                    <a:pt x="0" y="229"/>
                    <a:pt x="0" y="210"/>
                    <a:pt x="12" y="199"/>
                  </a:cubicBezTo>
                  <a:lnTo>
                    <a:pt x="87" y="124"/>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62" name="Google Shape;362;p74"/>
            <p:cNvSpPr/>
            <p:nvPr/>
          </p:nvSpPr>
          <p:spPr>
            <a:xfrm>
              <a:off x="5005511" y="3087937"/>
              <a:ext cx="447962" cy="447961"/>
            </a:xfrm>
            <a:prstGeom prst="rect">
              <a:avLst/>
            </a:prstGeom>
            <a:blipFill rotWithShape="1">
              <a:blip r:embed="rId4">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363" name="Google Shape;363;p74"/>
          <p:cNvSpPr/>
          <p:nvPr/>
        </p:nvSpPr>
        <p:spPr>
          <a:xfrm rot="-5400000">
            <a:off x="3935588" y="2519296"/>
            <a:ext cx="1266089" cy="1266089"/>
          </a:xfrm>
          <a:custGeom>
            <a:rect b="b" l="l" r="r" t="t"/>
            <a:pathLst>
              <a:path extrusionOk="0" h="438" w="438">
                <a:moveTo>
                  <a:pt x="314" y="87"/>
                </a:moveTo>
                <a:cubicBezTo>
                  <a:pt x="318" y="91"/>
                  <a:pt x="325" y="90"/>
                  <a:pt x="328" y="85"/>
                </a:cubicBezTo>
                <a:cubicBezTo>
                  <a:pt x="332" y="79"/>
                  <a:pt x="336" y="71"/>
                  <a:pt x="338" y="64"/>
                </a:cubicBezTo>
                <a:cubicBezTo>
                  <a:pt x="340" y="60"/>
                  <a:pt x="342" y="57"/>
                  <a:pt x="345" y="54"/>
                </a:cubicBezTo>
                <a:cubicBezTo>
                  <a:pt x="357" y="41"/>
                  <a:pt x="378" y="43"/>
                  <a:pt x="388" y="58"/>
                </a:cubicBezTo>
                <a:cubicBezTo>
                  <a:pt x="394" y="68"/>
                  <a:pt x="394" y="81"/>
                  <a:pt x="387" y="90"/>
                </a:cubicBezTo>
                <a:cubicBezTo>
                  <a:pt x="383" y="94"/>
                  <a:pt x="379" y="98"/>
                  <a:pt x="374" y="99"/>
                </a:cubicBezTo>
                <a:cubicBezTo>
                  <a:pt x="367" y="102"/>
                  <a:pt x="359" y="106"/>
                  <a:pt x="353" y="110"/>
                </a:cubicBezTo>
                <a:cubicBezTo>
                  <a:pt x="348" y="113"/>
                  <a:pt x="347" y="120"/>
                  <a:pt x="351" y="123"/>
                </a:cubicBezTo>
                <a:cubicBezTo>
                  <a:pt x="426" y="199"/>
                  <a:pt x="426" y="199"/>
                  <a:pt x="426" y="199"/>
                </a:cubicBezTo>
                <a:cubicBezTo>
                  <a:pt x="438" y="210"/>
                  <a:pt x="438" y="228"/>
                  <a:pt x="426" y="240"/>
                </a:cubicBezTo>
                <a:cubicBezTo>
                  <a:pt x="239" y="427"/>
                  <a:pt x="239" y="427"/>
                  <a:pt x="239" y="427"/>
                </a:cubicBezTo>
                <a:cubicBezTo>
                  <a:pt x="228" y="438"/>
                  <a:pt x="209" y="438"/>
                  <a:pt x="198" y="427"/>
                </a:cubicBezTo>
                <a:cubicBezTo>
                  <a:pt x="11" y="240"/>
                  <a:pt x="11" y="240"/>
                  <a:pt x="11" y="240"/>
                </a:cubicBezTo>
                <a:cubicBezTo>
                  <a:pt x="0" y="228"/>
                  <a:pt x="0" y="210"/>
                  <a:pt x="11" y="199"/>
                </a:cubicBezTo>
                <a:cubicBezTo>
                  <a:pt x="198" y="11"/>
                  <a:pt x="198" y="11"/>
                  <a:pt x="198" y="11"/>
                </a:cubicBezTo>
                <a:cubicBezTo>
                  <a:pt x="209" y="0"/>
                  <a:pt x="228" y="0"/>
                  <a:pt x="239" y="11"/>
                </a:cubicBezTo>
                <a:lnTo>
                  <a:pt x="314" y="87"/>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64" name="Google Shape;364;p74"/>
          <p:cNvSpPr/>
          <p:nvPr/>
        </p:nvSpPr>
        <p:spPr>
          <a:xfrm>
            <a:off x="4400646" y="2984354"/>
            <a:ext cx="335971" cy="335971"/>
          </a:xfrm>
          <a:prstGeom prst="rect">
            <a:avLst/>
          </a:prstGeom>
          <a:blipFill rotWithShape="1">
            <a:blip r:embed="rId5">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365" name="Google Shape;365;p74"/>
          <p:cNvGrpSpPr/>
          <p:nvPr/>
        </p:nvGrpSpPr>
        <p:grpSpPr>
          <a:xfrm>
            <a:off x="4607357" y="1874465"/>
            <a:ext cx="1266089" cy="1266088"/>
            <a:chOff x="6143142" y="2499287"/>
            <a:chExt cx="1688118" cy="1688118"/>
          </a:xfrm>
        </p:grpSpPr>
        <p:sp>
          <p:nvSpPr>
            <p:cNvPr id="366" name="Google Shape;366;p74"/>
            <p:cNvSpPr/>
            <p:nvPr/>
          </p:nvSpPr>
          <p:spPr>
            <a:xfrm rot="-5400000">
              <a:off x="6143142" y="2499287"/>
              <a:ext cx="1688118" cy="1688118"/>
            </a:xfrm>
            <a:custGeom>
              <a:rect b="b" l="l" r="r" t="t"/>
              <a:pathLst>
                <a:path extrusionOk="0" h="438" w="438">
                  <a:moveTo>
                    <a:pt x="87" y="124"/>
                  </a:moveTo>
                  <a:cubicBezTo>
                    <a:pt x="91" y="120"/>
                    <a:pt x="90" y="113"/>
                    <a:pt x="85" y="110"/>
                  </a:cubicBezTo>
                  <a:cubicBezTo>
                    <a:pt x="78" y="106"/>
                    <a:pt x="71" y="102"/>
                    <a:pt x="63" y="100"/>
                  </a:cubicBezTo>
                  <a:cubicBezTo>
                    <a:pt x="60" y="98"/>
                    <a:pt x="56" y="96"/>
                    <a:pt x="53" y="93"/>
                  </a:cubicBezTo>
                  <a:cubicBezTo>
                    <a:pt x="41" y="81"/>
                    <a:pt x="43" y="60"/>
                    <a:pt x="58" y="50"/>
                  </a:cubicBezTo>
                  <a:cubicBezTo>
                    <a:pt x="68" y="43"/>
                    <a:pt x="80" y="44"/>
                    <a:pt x="90" y="51"/>
                  </a:cubicBezTo>
                  <a:cubicBezTo>
                    <a:pt x="94" y="55"/>
                    <a:pt x="97" y="59"/>
                    <a:pt x="99" y="64"/>
                  </a:cubicBezTo>
                  <a:cubicBezTo>
                    <a:pt x="102" y="71"/>
                    <a:pt x="105" y="78"/>
                    <a:pt x="110" y="85"/>
                  </a:cubicBezTo>
                  <a:cubicBezTo>
                    <a:pt x="113" y="90"/>
                    <a:pt x="119" y="91"/>
                    <a:pt x="123" y="87"/>
                  </a:cubicBezTo>
                  <a:cubicBezTo>
                    <a:pt x="198" y="12"/>
                    <a:pt x="198" y="12"/>
                    <a:pt x="198" y="12"/>
                  </a:cubicBezTo>
                  <a:cubicBezTo>
                    <a:pt x="210" y="0"/>
                    <a:pt x="228" y="0"/>
                    <a:pt x="239" y="12"/>
                  </a:cubicBezTo>
                  <a:cubicBezTo>
                    <a:pt x="427" y="199"/>
                    <a:pt x="427" y="199"/>
                    <a:pt x="427" y="199"/>
                  </a:cubicBezTo>
                  <a:cubicBezTo>
                    <a:pt x="438" y="210"/>
                    <a:pt x="438" y="228"/>
                    <a:pt x="427" y="240"/>
                  </a:cubicBezTo>
                  <a:cubicBezTo>
                    <a:pt x="239" y="427"/>
                    <a:pt x="239" y="427"/>
                    <a:pt x="239" y="427"/>
                  </a:cubicBezTo>
                  <a:cubicBezTo>
                    <a:pt x="228" y="438"/>
                    <a:pt x="210" y="438"/>
                    <a:pt x="198" y="427"/>
                  </a:cubicBezTo>
                  <a:cubicBezTo>
                    <a:pt x="11" y="240"/>
                    <a:pt x="11" y="240"/>
                    <a:pt x="11" y="240"/>
                  </a:cubicBezTo>
                  <a:cubicBezTo>
                    <a:pt x="0" y="228"/>
                    <a:pt x="0" y="210"/>
                    <a:pt x="11" y="199"/>
                  </a:cubicBezTo>
                  <a:lnTo>
                    <a:pt x="87" y="124"/>
                  </a:lnTo>
                  <a:close/>
                </a:path>
              </a:pathLst>
            </a:custGeom>
            <a:solidFill>
              <a:schemeClr val="accent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67" name="Google Shape;367;p74"/>
            <p:cNvSpPr/>
            <p:nvPr/>
          </p:nvSpPr>
          <p:spPr>
            <a:xfrm>
              <a:off x="6763220" y="3119365"/>
              <a:ext cx="447962" cy="447961"/>
            </a:xfrm>
            <a:prstGeom prst="rect">
              <a:avLst/>
            </a:prstGeom>
            <a:blipFill rotWithShape="1">
              <a:blip r:embed="rId6">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grpSp>
        <p:nvGrpSpPr>
          <p:cNvPr id="368" name="Google Shape;368;p74"/>
          <p:cNvGrpSpPr/>
          <p:nvPr/>
        </p:nvGrpSpPr>
        <p:grpSpPr>
          <a:xfrm>
            <a:off x="5253870" y="2544550"/>
            <a:ext cx="1266088" cy="1266088"/>
            <a:chOff x="7005160" y="3392733"/>
            <a:chExt cx="1688118" cy="1688118"/>
          </a:xfrm>
        </p:grpSpPr>
        <p:sp>
          <p:nvSpPr>
            <p:cNvPr id="369" name="Google Shape;369;p74"/>
            <p:cNvSpPr/>
            <p:nvPr/>
          </p:nvSpPr>
          <p:spPr>
            <a:xfrm rot="-5400000">
              <a:off x="7005160" y="3392733"/>
              <a:ext cx="1688118" cy="1688118"/>
            </a:xfrm>
            <a:custGeom>
              <a:rect b="b" l="l" r="r" t="t"/>
              <a:pathLst>
                <a:path extrusionOk="0" h="438" w="438">
                  <a:moveTo>
                    <a:pt x="315" y="87"/>
                  </a:moveTo>
                  <a:cubicBezTo>
                    <a:pt x="319" y="91"/>
                    <a:pt x="326" y="90"/>
                    <a:pt x="329" y="85"/>
                  </a:cubicBezTo>
                  <a:cubicBezTo>
                    <a:pt x="333" y="79"/>
                    <a:pt x="336" y="71"/>
                    <a:pt x="339" y="64"/>
                  </a:cubicBezTo>
                  <a:cubicBezTo>
                    <a:pt x="341" y="60"/>
                    <a:pt x="343" y="57"/>
                    <a:pt x="346" y="54"/>
                  </a:cubicBezTo>
                  <a:cubicBezTo>
                    <a:pt x="358" y="42"/>
                    <a:pt x="378" y="43"/>
                    <a:pt x="389" y="58"/>
                  </a:cubicBezTo>
                  <a:cubicBezTo>
                    <a:pt x="395" y="68"/>
                    <a:pt x="395" y="81"/>
                    <a:pt x="387" y="90"/>
                  </a:cubicBezTo>
                  <a:cubicBezTo>
                    <a:pt x="384" y="95"/>
                    <a:pt x="380" y="98"/>
                    <a:pt x="375" y="99"/>
                  </a:cubicBezTo>
                  <a:cubicBezTo>
                    <a:pt x="368" y="102"/>
                    <a:pt x="360" y="106"/>
                    <a:pt x="353" y="110"/>
                  </a:cubicBezTo>
                  <a:cubicBezTo>
                    <a:pt x="349" y="113"/>
                    <a:pt x="348" y="120"/>
                    <a:pt x="352" y="124"/>
                  </a:cubicBezTo>
                  <a:cubicBezTo>
                    <a:pt x="427" y="199"/>
                    <a:pt x="427" y="199"/>
                    <a:pt x="427" y="199"/>
                  </a:cubicBezTo>
                  <a:cubicBezTo>
                    <a:pt x="438" y="210"/>
                    <a:pt x="438" y="228"/>
                    <a:pt x="427" y="240"/>
                  </a:cubicBezTo>
                  <a:cubicBezTo>
                    <a:pt x="240" y="427"/>
                    <a:pt x="240" y="427"/>
                    <a:pt x="240" y="427"/>
                  </a:cubicBezTo>
                  <a:cubicBezTo>
                    <a:pt x="229" y="438"/>
                    <a:pt x="210" y="438"/>
                    <a:pt x="199" y="427"/>
                  </a:cubicBezTo>
                  <a:cubicBezTo>
                    <a:pt x="12" y="240"/>
                    <a:pt x="12" y="240"/>
                    <a:pt x="12" y="240"/>
                  </a:cubicBezTo>
                  <a:cubicBezTo>
                    <a:pt x="0" y="228"/>
                    <a:pt x="0" y="210"/>
                    <a:pt x="12" y="199"/>
                  </a:cubicBezTo>
                  <a:cubicBezTo>
                    <a:pt x="199" y="12"/>
                    <a:pt x="199" y="12"/>
                    <a:pt x="199" y="12"/>
                  </a:cubicBezTo>
                  <a:cubicBezTo>
                    <a:pt x="210" y="0"/>
                    <a:pt x="229" y="0"/>
                    <a:pt x="240" y="12"/>
                  </a:cubicBezTo>
                  <a:lnTo>
                    <a:pt x="315" y="87"/>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70" name="Google Shape;370;p74"/>
            <p:cNvSpPr/>
            <p:nvPr/>
          </p:nvSpPr>
          <p:spPr>
            <a:xfrm>
              <a:off x="7625238" y="4012811"/>
              <a:ext cx="447962" cy="447961"/>
            </a:xfrm>
            <a:prstGeom prst="rect">
              <a:avLst/>
            </a:prstGeom>
            <a:blipFill rotWithShape="1">
              <a:blip r:embed="rId7">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371" name="Google Shape;371;p74"/>
          <p:cNvSpPr txBox="1"/>
          <p:nvPr/>
        </p:nvSpPr>
        <p:spPr>
          <a:xfrm>
            <a:off x="656035" y="384053"/>
            <a:ext cx="78318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b="1" lang="en" sz="5000">
                <a:solidFill>
                  <a:srgbClr val="333A41"/>
                </a:solidFill>
                <a:latin typeface="Poppins"/>
                <a:ea typeface="Poppins"/>
                <a:cs typeface="Poppins"/>
                <a:sym typeface="Poppins"/>
              </a:rPr>
              <a:t>ACCESSIBILITY</a:t>
            </a:r>
            <a:endParaRPr sz="1100"/>
          </a:p>
        </p:txBody>
      </p:sp>
      <p:grpSp>
        <p:nvGrpSpPr>
          <p:cNvPr id="372" name="Google Shape;372;p74"/>
          <p:cNvGrpSpPr/>
          <p:nvPr/>
        </p:nvGrpSpPr>
        <p:grpSpPr>
          <a:xfrm>
            <a:off x="1419227" y="4034175"/>
            <a:ext cx="2621925" cy="963460"/>
            <a:chOff x="-1210786" y="4675108"/>
            <a:chExt cx="3495900" cy="1284613"/>
          </a:xfrm>
        </p:grpSpPr>
        <p:sp>
          <p:nvSpPr>
            <p:cNvPr id="373" name="Google Shape;373;p74"/>
            <p:cNvSpPr txBox="1"/>
            <p:nvPr/>
          </p:nvSpPr>
          <p:spPr>
            <a:xfrm>
              <a:off x="-1017968" y="5054621"/>
              <a:ext cx="2761500" cy="905100"/>
            </a:xfrm>
            <a:prstGeom prst="rect">
              <a:avLst/>
            </a:prstGeom>
            <a:noFill/>
            <a:ln>
              <a:noFill/>
            </a:ln>
          </p:spPr>
          <p:txBody>
            <a:bodyPr anchorCtr="0" anchor="t" bIns="34275" lIns="68575" spcFirstLastPara="1" rIns="68575" wrap="square" tIns="34275">
              <a:spAutoFit/>
            </a:bodyPr>
            <a:lstStyle/>
            <a:p>
              <a:pPr indent="0" lvl="0" marL="0" marR="0" rtl="0" algn="ct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Teach staff and community about inclusion and disability</a:t>
              </a:r>
              <a:endParaRPr sz="1100"/>
            </a:p>
          </p:txBody>
        </p:sp>
        <p:sp>
          <p:nvSpPr>
            <p:cNvPr id="374" name="Google Shape;374;p74"/>
            <p:cNvSpPr txBox="1"/>
            <p:nvPr/>
          </p:nvSpPr>
          <p:spPr>
            <a:xfrm>
              <a:off x="-1210786" y="4675108"/>
              <a:ext cx="3495900" cy="37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333A41"/>
                  </a:solidFill>
                  <a:latin typeface="Poppins"/>
                  <a:ea typeface="Poppins"/>
                  <a:cs typeface="Poppins"/>
                  <a:sym typeface="Poppins"/>
                </a:rPr>
                <a:t>Educational awareness</a:t>
              </a:r>
              <a:endParaRPr b="1">
                <a:solidFill>
                  <a:srgbClr val="333A41"/>
                </a:solidFill>
                <a:latin typeface="Poppins"/>
                <a:ea typeface="Poppins"/>
                <a:cs typeface="Poppins"/>
                <a:sym typeface="Poppins"/>
              </a:endParaRPr>
            </a:p>
          </p:txBody>
        </p:sp>
      </p:grpSp>
      <p:grpSp>
        <p:nvGrpSpPr>
          <p:cNvPr id="375" name="Google Shape;375;p74"/>
          <p:cNvGrpSpPr/>
          <p:nvPr/>
        </p:nvGrpSpPr>
        <p:grpSpPr>
          <a:xfrm>
            <a:off x="6680124" y="2571750"/>
            <a:ext cx="2270073" cy="955825"/>
            <a:chOff x="1002326" y="3960167"/>
            <a:chExt cx="3437421" cy="1274433"/>
          </a:xfrm>
        </p:grpSpPr>
        <p:sp>
          <p:nvSpPr>
            <p:cNvPr id="376" name="Google Shape;376;p74"/>
            <p:cNvSpPr txBox="1"/>
            <p:nvPr/>
          </p:nvSpPr>
          <p:spPr>
            <a:xfrm>
              <a:off x="1002326" y="4329500"/>
              <a:ext cx="3355800" cy="905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Provide hands-on sessions, disability etiquette, and safety basics.</a:t>
              </a:r>
              <a:endParaRPr sz="1100"/>
            </a:p>
          </p:txBody>
        </p:sp>
        <p:sp>
          <p:nvSpPr>
            <p:cNvPr id="377" name="Google Shape;377;p74"/>
            <p:cNvSpPr txBox="1"/>
            <p:nvPr/>
          </p:nvSpPr>
          <p:spPr>
            <a:xfrm>
              <a:off x="1002347" y="3960167"/>
              <a:ext cx="34374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Suggested trainings</a:t>
              </a:r>
              <a:endParaRPr b="1">
                <a:solidFill>
                  <a:srgbClr val="333A41"/>
                </a:solidFill>
                <a:latin typeface="Poppins"/>
                <a:ea typeface="Poppins"/>
                <a:cs typeface="Poppins"/>
                <a:sym typeface="Poppins"/>
              </a:endParaRPr>
            </a:p>
          </p:txBody>
        </p:sp>
      </p:grpSp>
      <p:grpSp>
        <p:nvGrpSpPr>
          <p:cNvPr id="378" name="Google Shape;378;p74"/>
          <p:cNvGrpSpPr/>
          <p:nvPr/>
        </p:nvGrpSpPr>
        <p:grpSpPr>
          <a:xfrm>
            <a:off x="5810577" y="1388575"/>
            <a:ext cx="2150791" cy="735775"/>
            <a:chOff x="694656" y="3953352"/>
            <a:chExt cx="3256800" cy="981033"/>
          </a:xfrm>
        </p:grpSpPr>
        <p:sp>
          <p:nvSpPr>
            <p:cNvPr id="379" name="Google Shape;379;p74"/>
            <p:cNvSpPr txBox="1"/>
            <p:nvPr/>
          </p:nvSpPr>
          <p:spPr>
            <a:xfrm>
              <a:off x="694656" y="4322685"/>
              <a:ext cx="32568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Gear should be safe, fitted, and sport-specific.</a:t>
              </a:r>
              <a:endParaRPr sz="1100"/>
            </a:p>
          </p:txBody>
        </p:sp>
        <p:sp>
          <p:nvSpPr>
            <p:cNvPr id="380" name="Google Shape;380;p74"/>
            <p:cNvSpPr txBox="1"/>
            <p:nvPr/>
          </p:nvSpPr>
          <p:spPr>
            <a:xfrm>
              <a:off x="694656" y="3953352"/>
              <a:ext cx="32568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Adaptive Equipment</a:t>
              </a:r>
              <a:endParaRPr sz="1100"/>
            </a:p>
          </p:txBody>
        </p:sp>
      </p:grpSp>
      <p:grpSp>
        <p:nvGrpSpPr>
          <p:cNvPr id="381" name="Google Shape;381;p74"/>
          <p:cNvGrpSpPr/>
          <p:nvPr/>
        </p:nvGrpSpPr>
        <p:grpSpPr>
          <a:xfrm>
            <a:off x="656033" y="2782317"/>
            <a:ext cx="1651132" cy="735774"/>
            <a:chOff x="1146565" y="4392256"/>
            <a:chExt cx="2500200" cy="981032"/>
          </a:xfrm>
        </p:grpSpPr>
        <p:sp>
          <p:nvSpPr>
            <p:cNvPr id="382" name="Google Shape;382;p74"/>
            <p:cNvSpPr txBox="1"/>
            <p:nvPr/>
          </p:nvSpPr>
          <p:spPr>
            <a:xfrm>
              <a:off x="1146565" y="4761588"/>
              <a:ext cx="2500200" cy="611700"/>
            </a:xfrm>
            <a:prstGeom prst="rect">
              <a:avLst/>
            </a:prstGeom>
            <a:noFill/>
            <a:ln>
              <a:noFill/>
            </a:ln>
          </p:spPr>
          <p:txBody>
            <a:bodyPr anchorCtr="0" anchor="t" bIns="34275" lIns="68575" spcFirstLastPara="1" rIns="68575" wrap="square" tIns="34275">
              <a:spAutoFit/>
            </a:bodyPr>
            <a:lstStyle/>
            <a:p>
              <a:pPr indent="0" lvl="0" marL="0" marR="0" rtl="0" algn="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Recreational/</a:t>
              </a:r>
              <a:endParaRPr sz="1100">
                <a:solidFill>
                  <a:srgbClr val="3E4750"/>
                </a:solidFill>
                <a:latin typeface="Poppins Light"/>
                <a:ea typeface="Poppins Light"/>
                <a:cs typeface="Poppins Light"/>
                <a:sym typeface="Poppins Light"/>
              </a:endParaRPr>
            </a:p>
            <a:p>
              <a:pPr indent="0" lvl="0" marL="0" marR="0" rtl="0" algn="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competitive</a:t>
              </a:r>
              <a:r>
                <a:rPr lang="en" sz="1100">
                  <a:solidFill>
                    <a:srgbClr val="3E4750"/>
                  </a:solidFill>
                  <a:latin typeface="Poppins Light"/>
                  <a:ea typeface="Poppins Light"/>
                  <a:cs typeface="Poppins Light"/>
                  <a:sym typeface="Poppins Light"/>
                </a:rPr>
                <a:t>s</a:t>
              </a:r>
              <a:endParaRPr sz="1100"/>
            </a:p>
          </p:txBody>
        </p:sp>
        <p:sp>
          <p:nvSpPr>
            <p:cNvPr id="383" name="Google Shape;383;p74"/>
            <p:cNvSpPr txBox="1"/>
            <p:nvPr/>
          </p:nvSpPr>
          <p:spPr>
            <a:xfrm>
              <a:off x="1146565" y="4392256"/>
              <a:ext cx="2500200" cy="379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a:solidFill>
                    <a:srgbClr val="333A41"/>
                  </a:solidFill>
                  <a:latin typeface="Poppins"/>
                  <a:ea typeface="Poppins"/>
                  <a:cs typeface="Poppins"/>
                  <a:sym typeface="Poppins"/>
                </a:rPr>
                <a:t>Programming</a:t>
              </a:r>
              <a:endParaRPr b="1">
                <a:solidFill>
                  <a:srgbClr val="333A41"/>
                </a:solidFill>
                <a:latin typeface="Poppins"/>
                <a:ea typeface="Poppins"/>
                <a:cs typeface="Poppins"/>
                <a:sym typeface="Poppins"/>
              </a:endParaRPr>
            </a:p>
          </p:txBody>
        </p:sp>
      </p:grpSp>
      <p:grpSp>
        <p:nvGrpSpPr>
          <p:cNvPr id="384" name="Google Shape;384;p74"/>
          <p:cNvGrpSpPr/>
          <p:nvPr/>
        </p:nvGrpSpPr>
        <p:grpSpPr>
          <a:xfrm>
            <a:off x="1091555" y="1388575"/>
            <a:ext cx="1957177" cy="1179018"/>
            <a:chOff x="1146565" y="4094664"/>
            <a:chExt cx="2500226" cy="1572024"/>
          </a:xfrm>
        </p:grpSpPr>
        <p:sp>
          <p:nvSpPr>
            <p:cNvPr id="385" name="Google Shape;385;p74"/>
            <p:cNvSpPr txBox="1"/>
            <p:nvPr/>
          </p:nvSpPr>
          <p:spPr>
            <a:xfrm>
              <a:off x="1146565" y="4761588"/>
              <a:ext cx="2500200" cy="905100"/>
            </a:xfrm>
            <a:prstGeom prst="rect">
              <a:avLst/>
            </a:prstGeom>
            <a:noFill/>
            <a:ln>
              <a:noFill/>
            </a:ln>
          </p:spPr>
          <p:txBody>
            <a:bodyPr anchorCtr="0" anchor="t" bIns="34275" lIns="68575" spcFirstLastPara="1" rIns="68575" wrap="square" tIns="34275">
              <a:spAutoFit/>
            </a:bodyPr>
            <a:lstStyle/>
            <a:p>
              <a:pPr indent="0" lvl="0" marL="0" marR="0" rtl="0" algn="r">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Barriers exist, but adaptive sports empower and build confidence.</a:t>
              </a:r>
              <a:endParaRPr sz="1100"/>
            </a:p>
          </p:txBody>
        </p:sp>
        <p:sp>
          <p:nvSpPr>
            <p:cNvPr id="386" name="Google Shape;386;p74"/>
            <p:cNvSpPr txBox="1"/>
            <p:nvPr/>
          </p:nvSpPr>
          <p:spPr>
            <a:xfrm>
              <a:off x="1146591" y="4094664"/>
              <a:ext cx="2500200" cy="666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400">
                  <a:solidFill>
                    <a:srgbClr val="333A41"/>
                  </a:solidFill>
                  <a:latin typeface="Poppins"/>
                  <a:ea typeface="Poppins"/>
                  <a:cs typeface="Poppins"/>
                  <a:sym typeface="Poppins"/>
                </a:rPr>
                <a:t>Challenges and Benefits</a:t>
              </a:r>
              <a:endParaRPr sz="1100"/>
            </a:p>
          </p:txBody>
        </p:sp>
      </p:grpSp>
      <p:grpSp>
        <p:nvGrpSpPr>
          <p:cNvPr id="387" name="Google Shape;387;p74"/>
          <p:cNvGrpSpPr/>
          <p:nvPr/>
        </p:nvGrpSpPr>
        <p:grpSpPr>
          <a:xfrm rot="10800000">
            <a:off x="3983411" y="1235013"/>
            <a:ext cx="1266088" cy="1266088"/>
            <a:chOff x="5306417" y="3359045"/>
            <a:chExt cx="1688118" cy="1688118"/>
          </a:xfrm>
        </p:grpSpPr>
        <p:sp>
          <p:nvSpPr>
            <p:cNvPr id="388" name="Google Shape;388;p74"/>
            <p:cNvSpPr/>
            <p:nvPr/>
          </p:nvSpPr>
          <p:spPr>
            <a:xfrm rot="-5400000">
              <a:off x="5306417" y="3359045"/>
              <a:ext cx="1688118" cy="1688118"/>
            </a:xfrm>
            <a:custGeom>
              <a:rect b="b" l="l" r="r" t="t"/>
              <a:pathLst>
                <a:path extrusionOk="0" h="438" w="438">
                  <a:moveTo>
                    <a:pt x="314" y="87"/>
                  </a:moveTo>
                  <a:cubicBezTo>
                    <a:pt x="318" y="91"/>
                    <a:pt x="325" y="90"/>
                    <a:pt x="328" y="85"/>
                  </a:cubicBezTo>
                  <a:cubicBezTo>
                    <a:pt x="332" y="79"/>
                    <a:pt x="336" y="71"/>
                    <a:pt x="338" y="64"/>
                  </a:cubicBezTo>
                  <a:cubicBezTo>
                    <a:pt x="340" y="60"/>
                    <a:pt x="342" y="57"/>
                    <a:pt x="345" y="54"/>
                  </a:cubicBezTo>
                  <a:cubicBezTo>
                    <a:pt x="357" y="41"/>
                    <a:pt x="378" y="43"/>
                    <a:pt x="388" y="58"/>
                  </a:cubicBezTo>
                  <a:cubicBezTo>
                    <a:pt x="394" y="68"/>
                    <a:pt x="394" y="81"/>
                    <a:pt x="387" y="90"/>
                  </a:cubicBezTo>
                  <a:cubicBezTo>
                    <a:pt x="383" y="94"/>
                    <a:pt x="379" y="98"/>
                    <a:pt x="374" y="99"/>
                  </a:cubicBezTo>
                  <a:cubicBezTo>
                    <a:pt x="367" y="102"/>
                    <a:pt x="359" y="106"/>
                    <a:pt x="353" y="110"/>
                  </a:cubicBezTo>
                  <a:cubicBezTo>
                    <a:pt x="348" y="113"/>
                    <a:pt x="347" y="120"/>
                    <a:pt x="351" y="123"/>
                  </a:cubicBezTo>
                  <a:cubicBezTo>
                    <a:pt x="426" y="199"/>
                    <a:pt x="426" y="199"/>
                    <a:pt x="426" y="199"/>
                  </a:cubicBezTo>
                  <a:cubicBezTo>
                    <a:pt x="438" y="210"/>
                    <a:pt x="438" y="228"/>
                    <a:pt x="426" y="240"/>
                  </a:cubicBezTo>
                  <a:cubicBezTo>
                    <a:pt x="239" y="427"/>
                    <a:pt x="239" y="427"/>
                    <a:pt x="239" y="427"/>
                  </a:cubicBezTo>
                  <a:cubicBezTo>
                    <a:pt x="228" y="438"/>
                    <a:pt x="209" y="438"/>
                    <a:pt x="198" y="427"/>
                  </a:cubicBezTo>
                  <a:cubicBezTo>
                    <a:pt x="11" y="240"/>
                    <a:pt x="11" y="240"/>
                    <a:pt x="11" y="240"/>
                  </a:cubicBezTo>
                  <a:cubicBezTo>
                    <a:pt x="0" y="228"/>
                    <a:pt x="0" y="210"/>
                    <a:pt x="11" y="199"/>
                  </a:cubicBezTo>
                  <a:cubicBezTo>
                    <a:pt x="198" y="11"/>
                    <a:pt x="198" y="11"/>
                    <a:pt x="198" y="11"/>
                  </a:cubicBezTo>
                  <a:cubicBezTo>
                    <a:pt x="209" y="0"/>
                    <a:pt x="228" y="0"/>
                    <a:pt x="239" y="11"/>
                  </a:cubicBezTo>
                  <a:lnTo>
                    <a:pt x="314" y="8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7F7F7F"/>
                </a:solidFill>
                <a:latin typeface="Poppins Light"/>
                <a:ea typeface="Poppins Light"/>
                <a:cs typeface="Poppins Light"/>
                <a:sym typeface="Poppins Light"/>
              </a:endParaRPr>
            </a:p>
          </p:txBody>
        </p:sp>
        <p:sp>
          <p:nvSpPr>
            <p:cNvPr id="389" name="Google Shape;389;p74"/>
            <p:cNvSpPr/>
            <p:nvPr/>
          </p:nvSpPr>
          <p:spPr>
            <a:xfrm>
              <a:off x="5867528" y="3979139"/>
              <a:ext cx="447900" cy="44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390" name="Google Shape;390;p74"/>
          <p:cNvSpPr/>
          <p:nvPr/>
        </p:nvSpPr>
        <p:spPr>
          <a:xfrm flipH="1" rot="-5400000">
            <a:off x="7791450" y="0"/>
            <a:ext cx="1352549" cy="1352549"/>
          </a:xfrm>
          <a:prstGeom prst="rtTriangle">
            <a:avLst/>
          </a:prstGeom>
          <a:gradFill>
            <a:gsLst>
              <a:gs pos="0">
                <a:schemeClr val="accent1"/>
              </a:gs>
              <a:gs pos="29000">
                <a:schemeClr val="accent3"/>
              </a:gs>
              <a:gs pos="67000">
                <a:schemeClr val="accent5"/>
              </a:gs>
              <a:gs pos="100000">
                <a:schemeClr val="accent5"/>
              </a:gs>
            </a:gsLst>
            <a:path path="circle">
              <a:fillToRect r="100%" t="100%"/>
            </a:path>
            <a:tileRect b="-100%" l="-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91" name="Google Shape;391;p74"/>
          <p:cNvSpPr/>
          <p:nvPr/>
        </p:nvSpPr>
        <p:spPr>
          <a:xfrm flipH="1" rot="5400000">
            <a:off x="0" y="3952875"/>
            <a:ext cx="1190625" cy="1190625"/>
          </a:xfrm>
          <a:prstGeom prst="rtTriangle">
            <a:avLst/>
          </a:prstGeom>
          <a:gradFill>
            <a:gsLst>
              <a:gs pos="0">
                <a:schemeClr val="accent1"/>
              </a:gs>
              <a:gs pos="31000">
                <a:schemeClr val="accent3"/>
              </a:gs>
              <a:gs pos="66000">
                <a:schemeClr val="accent5"/>
              </a:gs>
              <a:gs pos="100000">
                <a:schemeClr val="accent5"/>
              </a:gs>
            </a:gsLst>
            <a:path path="circle">
              <a:fillToRect r="100%" t="100%"/>
            </a:path>
            <a:tileRect b="-100%" l="-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392" name="Google Shape;392;p74"/>
          <p:cNvSpPr/>
          <p:nvPr/>
        </p:nvSpPr>
        <p:spPr>
          <a:xfrm>
            <a:off x="4448446" y="1703079"/>
            <a:ext cx="336000" cy="336000"/>
          </a:xfrm>
          <a:prstGeom prst="rect">
            <a:avLst/>
          </a:prstGeom>
          <a:blipFill rotWithShape="1">
            <a:blip r:embed="rId5">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393" name="Google Shape;393;p74"/>
          <p:cNvGrpSpPr/>
          <p:nvPr/>
        </p:nvGrpSpPr>
        <p:grpSpPr>
          <a:xfrm>
            <a:off x="6192787" y="4052875"/>
            <a:ext cx="2654214" cy="803250"/>
            <a:chOff x="331674" y="4208900"/>
            <a:chExt cx="4019100" cy="1071000"/>
          </a:xfrm>
        </p:grpSpPr>
        <p:sp>
          <p:nvSpPr>
            <p:cNvPr id="394" name="Google Shape;394;p74"/>
            <p:cNvSpPr txBox="1"/>
            <p:nvPr/>
          </p:nvSpPr>
          <p:spPr>
            <a:xfrm>
              <a:off x="379962" y="4668200"/>
              <a:ext cx="2963700" cy="611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Foster safety, respect, and accessibility for all.</a:t>
              </a:r>
              <a:endParaRPr sz="1100"/>
            </a:p>
          </p:txBody>
        </p:sp>
        <p:sp>
          <p:nvSpPr>
            <p:cNvPr id="395" name="Google Shape;395;p74"/>
            <p:cNvSpPr txBox="1"/>
            <p:nvPr/>
          </p:nvSpPr>
          <p:spPr>
            <a:xfrm>
              <a:off x="331674" y="4208900"/>
              <a:ext cx="40191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rgbClr val="333A41"/>
                  </a:solidFill>
                  <a:latin typeface="Poppins"/>
                  <a:ea typeface="Poppins"/>
                  <a:cs typeface="Poppins"/>
                  <a:sym typeface="Poppins"/>
                </a:rPr>
                <a:t>Creating the environment</a:t>
              </a:r>
              <a:endParaRPr b="1">
                <a:solidFill>
                  <a:srgbClr val="333A41"/>
                </a:solidFill>
                <a:latin typeface="Poppins"/>
                <a:ea typeface="Poppins"/>
                <a:cs typeface="Poppins"/>
                <a:sym typeface="Poppi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5"/>
          <p:cNvSpPr/>
          <p:nvPr/>
        </p:nvSpPr>
        <p:spPr>
          <a:xfrm>
            <a:off x="1198950" y="364327"/>
            <a:ext cx="3237300" cy="1635900"/>
          </a:xfrm>
          <a:prstGeom prst="rect">
            <a:avLst/>
          </a:prstGeom>
          <a:solidFill>
            <a:schemeClr val="lt1">
              <a:alpha val="40000"/>
            </a:schemeClr>
          </a:solidFill>
          <a:ln cap="flat" cmpd="sng" w="12700">
            <a:solidFill>
              <a:schemeClr val="lt1">
                <a:alpha val="49803"/>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nvGrpSpPr>
          <p:cNvPr id="401" name="Google Shape;401;p75"/>
          <p:cNvGrpSpPr/>
          <p:nvPr/>
        </p:nvGrpSpPr>
        <p:grpSpPr>
          <a:xfrm>
            <a:off x="484167" y="1016386"/>
            <a:ext cx="714773" cy="714773"/>
            <a:chOff x="9007704" y="3681861"/>
            <a:chExt cx="1566455" cy="1566455"/>
          </a:xfrm>
        </p:grpSpPr>
        <p:sp>
          <p:nvSpPr>
            <p:cNvPr id="402" name="Google Shape;402;p75"/>
            <p:cNvSpPr/>
            <p:nvPr/>
          </p:nvSpPr>
          <p:spPr>
            <a:xfrm rot="2700000">
              <a:off x="9237107" y="3911263"/>
              <a:ext cx="1107650" cy="1107652"/>
            </a:xfrm>
            <a:prstGeom prst="rect">
              <a:avLst/>
            </a:prstGeom>
            <a:solidFill>
              <a:schemeClr val="lt1"/>
            </a:solidFill>
            <a:ln>
              <a:noFill/>
            </a:ln>
            <a:effectLst>
              <a:outerShdw blurRad="609600" sx="85000" rotWithShape="0" algn="t" dir="5400000" dist="469900" sy="85000">
                <a:srgbClr val="000000">
                  <a:alpha val="14901"/>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03" name="Google Shape;403;p75"/>
            <p:cNvSpPr/>
            <p:nvPr/>
          </p:nvSpPr>
          <p:spPr>
            <a:xfrm>
              <a:off x="9475817" y="4149975"/>
              <a:ext cx="630230" cy="630229"/>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
        <p:nvSpPr>
          <p:cNvPr id="404" name="Google Shape;404;p75"/>
          <p:cNvSpPr txBox="1"/>
          <p:nvPr/>
        </p:nvSpPr>
        <p:spPr>
          <a:xfrm>
            <a:off x="1291638" y="1016375"/>
            <a:ext cx="3192600" cy="845100"/>
          </a:xfrm>
          <a:prstGeom prst="rect">
            <a:avLst/>
          </a:prstGeom>
          <a:noFill/>
          <a:ln>
            <a:noFill/>
          </a:ln>
        </p:spPr>
        <p:txBody>
          <a:bodyPr anchorCtr="0" anchor="t" bIns="34275" lIns="68575" spcFirstLastPara="1" rIns="68575" wrap="square" tIns="34275">
            <a:spAutoFit/>
          </a:bodyPr>
          <a:lstStyle/>
          <a:p>
            <a:pPr indent="0" lvl="0" marL="0" marR="0" rtl="0" algn="l">
              <a:lnSpc>
                <a:spcPct val="70000"/>
              </a:lnSpc>
              <a:spcBef>
                <a:spcPts val="0"/>
              </a:spcBef>
              <a:spcAft>
                <a:spcPts val="0"/>
              </a:spcAft>
              <a:buNone/>
            </a:pPr>
            <a:r>
              <a:rPr b="1" lang="en" sz="3600">
                <a:solidFill>
                  <a:srgbClr val="333A41"/>
                </a:solidFill>
                <a:latin typeface="Poppins"/>
                <a:ea typeface="Poppins"/>
                <a:cs typeface="Poppins"/>
                <a:sym typeface="Poppins"/>
              </a:rPr>
              <a:t>CHALLENGES</a:t>
            </a:r>
            <a:endParaRPr b="1" sz="3600">
              <a:solidFill>
                <a:srgbClr val="333A41"/>
              </a:solidFill>
              <a:latin typeface="Poppins"/>
              <a:ea typeface="Poppins"/>
              <a:cs typeface="Poppins"/>
              <a:sym typeface="Poppins"/>
            </a:endParaRPr>
          </a:p>
          <a:p>
            <a:pPr indent="0" lvl="0" marL="0" marR="0" rtl="0" algn="l">
              <a:lnSpc>
                <a:spcPct val="70000"/>
              </a:lnSpc>
              <a:spcBef>
                <a:spcPts val="0"/>
              </a:spcBef>
              <a:spcAft>
                <a:spcPts val="0"/>
              </a:spcAft>
              <a:buNone/>
            </a:pPr>
            <a:r>
              <a:rPr b="1" lang="en" sz="3600">
                <a:solidFill>
                  <a:srgbClr val="333A41"/>
                </a:solidFill>
                <a:latin typeface="Poppins"/>
                <a:ea typeface="Poppins"/>
                <a:cs typeface="Poppins"/>
                <a:sym typeface="Poppins"/>
              </a:rPr>
              <a:t>&amp; BENEFITS</a:t>
            </a:r>
            <a:endParaRPr b="1" sz="3600">
              <a:solidFill>
                <a:srgbClr val="333A41"/>
              </a:solidFill>
              <a:latin typeface="Poppins"/>
              <a:ea typeface="Poppins"/>
              <a:cs typeface="Poppins"/>
              <a:sym typeface="Poppins"/>
            </a:endParaRPr>
          </a:p>
        </p:txBody>
      </p:sp>
      <p:sp>
        <p:nvSpPr>
          <p:cNvPr id="405" name="Google Shape;405;p75"/>
          <p:cNvSpPr txBox="1"/>
          <p:nvPr/>
        </p:nvSpPr>
        <p:spPr>
          <a:xfrm>
            <a:off x="1150947" y="274350"/>
            <a:ext cx="33333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000000"/>
              </a:buClr>
              <a:buFont typeface="Arial"/>
              <a:buNone/>
            </a:pPr>
            <a:r>
              <a:rPr i="1" lang="en" sz="4100">
                <a:solidFill>
                  <a:schemeClr val="accent1"/>
                </a:solidFill>
                <a:latin typeface="Rock Salt"/>
                <a:ea typeface="Rock Salt"/>
                <a:cs typeface="Rock Salt"/>
                <a:sym typeface="Rock Salt"/>
              </a:rPr>
              <a:t>Inclusion</a:t>
            </a:r>
            <a:endParaRPr i="1" sz="4100">
              <a:solidFill>
                <a:schemeClr val="accent1"/>
              </a:solidFill>
              <a:latin typeface="Rock Salt"/>
              <a:ea typeface="Rock Salt"/>
              <a:cs typeface="Rock Salt"/>
              <a:sym typeface="Rock Salt"/>
            </a:endParaRPr>
          </a:p>
        </p:txBody>
      </p:sp>
      <p:sp>
        <p:nvSpPr>
          <p:cNvPr id="406" name="Google Shape;406;p75"/>
          <p:cNvSpPr txBox="1"/>
          <p:nvPr/>
        </p:nvSpPr>
        <p:spPr>
          <a:xfrm>
            <a:off x="439350" y="2320350"/>
            <a:ext cx="4132800" cy="2439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Adaptive recreational opportunities that give more independence and autonomy for someone with a disability such as adaptive skateboarding and WCMX have many barriers to participants that include accessibility, resources, information and very few adaptive programs at the local, state, national and international levels.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The lack of investment into the adaptive opportunities of skateboarding and wcmx have slowed the growth and potential.</a:t>
            </a:r>
            <a:r>
              <a:rPr lang="en" sz="1100">
                <a:solidFill>
                  <a:srgbClr val="3E4750"/>
                </a:solidFill>
                <a:latin typeface="Poppins Light"/>
                <a:ea typeface="Poppins Light"/>
                <a:cs typeface="Poppins Light"/>
                <a:sym typeface="Poppins Light"/>
              </a:rPr>
              <a:t>.</a:t>
            </a:r>
            <a:endParaRPr sz="1100"/>
          </a:p>
        </p:txBody>
      </p:sp>
      <p:sp>
        <p:nvSpPr>
          <p:cNvPr id="407" name="Google Shape;407;p75"/>
          <p:cNvSpPr txBox="1"/>
          <p:nvPr/>
        </p:nvSpPr>
        <p:spPr>
          <a:xfrm>
            <a:off x="4756071" y="623707"/>
            <a:ext cx="2624700" cy="4587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100">
                <a:solidFill>
                  <a:schemeClr val="accent1"/>
                </a:solidFill>
                <a:latin typeface="Poppins"/>
                <a:ea typeface="Poppins"/>
                <a:cs typeface="Poppins"/>
                <a:sym typeface="Poppins"/>
              </a:rPr>
              <a:t>Benefits of Inclusion in Adaptive Skateboarding &amp; WCMX</a:t>
            </a:r>
            <a:endParaRPr sz="1100">
              <a:solidFill>
                <a:schemeClr val="accent1"/>
              </a:solidFill>
              <a:latin typeface="Poppins Light"/>
              <a:ea typeface="Poppins Light"/>
              <a:cs typeface="Poppins Light"/>
              <a:sym typeface="Poppins Light"/>
            </a:endParaRPr>
          </a:p>
        </p:txBody>
      </p:sp>
      <p:sp>
        <p:nvSpPr>
          <p:cNvPr id="408" name="Google Shape;408;p75"/>
          <p:cNvSpPr txBox="1"/>
          <p:nvPr/>
        </p:nvSpPr>
        <p:spPr>
          <a:xfrm>
            <a:off x="439346" y="2081857"/>
            <a:ext cx="2624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b="1" lang="en" sz="1100">
                <a:solidFill>
                  <a:schemeClr val="accent1"/>
                </a:solidFill>
                <a:latin typeface="Poppins"/>
                <a:ea typeface="Poppins"/>
                <a:cs typeface="Poppins"/>
                <a:sym typeface="Poppins"/>
              </a:rPr>
              <a:t>Inclusive Challenges</a:t>
            </a:r>
            <a:endParaRPr sz="1100">
              <a:solidFill>
                <a:schemeClr val="accent1"/>
              </a:solidFill>
              <a:latin typeface="Poppins Light"/>
              <a:ea typeface="Poppins Light"/>
              <a:cs typeface="Poppins Light"/>
              <a:sym typeface="Poppins Light"/>
            </a:endParaRPr>
          </a:p>
        </p:txBody>
      </p:sp>
      <p:sp>
        <p:nvSpPr>
          <p:cNvPr id="409" name="Google Shape;409;p75"/>
          <p:cNvSpPr txBox="1"/>
          <p:nvPr/>
        </p:nvSpPr>
        <p:spPr>
          <a:xfrm>
            <a:off x="4756075" y="1329363"/>
            <a:ext cx="4044900" cy="2659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It's important to have interventions of inclusion in adaptive sports, particularly skateboarding and wcmx because of its autonomous structure to fit anyone's needs in regards to their disabilities. This will help prevent the cycle of health risk and give people living with disabilities ways to stay active while enjoying recreational inclusion in skateboarding &amp; wcmx.</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t/>
            </a:r>
            <a:endParaRPr sz="1100">
              <a:solidFill>
                <a:srgbClr val="3E4750"/>
              </a:solidFill>
              <a:latin typeface="Poppins Light"/>
              <a:ea typeface="Poppins Light"/>
              <a:cs typeface="Poppins Light"/>
              <a:sym typeface="Poppins Light"/>
            </a:endParaRPr>
          </a:p>
          <a:p>
            <a:pPr indent="0" lvl="0" marL="0" marR="0" rtl="0" algn="l">
              <a:lnSpc>
                <a:spcPct val="130000"/>
              </a:lnSpc>
              <a:spcBef>
                <a:spcPts val="0"/>
              </a:spcBef>
              <a:spcAft>
                <a:spcPts val="0"/>
              </a:spcAft>
              <a:buNone/>
            </a:pPr>
            <a:r>
              <a:rPr lang="en" sz="1100">
                <a:solidFill>
                  <a:srgbClr val="3E4750"/>
                </a:solidFill>
                <a:latin typeface="Poppins Light"/>
                <a:ea typeface="Poppins Light"/>
                <a:cs typeface="Poppins Light"/>
                <a:sym typeface="Poppins Light"/>
              </a:rPr>
              <a:t>People with disabilities who engage in skateboarding and WCMX (wheelchair motocross) gain greater independence, as these sports allow them to enjoy the activity without relying on teams or other individuals.</a:t>
            </a:r>
            <a:r>
              <a:rPr lang="en" sz="1100">
                <a:solidFill>
                  <a:srgbClr val="3E4750"/>
                </a:solidFill>
                <a:latin typeface="Poppins Light"/>
                <a:ea typeface="Poppins Light"/>
                <a:cs typeface="Poppins Light"/>
                <a:sym typeface="Poppins Light"/>
              </a:rPr>
              <a:t>.</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UGray">
      <a:dk1>
        <a:srgbClr val="000000"/>
      </a:dk1>
      <a:lt1>
        <a:srgbClr val="FFFFFF"/>
      </a:lt1>
      <a:dk2>
        <a:srgbClr val="2B3441"/>
      </a:dk2>
      <a:lt2>
        <a:srgbClr val="D1EAF7"/>
      </a:lt2>
      <a:accent1>
        <a:srgbClr val="ADADAD"/>
      </a:accent1>
      <a:accent2>
        <a:srgbClr val="949494"/>
      </a:accent2>
      <a:accent3>
        <a:srgbClr val="777777"/>
      </a:accent3>
      <a:accent4>
        <a:srgbClr val="777777"/>
      </a:accent4>
      <a:accent5>
        <a:srgbClr val="565656"/>
      </a:accent5>
      <a:accent6>
        <a:srgbClr val="525252"/>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