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9" r:id="rId3"/>
    <p:sldId id="258" r:id="rId4"/>
    <p:sldId id="299" r:id="rId5"/>
    <p:sldId id="302" r:id="rId6"/>
    <p:sldId id="280" r:id="rId7"/>
    <p:sldId id="260" r:id="rId8"/>
    <p:sldId id="275" r:id="rId9"/>
    <p:sldId id="2076139091" r:id="rId10"/>
    <p:sldId id="301" r:id="rId11"/>
    <p:sldId id="287" r:id="rId12"/>
    <p:sldId id="277" r:id="rId13"/>
    <p:sldId id="276" r:id="rId14"/>
    <p:sldId id="274" r:id="rId15"/>
    <p:sldId id="278" r:id="rId16"/>
    <p:sldId id="293" r:id="rId17"/>
    <p:sldId id="285" r:id="rId18"/>
    <p:sldId id="291" r:id="rId19"/>
    <p:sldId id="273" r:id="rId20"/>
    <p:sldId id="281" r:id="rId21"/>
    <p:sldId id="256" r:id="rId22"/>
    <p:sldId id="282" r:id="rId23"/>
    <p:sldId id="288" r:id="rId24"/>
    <p:sldId id="303" r:id="rId25"/>
    <p:sldId id="290" r:id="rId26"/>
    <p:sldId id="286" r:id="rId27"/>
    <p:sldId id="294" r:id="rId28"/>
    <p:sldId id="2076139083" r:id="rId29"/>
    <p:sldId id="2076139098" r:id="rId30"/>
    <p:sldId id="207613909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096" autoAdjust="0"/>
  </p:normalViewPr>
  <p:slideViewPr>
    <p:cSldViewPr snapToGrid="0">
      <p:cViewPr varScale="1">
        <p:scale>
          <a:sx n="89" d="100"/>
          <a:sy n="89" d="100"/>
        </p:scale>
        <p:origin x="6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42.png"/><Relationship Id="rId7" Type="http://schemas.openxmlformats.org/officeDocument/2006/relationships/image" Target="../media/image57.png"/><Relationship Id="rId12" Type="http://schemas.openxmlformats.org/officeDocument/2006/relationships/image" Target="../media/image60.sv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6.sv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37.svg"/><Relationship Id="rId4" Type="http://schemas.openxmlformats.org/officeDocument/2006/relationships/image" Target="../media/image43.svg"/><Relationship Id="rId9" Type="http://schemas.openxmlformats.org/officeDocument/2006/relationships/image" Target="../media/image36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hyperlink" Target="https://dogood.umd.edu/research-impact/publications/state-volunteer-engagement-insights-nonprofit-leaders-and-funders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42.png"/><Relationship Id="rId7" Type="http://schemas.openxmlformats.org/officeDocument/2006/relationships/image" Target="../media/image57.png"/><Relationship Id="rId12" Type="http://schemas.openxmlformats.org/officeDocument/2006/relationships/image" Target="../media/image60.sv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6.sv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37.svg"/><Relationship Id="rId4" Type="http://schemas.openxmlformats.org/officeDocument/2006/relationships/image" Target="../media/image43.svg"/><Relationship Id="rId9" Type="http://schemas.openxmlformats.org/officeDocument/2006/relationships/image" Target="../media/image3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hyperlink" Target="https://dogood.umd.edu/research-impact/publications/state-volunteer-engagement-insights-nonprofit-leaders-and-funders" TargetMode="External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FAE1B5-45CC-4B46-B1F7-3074E236A589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F99C31D-C65A-44EC-B93B-57CC266141AD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Identify</a:t>
          </a:r>
        </a:p>
      </dgm:t>
      <dgm:extLst>
        <a:ext uri="{E40237B7-FDA0-4F09-8148-C483321AD2D9}">
          <dgm14:cNvPr xmlns:dgm14="http://schemas.microsoft.com/office/drawing/2010/diagram" id="0" name="" descr="Identify&#10; Objective 1: Identify three key steps to recruiting volunteers.&#10;List&#10; Objective 2: List three critical volunteer training concepts.&#10;Identify&#10; Objective 3: Identify three strategies to retain volunteers.&#10;"/>
        </a:ext>
      </dgm:extLst>
    </dgm:pt>
    <dgm:pt modelId="{C74DB684-BB23-4A75-9778-6138CAE00B67}" type="parTrans" cxnId="{F95A55C5-92D9-47C0-A49C-9FC7C08E0C89}">
      <dgm:prSet/>
      <dgm:spPr/>
      <dgm:t>
        <a:bodyPr/>
        <a:lstStyle/>
        <a:p>
          <a:endParaRPr lang="en-US"/>
        </a:p>
      </dgm:t>
    </dgm:pt>
    <dgm:pt modelId="{5B5A7ED3-2D0F-4431-8007-2827EE0B7A09}" type="sibTrans" cxnId="{F95A55C5-92D9-47C0-A49C-9FC7C08E0C89}">
      <dgm:prSet/>
      <dgm:spPr/>
      <dgm:t>
        <a:bodyPr/>
        <a:lstStyle/>
        <a:p>
          <a:endParaRPr lang="en-US"/>
        </a:p>
      </dgm:t>
    </dgm:pt>
    <dgm:pt modelId="{A49C2EAA-8266-4A9B-9D0C-F07FEFD40B96}">
      <dgm:prSet/>
      <dgm:spPr/>
      <dgm:t>
        <a:bodyPr/>
        <a:lstStyle/>
        <a:p>
          <a:r>
            <a:rPr lang="en-US" b="1" dirty="0"/>
            <a:t>Objective 1: Identify three key steps to recruiting volunteers.</a:t>
          </a:r>
        </a:p>
      </dgm:t>
      <dgm:extLst>
        <a:ext uri="{E40237B7-FDA0-4F09-8148-C483321AD2D9}">
          <dgm14:cNvPr xmlns:dgm14="http://schemas.microsoft.com/office/drawing/2010/diagram" id="0" name="" descr="Identify&#10; Objective 1: Identify three key steps to recruiting volunteers.&#10;List&#10; Objective 2: List three critical volunteer training concepts.&#10;Identify&#10; Objective 3: Identify three strategies to retain volunteers.&#10;"/>
        </a:ext>
      </dgm:extLst>
    </dgm:pt>
    <dgm:pt modelId="{D6E96310-DC21-4485-BABD-409FD26DAEFB}" type="parTrans" cxnId="{AE71A60B-48F6-487C-BA45-C597E70C221A}">
      <dgm:prSet/>
      <dgm:spPr/>
      <dgm:t>
        <a:bodyPr/>
        <a:lstStyle/>
        <a:p>
          <a:endParaRPr lang="en-US"/>
        </a:p>
      </dgm:t>
    </dgm:pt>
    <dgm:pt modelId="{C9489024-7E04-4909-82E6-6A1907D4974A}" type="sibTrans" cxnId="{AE71A60B-48F6-487C-BA45-C597E70C221A}">
      <dgm:prSet/>
      <dgm:spPr/>
      <dgm:t>
        <a:bodyPr/>
        <a:lstStyle/>
        <a:p>
          <a:endParaRPr lang="en-US"/>
        </a:p>
      </dgm:t>
    </dgm:pt>
    <dgm:pt modelId="{8E5C9BA1-18FB-4D43-AF3E-1635D5CEBD24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List</a:t>
          </a:r>
        </a:p>
      </dgm:t>
      <dgm:extLst>
        <a:ext uri="{E40237B7-FDA0-4F09-8148-C483321AD2D9}">
          <dgm14:cNvPr xmlns:dgm14="http://schemas.microsoft.com/office/drawing/2010/diagram" id="0" name="" descr="Identify&#10; Objective 1: Identify three key steps to recruiting volunteers.&#10;List&#10; Objective 2: List three critical volunteer training concepts.&#10;Identify&#10; Objective 3: Identify three strategies to retain volunteers.&#10;"/>
        </a:ext>
      </dgm:extLst>
    </dgm:pt>
    <dgm:pt modelId="{4F7F5587-A15F-4254-8E4D-08BEF54CE96B}" type="parTrans" cxnId="{B203B19A-011D-45D6-A072-70DADBFA29E1}">
      <dgm:prSet/>
      <dgm:spPr/>
      <dgm:t>
        <a:bodyPr/>
        <a:lstStyle/>
        <a:p>
          <a:endParaRPr lang="en-US"/>
        </a:p>
      </dgm:t>
    </dgm:pt>
    <dgm:pt modelId="{885674A4-39BA-4823-A98E-DDDF385946CD}" type="sibTrans" cxnId="{B203B19A-011D-45D6-A072-70DADBFA29E1}">
      <dgm:prSet/>
      <dgm:spPr/>
      <dgm:t>
        <a:bodyPr/>
        <a:lstStyle/>
        <a:p>
          <a:endParaRPr lang="en-US"/>
        </a:p>
      </dgm:t>
    </dgm:pt>
    <dgm:pt modelId="{55D605C1-F3C1-477A-96C9-318796EF5947}">
      <dgm:prSet/>
      <dgm:spPr/>
      <dgm:t>
        <a:bodyPr/>
        <a:lstStyle/>
        <a:p>
          <a:r>
            <a:rPr lang="en-US" b="1" dirty="0"/>
            <a:t>Objective 2: List three critical volunteer training concepts.</a:t>
          </a:r>
        </a:p>
      </dgm:t>
      <dgm:extLst>
        <a:ext uri="{E40237B7-FDA0-4F09-8148-C483321AD2D9}">
          <dgm14:cNvPr xmlns:dgm14="http://schemas.microsoft.com/office/drawing/2010/diagram" id="0" name="" descr="Identify&#10; Objective 1: Identify three key steps to recruiting volunteers.&#10;List&#10; Objective 2: List three critical volunteer training concepts.&#10;Identify&#10; Objective 3: Identify three strategies to retain volunteers.&#10;"/>
        </a:ext>
      </dgm:extLst>
    </dgm:pt>
    <dgm:pt modelId="{8BCC0641-038C-4424-9DAD-6AB4EA2B2762}" type="parTrans" cxnId="{809F6F77-5F96-4290-BE21-ACCAE987BA3E}">
      <dgm:prSet/>
      <dgm:spPr/>
      <dgm:t>
        <a:bodyPr/>
        <a:lstStyle/>
        <a:p>
          <a:endParaRPr lang="en-US"/>
        </a:p>
      </dgm:t>
    </dgm:pt>
    <dgm:pt modelId="{07552158-9143-4D49-B0F3-946A64BFA12D}" type="sibTrans" cxnId="{809F6F77-5F96-4290-BE21-ACCAE987BA3E}">
      <dgm:prSet/>
      <dgm:spPr/>
      <dgm:t>
        <a:bodyPr/>
        <a:lstStyle/>
        <a:p>
          <a:endParaRPr lang="en-US"/>
        </a:p>
      </dgm:t>
    </dgm:pt>
    <dgm:pt modelId="{9A79DB97-637D-47AC-BC5C-D6C8C18107A2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Identify</a:t>
          </a:r>
        </a:p>
      </dgm:t>
      <dgm:extLst>
        <a:ext uri="{E40237B7-FDA0-4F09-8148-C483321AD2D9}">
          <dgm14:cNvPr xmlns:dgm14="http://schemas.microsoft.com/office/drawing/2010/diagram" id="0" name="" descr="Identify&#10; Objective 1: Identify three key steps to recruiting volunteers.&#10;List&#10; Objective 2: List three critical volunteer training concepts.&#10;Identify&#10; Objective 3: Identify three strategies to retain volunteers.&#10;"/>
        </a:ext>
      </dgm:extLst>
    </dgm:pt>
    <dgm:pt modelId="{2BBD6BEB-2B09-4F08-AC33-BA3CC27ABCD7}" type="parTrans" cxnId="{1F4FE92D-2457-45D3-ADBF-82151BA382A4}">
      <dgm:prSet/>
      <dgm:spPr/>
      <dgm:t>
        <a:bodyPr/>
        <a:lstStyle/>
        <a:p>
          <a:endParaRPr lang="en-US"/>
        </a:p>
      </dgm:t>
    </dgm:pt>
    <dgm:pt modelId="{04359EB4-2556-4C29-A7BF-F2DF037A749E}" type="sibTrans" cxnId="{1F4FE92D-2457-45D3-ADBF-82151BA382A4}">
      <dgm:prSet/>
      <dgm:spPr/>
      <dgm:t>
        <a:bodyPr/>
        <a:lstStyle/>
        <a:p>
          <a:endParaRPr lang="en-US"/>
        </a:p>
      </dgm:t>
    </dgm:pt>
    <dgm:pt modelId="{4D47198D-5DAF-42A2-9ED5-2E9B4030402C}">
      <dgm:prSet/>
      <dgm:spPr/>
      <dgm:t>
        <a:bodyPr/>
        <a:lstStyle/>
        <a:p>
          <a:r>
            <a:rPr lang="en-US" b="1" dirty="0"/>
            <a:t>Objective 3: Identify three strategies to retain volunteers.</a:t>
          </a:r>
        </a:p>
      </dgm:t>
      <dgm:extLst>
        <a:ext uri="{E40237B7-FDA0-4F09-8148-C483321AD2D9}">
          <dgm14:cNvPr xmlns:dgm14="http://schemas.microsoft.com/office/drawing/2010/diagram" id="0" name="" descr="Identify&#10; Objective 1: Identify three key steps to recruiting volunteers.&#10;List&#10; Objective 2: List three critical volunteer training concepts.&#10;Identify&#10; Objective 3: Identify three strategies to retain volunteers.&#10;"/>
        </a:ext>
      </dgm:extLst>
    </dgm:pt>
    <dgm:pt modelId="{09C014A2-A6F5-410F-A601-D40DD90C90C4}" type="parTrans" cxnId="{E82D5CBB-0407-4C19-AEFC-B4618D00B41B}">
      <dgm:prSet/>
      <dgm:spPr/>
      <dgm:t>
        <a:bodyPr/>
        <a:lstStyle/>
        <a:p>
          <a:endParaRPr lang="en-US"/>
        </a:p>
      </dgm:t>
    </dgm:pt>
    <dgm:pt modelId="{21E6F3B1-FC57-4CED-801D-6622FED06AB3}" type="sibTrans" cxnId="{E82D5CBB-0407-4C19-AEFC-B4618D00B41B}">
      <dgm:prSet/>
      <dgm:spPr/>
      <dgm:t>
        <a:bodyPr/>
        <a:lstStyle/>
        <a:p>
          <a:endParaRPr lang="en-US"/>
        </a:p>
      </dgm:t>
    </dgm:pt>
    <dgm:pt modelId="{5310959B-8F05-4D47-B366-381D2E12ACC6}" type="pres">
      <dgm:prSet presAssocID="{0BFAE1B5-45CC-4B46-B1F7-3074E236A589}" presName="Name0" presStyleCnt="0">
        <dgm:presLayoutVars>
          <dgm:dir/>
          <dgm:animLvl val="lvl"/>
          <dgm:resizeHandles val="exact"/>
        </dgm:presLayoutVars>
      </dgm:prSet>
      <dgm:spPr/>
    </dgm:pt>
    <dgm:pt modelId="{EB794E03-2BFA-4743-AD44-030FA0B5B5D7}" type="pres">
      <dgm:prSet presAssocID="{0F99C31D-C65A-44EC-B93B-57CC266141AD}" presName="composite" presStyleCnt="0"/>
      <dgm:spPr/>
    </dgm:pt>
    <dgm:pt modelId="{8D56A9C5-DD41-435F-AB6A-5C9638E8C704}" type="pres">
      <dgm:prSet presAssocID="{0F99C31D-C65A-44EC-B93B-57CC266141AD}" presName="parTx" presStyleLbl="alignNode1" presStyleIdx="0" presStyleCnt="3">
        <dgm:presLayoutVars>
          <dgm:chMax val="0"/>
          <dgm:chPref val="0"/>
        </dgm:presLayoutVars>
      </dgm:prSet>
      <dgm:spPr/>
    </dgm:pt>
    <dgm:pt modelId="{4E956F4B-4437-40CC-82B7-348EF55751D4}" type="pres">
      <dgm:prSet presAssocID="{0F99C31D-C65A-44EC-B93B-57CC266141AD}" presName="desTx" presStyleLbl="alignAccFollowNode1" presStyleIdx="0" presStyleCnt="3">
        <dgm:presLayoutVars/>
      </dgm:prSet>
      <dgm:spPr/>
    </dgm:pt>
    <dgm:pt modelId="{DE9E96F5-C463-452E-B578-0BBC933C4658}" type="pres">
      <dgm:prSet presAssocID="{5B5A7ED3-2D0F-4431-8007-2827EE0B7A09}" presName="space" presStyleCnt="0"/>
      <dgm:spPr/>
    </dgm:pt>
    <dgm:pt modelId="{FD93F7D2-A09E-45E5-BA6F-27E640D4CBDB}" type="pres">
      <dgm:prSet presAssocID="{8E5C9BA1-18FB-4D43-AF3E-1635D5CEBD24}" presName="composite" presStyleCnt="0"/>
      <dgm:spPr/>
    </dgm:pt>
    <dgm:pt modelId="{DFF46D78-8D2A-415C-9BC3-01B30A21DF98}" type="pres">
      <dgm:prSet presAssocID="{8E5C9BA1-18FB-4D43-AF3E-1635D5CEBD24}" presName="parTx" presStyleLbl="alignNode1" presStyleIdx="1" presStyleCnt="3">
        <dgm:presLayoutVars>
          <dgm:chMax val="0"/>
          <dgm:chPref val="0"/>
        </dgm:presLayoutVars>
      </dgm:prSet>
      <dgm:spPr/>
    </dgm:pt>
    <dgm:pt modelId="{F91B608B-D5C4-4547-9BCB-731F4B90A7A9}" type="pres">
      <dgm:prSet presAssocID="{8E5C9BA1-18FB-4D43-AF3E-1635D5CEBD24}" presName="desTx" presStyleLbl="alignAccFollowNode1" presStyleIdx="1" presStyleCnt="3">
        <dgm:presLayoutVars/>
      </dgm:prSet>
      <dgm:spPr/>
    </dgm:pt>
    <dgm:pt modelId="{0592EAC7-49D1-4076-AC5A-27AC25ADD28C}" type="pres">
      <dgm:prSet presAssocID="{885674A4-39BA-4823-A98E-DDDF385946CD}" presName="space" presStyleCnt="0"/>
      <dgm:spPr/>
    </dgm:pt>
    <dgm:pt modelId="{F9FB26B1-E28C-41FD-B795-03F089565A58}" type="pres">
      <dgm:prSet presAssocID="{9A79DB97-637D-47AC-BC5C-D6C8C18107A2}" presName="composite" presStyleCnt="0"/>
      <dgm:spPr/>
    </dgm:pt>
    <dgm:pt modelId="{71D2ADF6-6CFC-4947-A25F-96193E255842}" type="pres">
      <dgm:prSet presAssocID="{9A79DB97-637D-47AC-BC5C-D6C8C18107A2}" presName="parTx" presStyleLbl="alignNode1" presStyleIdx="2" presStyleCnt="3">
        <dgm:presLayoutVars>
          <dgm:chMax val="0"/>
          <dgm:chPref val="0"/>
        </dgm:presLayoutVars>
      </dgm:prSet>
      <dgm:spPr/>
    </dgm:pt>
    <dgm:pt modelId="{2023DF9F-9810-493B-A411-7F4084561E87}" type="pres">
      <dgm:prSet presAssocID="{9A79DB97-637D-47AC-BC5C-D6C8C18107A2}" presName="desTx" presStyleLbl="alignAccFollowNode1" presStyleIdx="2" presStyleCnt="3">
        <dgm:presLayoutVars/>
      </dgm:prSet>
      <dgm:spPr/>
    </dgm:pt>
  </dgm:ptLst>
  <dgm:cxnLst>
    <dgm:cxn modelId="{9729C101-2F27-40E0-B35D-CA685561632C}" type="presOf" srcId="{0BFAE1B5-45CC-4B46-B1F7-3074E236A589}" destId="{5310959B-8F05-4D47-B366-381D2E12ACC6}" srcOrd="0" destOrd="0" presId="urn:microsoft.com/office/officeart/2016/7/layout/HorizontalActionList"/>
    <dgm:cxn modelId="{AE71A60B-48F6-487C-BA45-C597E70C221A}" srcId="{0F99C31D-C65A-44EC-B93B-57CC266141AD}" destId="{A49C2EAA-8266-4A9B-9D0C-F07FEFD40B96}" srcOrd="0" destOrd="0" parTransId="{D6E96310-DC21-4485-BABD-409FD26DAEFB}" sibTransId="{C9489024-7E04-4909-82E6-6A1907D4974A}"/>
    <dgm:cxn modelId="{EE9DAB18-9AFE-445F-8670-12FF76D21084}" type="presOf" srcId="{0F99C31D-C65A-44EC-B93B-57CC266141AD}" destId="{8D56A9C5-DD41-435F-AB6A-5C9638E8C704}" srcOrd="0" destOrd="0" presId="urn:microsoft.com/office/officeart/2016/7/layout/HorizontalActionList"/>
    <dgm:cxn modelId="{309D2E2B-10CB-4FDE-B806-427752116516}" type="presOf" srcId="{8E5C9BA1-18FB-4D43-AF3E-1635D5CEBD24}" destId="{DFF46D78-8D2A-415C-9BC3-01B30A21DF98}" srcOrd="0" destOrd="0" presId="urn:microsoft.com/office/officeart/2016/7/layout/HorizontalActionList"/>
    <dgm:cxn modelId="{1F4FE92D-2457-45D3-ADBF-82151BA382A4}" srcId="{0BFAE1B5-45CC-4B46-B1F7-3074E236A589}" destId="{9A79DB97-637D-47AC-BC5C-D6C8C18107A2}" srcOrd="2" destOrd="0" parTransId="{2BBD6BEB-2B09-4F08-AC33-BA3CC27ABCD7}" sibTransId="{04359EB4-2556-4C29-A7BF-F2DF037A749E}"/>
    <dgm:cxn modelId="{5C5E2A33-85B2-4001-B751-5A2FCE493226}" type="presOf" srcId="{A49C2EAA-8266-4A9B-9D0C-F07FEFD40B96}" destId="{4E956F4B-4437-40CC-82B7-348EF55751D4}" srcOrd="0" destOrd="0" presId="urn:microsoft.com/office/officeart/2016/7/layout/HorizontalActionList"/>
    <dgm:cxn modelId="{741F1070-6B89-4214-87D2-214E67E59758}" type="presOf" srcId="{9A79DB97-637D-47AC-BC5C-D6C8C18107A2}" destId="{71D2ADF6-6CFC-4947-A25F-96193E255842}" srcOrd="0" destOrd="0" presId="urn:microsoft.com/office/officeart/2016/7/layout/HorizontalActionList"/>
    <dgm:cxn modelId="{809F6F77-5F96-4290-BE21-ACCAE987BA3E}" srcId="{8E5C9BA1-18FB-4D43-AF3E-1635D5CEBD24}" destId="{55D605C1-F3C1-477A-96C9-318796EF5947}" srcOrd="0" destOrd="0" parTransId="{8BCC0641-038C-4424-9DAD-6AB4EA2B2762}" sibTransId="{07552158-9143-4D49-B0F3-946A64BFA12D}"/>
    <dgm:cxn modelId="{9E7AAA8C-19D7-448C-AF27-3B9D09FAAB54}" type="presOf" srcId="{4D47198D-5DAF-42A2-9ED5-2E9B4030402C}" destId="{2023DF9F-9810-493B-A411-7F4084561E87}" srcOrd="0" destOrd="0" presId="urn:microsoft.com/office/officeart/2016/7/layout/HorizontalActionList"/>
    <dgm:cxn modelId="{B203B19A-011D-45D6-A072-70DADBFA29E1}" srcId="{0BFAE1B5-45CC-4B46-B1F7-3074E236A589}" destId="{8E5C9BA1-18FB-4D43-AF3E-1635D5CEBD24}" srcOrd="1" destOrd="0" parTransId="{4F7F5587-A15F-4254-8E4D-08BEF54CE96B}" sibTransId="{885674A4-39BA-4823-A98E-DDDF385946CD}"/>
    <dgm:cxn modelId="{E82D5CBB-0407-4C19-AEFC-B4618D00B41B}" srcId="{9A79DB97-637D-47AC-BC5C-D6C8C18107A2}" destId="{4D47198D-5DAF-42A2-9ED5-2E9B4030402C}" srcOrd="0" destOrd="0" parTransId="{09C014A2-A6F5-410F-A601-D40DD90C90C4}" sibTransId="{21E6F3B1-FC57-4CED-801D-6622FED06AB3}"/>
    <dgm:cxn modelId="{F95A55C5-92D9-47C0-A49C-9FC7C08E0C89}" srcId="{0BFAE1B5-45CC-4B46-B1F7-3074E236A589}" destId="{0F99C31D-C65A-44EC-B93B-57CC266141AD}" srcOrd="0" destOrd="0" parTransId="{C74DB684-BB23-4A75-9778-6138CAE00B67}" sibTransId="{5B5A7ED3-2D0F-4431-8007-2827EE0B7A09}"/>
    <dgm:cxn modelId="{1F4314CE-3CFA-4E3E-9907-33C0E609B34C}" type="presOf" srcId="{55D605C1-F3C1-477A-96C9-318796EF5947}" destId="{F91B608B-D5C4-4547-9BCB-731F4B90A7A9}" srcOrd="0" destOrd="0" presId="urn:microsoft.com/office/officeart/2016/7/layout/HorizontalActionList"/>
    <dgm:cxn modelId="{2336E9E9-0B1D-4644-B6A6-7C2EB1530BF2}" type="presParOf" srcId="{5310959B-8F05-4D47-B366-381D2E12ACC6}" destId="{EB794E03-2BFA-4743-AD44-030FA0B5B5D7}" srcOrd="0" destOrd="0" presId="urn:microsoft.com/office/officeart/2016/7/layout/HorizontalActionList"/>
    <dgm:cxn modelId="{DD808626-541C-44CD-83BA-50C4EAA25A83}" type="presParOf" srcId="{EB794E03-2BFA-4743-AD44-030FA0B5B5D7}" destId="{8D56A9C5-DD41-435F-AB6A-5C9638E8C704}" srcOrd="0" destOrd="0" presId="urn:microsoft.com/office/officeart/2016/7/layout/HorizontalActionList"/>
    <dgm:cxn modelId="{67F004B0-D379-4353-9822-52EFCFCCDB91}" type="presParOf" srcId="{EB794E03-2BFA-4743-AD44-030FA0B5B5D7}" destId="{4E956F4B-4437-40CC-82B7-348EF55751D4}" srcOrd="1" destOrd="0" presId="urn:microsoft.com/office/officeart/2016/7/layout/HorizontalActionList"/>
    <dgm:cxn modelId="{B966F417-A8FB-4B7E-8166-910E37527EFA}" type="presParOf" srcId="{5310959B-8F05-4D47-B366-381D2E12ACC6}" destId="{DE9E96F5-C463-452E-B578-0BBC933C4658}" srcOrd="1" destOrd="0" presId="urn:microsoft.com/office/officeart/2016/7/layout/HorizontalActionList"/>
    <dgm:cxn modelId="{B2A70467-B949-433D-9B87-3D6099CA680C}" type="presParOf" srcId="{5310959B-8F05-4D47-B366-381D2E12ACC6}" destId="{FD93F7D2-A09E-45E5-BA6F-27E640D4CBDB}" srcOrd="2" destOrd="0" presId="urn:microsoft.com/office/officeart/2016/7/layout/HorizontalActionList"/>
    <dgm:cxn modelId="{58CEE1CD-1009-4A89-A3EB-BDABBF7E94B8}" type="presParOf" srcId="{FD93F7D2-A09E-45E5-BA6F-27E640D4CBDB}" destId="{DFF46D78-8D2A-415C-9BC3-01B30A21DF98}" srcOrd="0" destOrd="0" presId="urn:microsoft.com/office/officeart/2016/7/layout/HorizontalActionList"/>
    <dgm:cxn modelId="{0AAE1576-61D8-47BE-94EC-5747BA603F5D}" type="presParOf" srcId="{FD93F7D2-A09E-45E5-BA6F-27E640D4CBDB}" destId="{F91B608B-D5C4-4547-9BCB-731F4B90A7A9}" srcOrd="1" destOrd="0" presId="urn:microsoft.com/office/officeart/2016/7/layout/HorizontalActionList"/>
    <dgm:cxn modelId="{8D412F02-D965-4AB5-9F8B-0CA10CB5A794}" type="presParOf" srcId="{5310959B-8F05-4D47-B366-381D2E12ACC6}" destId="{0592EAC7-49D1-4076-AC5A-27AC25ADD28C}" srcOrd="3" destOrd="0" presId="urn:microsoft.com/office/officeart/2016/7/layout/HorizontalActionList"/>
    <dgm:cxn modelId="{633B5471-0D3F-4BD8-9235-9E35145C404F}" type="presParOf" srcId="{5310959B-8F05-4D47-B366-381D2E12ACC6}" destId="{F9FB26B1-E28C-41FD-B795-03F089565A58}" srcOrd="4" destOrd="0" presId="urn:microsoft.com/office/officeart/2016/7/layout/HorizontalActionList"/>
    <dgm:cxn modelId="{7086CD6F-281C-470A-B551-36E540DC3C7E}" type="presParOf" srcId="{F9FB26B1-E28C-41FD-B795-03F089565A58}" destId="{71D2ADF6-6CFC-4947-A25F-96193E255842}" srcOrd="0" destOrd="0" presId="urn:microsoft.com/office/officeart/2016/7/layout/HorizontalActionList"/>
    <dgm:cxn modelId="{3EFF801C-B486-4D97-9A2B-0DFC21A551F2}" type="presParOf" srcId="{F9FB26B1-E28C-41FD-B795-03F089565A58}" destId="{2023DF9F-9810-493B-A411-7F4084561E87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89F240-9BE4-476B-BF20-9AB82C6005F0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7BF077F0-794F-4446-9A68-344CF5B720B8}">
      <dgm:prSet custT="1"/>
      <dgm:spPr/>
      <dgm:t>
        <a:bodyPr/>
        <a:lstStyle/>
        <a:p>
          <a:r>
            <a:rPr lang="en-US" sz="2000" b="1" dirty="0"/>
            <a:t>In 2020, one volunteer hour was worth $28.54.</a:t>
          </a:r>
        </a:p>
      </dgm:t>
    </dgm:pt>
    <dgm:pt modelId="{224A0A05-7C57-4630-B55E-1D22F0FFF4DF}" type="parTrans" cxnId="{F9DC65D0-6F1F-4D86-AC5D-4C4BBC7CA81C}">
      <dgm:prSet/>
      <dgm:spPr/>
      <dgm:t>
        <a:bodyPr/>
        <a:lstStyle/>
        <a:p>
          <a:endParaRPr lang="en-US"/>
        </a:p>
      </dgm:t>
    </dgm:pt>
    <dgm:pt modelId="{36807EE5-440D-4993-BFC6-FE59E46268A1}" type="sibTrans" cxnId="{F9DC65D0-6F1F-4D86-AC5D-4C4BBC7CA81C}">
      <dgm:prSet/>
      <dgm:spPr/>
      <dgm:t>
        <a:bodyPr/>
        <a:lstStyle/>
        <a:p>
          <a:endParaRPr lang="en-US"/>
        </a:p>
      </dgm:t>
    </dgm:pt>
    <dgm:pt modelId="{F286A1FF-C42B-4F87-8E48-0E6660C9EF6E}">
      <dgm:prSet custT="1"/>
      <dgm:spPr/>
      <dgm:t>
        <a:bodyPr/>
        <a:lstStyle/>
        <a:p>
          <a:r>
            <a:rPr lang="en-US" sz="2000" b="1" i="0" dirty="0"/>
            <a:t>In 2025, the value of volunteer time is $33.49 per hour. </a:t>
          </a:r>
          <a:endParaRPr lang="en-US" sz="2000" b="1" dirty="0"/>
        </a:p>
      </dgm:t>
    </dgm:pt>
    <dgm:pt modelId="{94519B8D-CD9B-4235-A97E-74CDB64D96ED}" type="parTrans" cxnId="{D0175039-61AE-4258-81CE-2BF02C2CE7BA}">
      <dgm:prSet/>
      <dgm:spPr/>
      <dgm:t>
        <a:bodyPr/>
        <a:lstStyle/>
        <a:p>
          <a:endParaRPr lang="en-US"/>
        </a:p>
      </dgm:t>
    </dgm:pt>
    <dgm:pt modelId="{475DA841-33F8-4B9E-9490-537DD194BB64}" type="sibTrans" cxnId="{D0175039-61AE-4258-81CE-2BF02C2CE7BA}">
      <dgm:prSet/>
      <dgm:spPr/>
      <dgm:t>
        <a:bodyPr/>
        <a:lstStyle/>
        <a:p>
          <a:endParaRPr lang="en-US"/>
        </a:p>
      </dgm:t>
    </dgm:pt>
    <dgm:pt modelId="{F10B065C-CFBE-4C76-BBB1-E1B8B5CAAA1E}">
      <dgm:prSet custT="1"/>
      <dgm:spPr/>
      <dgm:t>
        <a:bodyPr/>
        <a:lstStyle/>
        <a:p>
          <a:r>
            <a:rPr lang="en-US" sz="1800" b="1" dirty="0"/>
            <a:t>Recruiting, Orienting, Training, on-going education takes time and money</a:t>
          </a:r>
        </a:p>
      </dgm:t>
    </dgm:pt>
    <dgm:pt modelId="{18E9C67C-0446-49E7-9542-ED208488414B}" type="parTrans" cxnId="{38899825-E01F-458A-BD37-072379ABFF46}">
      <dgm:prSet/>
      <dgm:spPr/>
      <dgm:t>
        <a:bodyPr/>
        <a:lstStyle/>
        <a:p>
          <a:endParaRPr lang="en-US"/>
        </a:p>
      </dgm:t>
    </dgm:pt>
    <dgm:pt modelId="{A72A91B8-FB19-4EED-BEE1-3DF28684A549}" type="sibTrans" cxnId="{38899825-E01F-458A-BD37-072379ABFF46}">
      <dgm:prSet/>
      <dgm:spPr/>
      <dgm:t>
        <a:bodyPr/>
        <a:lstStyle/>
        <a:p>
          <a:endParaRPr lang="en-US"/>
        </a:p>
      </dgm:t>
    </dgm:pt>
    <dgm:pt modelId="{ABF6A03A-9F7C-4F53-A1B3-7D88A4AB514F}">
      <dgm:prSet custT="1"/>
      <dgm:spPr/>
      <dgm:t>
        <a:bodyPr/>
        <a:lstStyle/>
        <a:p>
          <a:r>
            <a:rPr lang="en-US" sz="2000" b="1" dirty="0"/>
            <a:t>Organizational Knowledge is worth more than an hourly rate</a:t>
          </a:r>
        </a:p>
      </dgm:t>
    </dgm:pt>
    <dgm:pt modelId="{858910EB-06B9-4D79-9BB6-2A9C370103A0}" type="parTrans" cxnId="{1D2F5A41-2B6B-4AE2-AFA1-49EFE67CA368}">
      <dgm:prSet/>
      <dgm:spPr/>
      <dgm:t>
        <a:bodyPr/>
        <a:lstStyle/>
        <a:p>
          <a:endParaRPr lang="en-US"/>
        </a:p>
      </dgm:t>
    </dgm:pt>
    <dgm:pt modelId="{51E22292-BB3C-47E5-855E-D37E071456BE}" type="sibTrans" cxnId="{1D2F5A41-2B6B-4AE2-AFA1-49EFE67CA368}">
      <dgm:prSet/>
      <dgm:spPr/>
      <dgm:t>
        <a:bodyPr/>
        <a:lstStyle/>
        <a:p>
          <a:endParaRPr lang="en-US"/>
        </a:p>
      </dgm:t>
    </dgm:pt>
    <dgm:pt modelId="{CC23C79F-C749-4C12-B081-8DED206B62C4}">
      <dgm:prSet custT="1"/>
      <dgm:spPr/>
      <dgm:t>
        <a:bodyPr/>
        <a:lstStyle/>
        <a:p>
          <a:r>
            <a:rPr lang="en-US" sz="2000" b="1" dirty="0"/>
            <a:t>Retaining volunteers makes your organization stronger</a:t>
          </a:r>
        </a:p>
      </dgm:t>
    </dgm:pt>
    <dgm:pt modelId="{30E61012-1199-4300-A96A-C1DAC586B581}" type="parTrans" cxnId="{4984EC9A-6957-4DE0-BB71-DDE93595F016}">
      <dgm:prSet/>
      <dgm:spPr/>
      <dgm:t>
        <a:bodyPr/>
        <a:lstStyle/>
        <a:p>
          <a:endParaRPr lang="en-US"/>
        </a:p>
      </dgm:t>
    </dgm:pt>
    <dgm:pt modelId="{91D58E1B-722C-4533-A9EF-9FCCE8D6B5EC}" type="sibTrans" cxnId="{4984EC9A-6957-4DE0-BB71-DDE93595F016}">
      <dgm:prSet/>
      <dgm:spPr/>
      <dgm:t>
        <a:bodyPr/>
        <a:lstStyle/>
        <a:p>
          <a:endParaRPr lang="en-US"/>
        </a:p>
      </dgm:t>
    </dgm:pt>
    <dgm:pt modelId="{CD95CD54-DB63-4348-94ED-EB192D155FEF}">
      <dgm:prSet custT="1"/>
      <dgm:spPr/>
      <dgm:t>
        <a:bodyPr/>
        <a:lstStyle/>
        <a:p>
          <a:r>
            <a:rPr lang="en-US" sz="1800" b="1" dirty="0"/>
            <a:t>Retaining volunteers shows commitment to your programs and participants in terms of quality and continuity</a:t>
          </a:r>
        </a:p>
      </dgm:t>
    </dgm:pt>
    <dgm:pt modelId="{BC8876F0-A882-4192-B52E-0CA8CCA849BF}" type="parTrans" cxnId="{D74ED6B9-E632-4A2E-B13A-DA262BC4B9E6}">
      <dgm:prSet/>
      <dgm:spPr/>
      <dgm:t>
        <a:bodyPr/>
        <a:lstStyle/>
        <a:p>
          <a:endParaRPr lang="en-US"/>
        </a:p>
      </dgm:t>
    </dgm:pt>
    <dgm:pt modelId="{13BDC5A4-2594-49F3-995F-9CB8C7262350}" type="sibTrans" cxnId="{D74ED6B9-E632-4A2E-B13A-DA262BC4B9E6}">
      <dgm:prSet/>
      <dgm:spPr/>
      <dgm:t>
        <a:bodyPr/>
        <a:lstStyle/>
        <a:p>
          <a:endParaRPr lang="en-US"/>
        </a:p>
      </dgm:t>
    </dgm:pt>
    <dgm:pt modelId="{0669BF4C-4215-49D5-9526-EACBC859453F}" type="pres">
      <dgm:prSet presAssocID="{3089F240-9BE4-476B-BF20-9AB82C6005F0}" presName="root" presStyleCnt="0">
        <dgm:presLayoutVars>
          <dgm:dir/>
          <dgm:resizeHandles val="exact"/>
        </dgm:presLayoutVars>
      </dgm:prSet>
      <dgm:spPr/>
    </dgm:pt>
    <dgm:pt modelId="{4D93F8FD-0472-49C3-AB04-86238D9E025A}" type="pres">
      <dgm:prSet presAssocID="{3089F240-9BE4-476B-BF20-9AB82C6005F0}" presName="container" presStyleCnt="0">
        <dgm:presLayoutVars>
          <dgm:dir/>
          <dgm:resizeHandles val="exact"/>
        </dgm:presLayoutVars>
      </dgm:prSet>
      <dgm:spPr/>
    </dgm:pt>
    <dgm:pt modelId="{F67EF35E-E98F-44FA-B8E6-261B019B277D}" type="pres">
      <dgm:prSet presAssocID="{7BF077F0-794F-4446-9A68-344CF5B720B8}" presName="compNode" presStyleCnt="0"/>
      <dgm:spPr/>
    </dgm:pt>
    <dgm:pt modelId="{C551AA47-6D6B-420D-BD7F-A3A8083ED1D0}" type="pres">
      <dgm:prSet presAssocID="{7BF077F0-794F-4446-9A68-344CF5B720B8}" presName="iconBgRect" presStyleLbl="bgShp" presStyleIdx="0" presStyleCnt="6" custLinFactNeighborX="-1180" custLinFactNeighborY="-46463"/>
      <dgm:spPr/>
    </dgm:pt>
    <dgm:pt modelId="{24D5A770-6787-4BC7-A20F-E091AF7800B0}" type="pres">
      <dgm:prSet presAssocID="{7BF077F0-794F-4446-9A68-344CF5B720B8}" presName="iconRect" presStyleLbl="node1" presStyleIdx="0" presStyleCnt="6" custLinFactNeighborX="12519" custLinFactNeighborY="-773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Success"/>
        </a:ext>
      </dgm:extLst>
    </dgm:pt>
    <dgm:pt modelId="{14A50602-D36D-4BA6-96C8-B8D08F14E781}" type="pres">
      <dgm:prSet presAssocID="{7BF077F0-794F-4446-9A68-344CF5B720B8}" presName="spaceRect" presStyleCnt="0"/>
      <dgm:spPr/>
    </dgm:pt>
    <dgm:pt modelId="{0D416520-273E-4D98-8F94-905EDDD4BC78}" type="pres">
      <dgm:prSet presAssocID="{7BF077F0-794F-4446-9A68-344CF5B720B8}" presName="textRect" presStyleLbl="revTx" presStyleIdx="0" presStyleCnt="6" custScaleY="138349" custLinFactNeighborX="-2002" custLinFactNeighborY="-46463">
        <dgm:presLayoutVars>
          <dgm:chMax val="1"/>
          <dgm:chPref val="1"/>
        </dgm:presLayoutVars>
      </dgm:prSet>
      <dgm:spPr/>
    </dgm:pt>
    <dgm:pt modelId="{887AB2E0-A5EC-4E59-8400-81DD3DA357B6}" type="pres">
      <dgm:prSet presAssocID="{36807EE5-440D-4993-BFC6-FE59E46268A1}" presName="sibTrans" presStyleLbl="sibTrans2D1" presStyleIdx="0" presStyleCnt="0"/>
      <dgm:spPr/>
    </dgm:pt>
    <dgm:pt modelId="{4250A594-E321-4CB8-B52F-95F1DD97B65C}" type="pres">
      <dgm:prSet presAssocID="{F286A1FF-C42B-4F87-8E48-0E6660C9EF6E}" presName="compNode" presStyleCnt="0"/>
      <dgm:spPr/>
    </dgm:pt>
    <dgm:pt modelId="{3FA646C2-52E0-4700-89BE-B553A1036507}" type="pres">
      <dgm:prSet presAssocID="{F286A1FF-C42B-4F87-8E48-0E6660C9EF6E}" presName="iconBgRect" presStyleLbl="bgShp" presStyleIdx="1" presStyleCnt="6" custScaleY="93815" custLinFactNeighborX="-21240" custLinFactNeighborY="-43371"/>
      <dgm:spPr/>
    </dgm:pt>
    <dgm:pt modelId="{E788523F-B9B3-4ED8-81FB-FDE8786CF222}" type="pres">
      <dgm:prSet presAssocID="{F286A1FF-C42B-4F87-8E48-0E6660C9EF6E}" presName="iconRect" presStyleLbl="node1" presStyleIdx="1" presStyleCnt="6" custLinFactNeighborX="-38655" custLinFactNeighborY="-7324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FC6EB193-E058-4B7B-8133-04921519A404}" type="pres">
      <dgm:prSet presAssocID="{F286A1FF-C42B-4F87-8E48-0E6660C9EF6E}" presName="spaceRect" presStyleCnt="0"/>
      <dgm:spPr/>
    </dgm:pt>
    <dgm:pt modelId="{900E522D-85D0-41CA-95E8-8ED4594942BB}" type="pres">
      <dgm:prSet presAssocID="{F286A1FF-C42B-4F87-8E48-0E6660C9EF6E}" presName="textRect" presStyleLbl="revTx" presStyleIdx="1" presStyleCnt="6" custScaleX="134831" custLinFactNeighborX="4054" custLinFactNeighborY="-46463">
        <dgm:presLayoutVars>
          <dgm:chMax val="1"/>
          <dgm:chPref val="1"/>
        </dgm:presLayoutVars>
      </dgm:prSet>
      <dgm:spPr/>
    </dgm:pt>
    <dgm:pt modelId="{2E8F425A-E3E0-4CDD-AFFC-77BF80C54D35}" type="pres">
      <dgm:prSet presAssocID="{475DA841-33F8-4B9E-9490-537DD194BB64}" presName="sibTrans" presStyleLbl="sibTrans2D1" presStyleIdx="0" presStyleCnt="0"/>
      <dgm:spPr/>
    </dgm:pt>
    <dgm:pt modelId="{7EFF6534-5FF0-4C3E-A258-2D5AA4E63691}" type="pres">
      <dgm:prSet presAssocID="{F10B065C-CFBE-4C76-BBB1-E1B8B5CAAA1E}" presName="compNode" presStyleCnt="0"/>
      <dgm:spPr/>
    </dgm:pt>
    <dgm:pt modelId="{9ACE2318-1CCE-41FF-A74F-1BD087755774}" type="pres">
      <dgm:prSet presAssocID="{F10B065C-CFBE-4C76-BBB1-E1B8B5CAAA1E}" presName="iconBgRect" presStyleLbl="bgShp" presStyleIdx="2" presStyleCnt="6" custLinFactNeighborX="-18501" custLinFactNeighborY="-46463"/>
      <dgm:spPr/>
    </dgm:pt>
    <dgm:pt modelId="{37E5AC9E-2F9B-4AB4-A1AB-83527AF1887B}" type="pres">
      <dgm:prSet presAssocID="{F10B065C-CFBE-4C76-BBB1-E1B8B5CAAA1E}" presName="iconRect" presStyleLbl="node1" presStyleIdx="2" presStyleCnt="6" custLinFactNeighborX="-30517" custLinFactNeighborY="-8544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6333389-CF77-400F-BA20-DE0811436E49}" type="pres">
      <dgm:prSet presAssocID="{F10B065C-CFBE-4C76-BBB1-E1B8B5CAAA1E}" presName="spaceRect" presStyleCnt="0"/>
      <dgm:spPr/>
    </dgm:pt>
    <dgm:pt modelId="{0E4F7545-2168-4DB3-8D3B-D9FBCDEE441C}" type="pres">
      <dgm:prSet presAssocID="{F10B065C-CFBE-4C76-BBB1-E1B8B5CAAA1E}" presName="textRect" presStyleLbl="revTx" presStyleIdx="2" presStyleCnt="6" custLinFactNeighborX="-10513" custLinFactNeighborY="-36580">
        <dgm:presLayoutVars>
          <dgm:chMax val="1"/>
          <dgm:chPref val="1"/>
        </dgm:presLayoutVars>
      </dgm:prSet>
      <dgm:spPr/>
    </dgm:pt>
    <dgm:pt modelId="{64ED3837-ECF7-4BE1-9955-FC10D39C6585}" type="pres">
      <dgm:prSet presAssocID="{A72A91B8-FB19-4EED-BEE1-3DF28684A549}" presName="sibTrans" presStyleLbl="sibTrans2D1" presStyleIdx="0" presStyleCnt="0"/>
      <dgm:spPr/>
    </dgm:pt>
    <dgm:pt modelId="{5FE10D93-DB72-4EE6-9C61-5DB3F7B49D92}" type="pres">
      <dgm:prSet presAssocID="{ABF6A03A-9F7C-4F53-A1B3-7D88A4AB514F}" presName="compNode" presStyleCnt="0"/>
      <dgm:spPr/>
    </dgm:pt>
    <dgm:pt modelId="{C61C3BA6-B4A9-471A-A068-D688BED5C6A6}" type="pres">
      <dgm:prSet presAssocID="{ABF6A03A-9F7C-4F53-A1B3-7D88A4AB514F}" presName="iconBgRect" presStyleLbl="bgShp" presStyleIdx="3" presStyleCnt="6" custLinFactNeighborX="11800" custLinFactNeighborY="-58999"/>
      <dgm:spPr/>
    </dgm:pt>
    <dgm:pt modelId="{4621765B-6BF4-4897-AE08-8262B1E6F570}" type="pres">
      <dgm:prSet presAssocID="{ABF6A03A-9F7C-4F53-A1B3-7D88A4AB514F}" presName="iconRect" presStyleLbl="node1" presStyleIdx="3" presStyleCnt="6" custLinFactNeighborX="22379" custLinFactNeighborY="-9968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9DD9ACA0-3054-4CBC-AF00-DA190D95ED64}" type="pres">
      <dgm:prSet presAssocID="{ABF6A03A-9F7C-4F53-A1B3-7D88A4AB514F}" presName="spaceRect" presStyleCnt="0"/>
      <dgm:spPr/>
    </dgm:pt>
    <dgm:pt modelId="{A3605261-D7E4-45E1-B185-3640173649AE}" type="pres">
      <dgm:prSet presAssocID="{ABF6A03A-9F7C-4F53-A1B3-7D88A4AB514F}" presName="textRect" presStyleLbl="revTx" presStyleIdx="3" presStyleCnt="6" custLinFactNeighborX="3004" custLinFactNeighborY="-57065">
        <dgm:presLayoutVars>
          <dgm:chMax val="1"/>
          <dgm:chPref val="1"/>
        </dgm:presLayoutVars>
      </dgm:prSet>
      <dgm:spPr/>
    </dgm:pt>
    <dgm:pt modelId="{C798E942-C91B-4994-B8D1-DE2950DE4C69}" type="pres">
      <dgm:prSet presAssocID="{51E22292-BB3C-47E5-855E-D37E071456BE}" presName="sibTrans" presStyleLbl="sibTrans2D1" presStyleIdx="0" presStyleCnt="0"/>
      <dgm:spPr/>
    </dgm:pt>
    <dgm:pt modelId="{C0B7FC06-D524-4AEF-82A5-AF0FE2AF9869}" type="pres">
      <dgm:prSet presAssocID="{CC23C79F-C749-4C12-B081-8DED206B62C4}" presName="compNode" presStyleCnt="0"/>
      <dgm:spPr/>
    </dgm:pt>
    <dgm:pt modelId="{3ED14D3A-B569-41CF-B0AD-B8ED188F013E}" type="pres">
      <dgm:prSet presAssocID="{CC23C79F-C749-4C12-B081-8DED206B62C4}" presName="iconBgRect" presStyleLbl="bgShp" presStyleIdx="4" presStyleCnt="6" custLinFactNeighborX="-8260" custLinFactNeighborY="-61359"/>
      <dgm:spPr/>
    </dgm:pt>
    <dgm:pt modelId="{179A77A2-B694-4A06-874E-9B1D295E286A}" type="pres">
      <dgm:prSet presAssocID="{CC23C79F-C749-4C12-B081-8DED206B62C4}" presName="iconRect" presStyleLbl="node1" presStyleIdx="4" presStyleCnt="6" custLinFactY="-9861" custLinFactNeighborX="-12207" custLinFactNeighborY="-1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443FA69A-634F-44E9-AE18-00DA38B651CD}" type="pres">
      <dgm:prSet presAssocID="{CC23C79F-C749-4C12-B081-8DED206B62C4}" presName="spaceRect" presStyleCnt="0"/>
      <dgm:spPr/>
    </dgm:pt>
    <dgm:pt modelId="{15DEAB52-1817-46B8-9662-D06D95E648E4}" type="pres">
      <dgm:prSet presAssocID="{CC23C79F-C749-4C12-B081-8DED206B62C4}" presName="textRect" presStyleLbl="revTx" presStyleIdx="4" presStyleCnt="6" custLinFactNeighborX="-3758" custLinFactNeighborY="-60179">
        <dgm:presLayoutVars>
          <dgm:chMax val="1"/>
          <dgm:chPref val="1"/>
        </dgm:presLayoutVars>
      </dgm:prSet>
      <dgm:spPr/>
    </dgm:pt>
    <dgm:pt modelId="{8FC39A28-20B3-457C-AB21-B50AA2D0DFF1}" type="pres">
      <dgm:prSet presAssocID="{91D58E1B-722C-4533-A9EF-9FCCE8D6B5EC}" presName="sibTrans" presStyleLbl="sibTrans2D1" presStyleIdx="0" presStyleCnt="0"/>
      <dgm:spPr/>
    </dgm:pt>
    <dgm:pt modelId="{782FDA16-5CDB-4B13-96B5-EAB3DCD473F8}" type="pres">
      <dgm:prSet presAssocID="{CD95CD54-DB63-4348-94ED-EB192D155FEF}" presName="compNode" presStyleCnt="0"/>
      <dgm:spPr/>
    </dgm:pt>
    <dgm:pt modelId="{2970E50C-6111-4DD2-A0A2-37DEA260C909}" type="pres">
      <dgm:prSet presAssocID="{CD95CD54-DB63-4348-94ED-EB192D155FEF}" presName="iconBgRect" presStyleLbl="bgShp" presStyleIdx="5" presStyleCnt="6" custLinFactNeighborX="-2360" custLinFactNeighborY="-58999"/>
      <dgm:spPr/>
    </dgm:pt>
    <dgm:pt modelId="{A320CA03-9430-435B-BCE9-79A2B89D261B}" type="pres">
      <dgm:prSet presAssocID="{CD95CD54-DB63-4348-94ED-EB192D155FEF}" presName="iconRect" presStyleLbl="node1" presStyleIdx="5" presStyleCnt="6" custLinFactNeighborX="2673" custLinFactNeighborY="-97654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0CF3E57-292E-43DD-A630-CD668179BEBF}" type="pres">
      <dgm:prSet presAssocID="{CD95CD54-DB63-4348-94ED-EB192D155FEF}" presName="spaceRect" presStyleCnt="0"/>
      <dgm:spPr/>
    </dgm:pt>
    <dgm:pt modelId="{324385D1-C077-4276-B8FF-B53E1A686A66}" type="pres">
      <dgm:prSet presAssocID="{CD95CD54-DB63-4348-94ED-EB192D155FEF}" presName="textRect" presStyleLbl="revTx" presStyleIdx="5" presStyleCnt="6" custLinFactNeighborX="-2872" custLinFactNeighborY="-21239">
        <dgm:presLayoutVars>
          <dgm:chMax val="1"/>
          <dgm:chPref val="1"/>
        </dgm:presLayoutVars>
      </dgm:prSet>
      <dgm:spPr/>
    </dgm:pt>
  </dgm:ptLst>
  <dgm:cxnLst>
    <dgm:cxn modelId="{E1EA0211-23BA-4FD4-9668-5072FAD51D54}" type="presOf" srcId="{CD95CD54-DB63-4348-94ED-EB192D155FEF}" destId="{324385D1-C077-4276-B8FF-B53E1A686A66}" srcOrd="0" destOrd="0" presId="urn:microsoft.com/office/officeart/2018/2/layout/IconCircleList"/>
    <dgm:cxn modelId="{38899825-E01F-458A-BD37-072379ABFF46}" srcId="{3089F240-9BE4-476B-BF20-9AB82C6005F0}" destId="{F10B065C-CFBE-4C76-BBB1-E1B8B5CAAA1E}" srcOrd="2" destOrd="0" parTransId="{18E9C67C-0446-49E7-9542-ED208488414B}" sibTransId="{A72A91B8-FB19-4EED-BEE1-3DF28684A549}"/>
    <dgm:cxn modelId="{D0175039-61AE-4258-81CE-2BF02C2CE7BA}" srcId="{3089F240-9BE4-476B-BF20-9AB82C6005F0}" destId="{F286A1FF-C42B-4F87-8E48-0E6660C9EF6E}" srcOrd="1" destOrd="0" parTransId="{94519B8D-CD9B-4235-A97E-74CDB64D96ED}" sibTransId="{475DA841-33F8-4B9E-9490-537DD194BB64}"/>
    <dgm:cxn modelId="{C45A8D3E-C5D0-4136-BD4F-476FE244FBA9}" type="presOf" srcId="{475DA841-33F8-4B9E-9490-537DD194BB64}" destId="{2E8F425A-E3E0-4CDD-AFFC-77BF80C54D35}" srcOrd="0" destOrd="0" presId="urn:microsoft.com/office/officeart/2018/2/layout/IconCircleList"/>
    <dgm:cxn modelId="{1D2F5A41-2B6B-4AE2-AFA1-49EFE67CA368}" srcId="{3089F240-9BE4-476B-BF20-9AB82C6005F0}" destId="{ABF6A03A-9F7C-4F53-A1B3-7D88A4AB514F}" srcOrd="3" destOrd="0" parTransId="{858910EB-06B9-4D79-9BB6-2A9C370103A0}" sibTransId="{51E22292-BB3C-47E5-855E-D37E071456BE}"/>
    <dgm:cxn modelId="{3C42C14E-A107-48BF-9713-4DED7E252B76}" type="presOf" srcId="{7BF077F0-794F-4446-9A68-344CF5B720B8}" destId="{0D416520-273E-4D98-8F94-905EDDD4BC78}" srcOrd="0" destOrd="0" presId="urn:microsoft.com/office/officeart/2018/2/layout/IconCircleList"/>
    <dgm:cxn modelId="{31A6A483-ECC7-47A4-B198-F5AE32C6ED5A}" type="presOf" srcId="{3089F240-9BE4-476B-BF20-9AB82C6005F0}" destId="{0669BF4C-4215-49D5-9526-EACBC859453F}" srcOrd="0" destOrd="0" presId="urn:microsoft.com/office/officeart/2018/2/layout/IconCircleList"/>
    <dgm:cxn modelId="{0DE22B97-6739-4D2F-B320-6C04895A6AA3}" type="presOf" srcId="{CC23C79F-C749-4C12-B081-8DED206B62C4}" destId="{15DEAB52-1817-46B8-9662-D06D95E648E4}" srcOrd="0" destOrd="0" presId="urn:microsoft.com/office/officeart/2018/2/layout/IconCircleList"/>
    <dgm:cxn modelId="{4984EC9A-6957-4DE0-BB71-DDE93595F016}" srcId="{3089F240-9BE4-476B-BF20-9AB82C6005F0}" destId="{CC23C79F-C749-4C12-B081-8DED206B62C4}" srcOrd="4" destOrd="0" parTransId="{30E61012-1199-4300-A96A-C1DAC586B581}" sibTransId="{91D58E1B-722C-4533-A9EF-9FCCE8D6B5EC}"/>
    <dgm:cxn modelId="{6839F79A-F500-42B9-B816-8211580A1DD3}" type="presOf" srcId="{ABF6A03A-9F7C-4F53-A1B3-7D88A4AB514F}" destId="{A3605261-D7E4-45E1-B185-3640173649AE}" srcOrd="0" destOrd="0" presId="urn:microsoft.com/office/officeart/2018/2/layout/IconCircleList"/>
    <dgm:cxn modelId="{5D35EEA1-9C31-41DA-9284-88C6C4F7D901}" type="presOf" srcId="{F10B065C-CFBE-4C76-BBB1-E1B8B5CAAA1E}" destId="{0E4F7545-2168-4DB3-8D3B-D9FBCDEE441C}" srcOrd="0" destOrd="0" presId="urn:microsoft.com/office/officeart/2018/2/layout/IconCircleList"/>
    <dgm:cxn modelId="{66E176B0-F0A0-4FC9-A441-B62794626C6E}" type="presOf" srcId="{91D58E1B-722C-4533-A9EF-9FCCE8D6B5EC}" destId="{8FC39A28-20B3-457C-AB21-B50AA2D0DFF1}" srcOrd="0" destOrd="0" presId="urn:microsoft.com/office/officeart/2018/2/layout/IconCircleList"/>
    <dgm:cxn modelId="{D74ED6B9-E632-4A2E-B13A-DA262BC4B9E6}" srcId="{3089F240-9BE4-476B-BF20-9AB82C6005F0}" destId="{CD95CD54-DB63-4348-94ED-EB192D155FEF}" srcOrd="5" destOrd="0" parTransId="{BC8876F0-A882-4192-B52E-0CA8CCA849BF}" sibTransId="{13BDC5A4-2594-49F3-995F-9CB8C7262350}"/>
    <dgm:cxn modelId="{7BB4CBBC-9879-4C18-B526-3FE1B89249E0}" type="presOf" srcId="{51E22292-BB3C-47E5-855E-D37E071456BE}" destId="{C798E942-C91B-4994-B8D1-DE2950DE4C69}" srcOrd="0" destOrd="0" presId="urn:microsoft.com/office/officeart/2018/2/layout/IconCircleList"/>
    <dgm:cxn modelId="{F9DC65D0-6F1F-4D86-AC5D-4C4BBC7CA81C}" srcId="{3089F240-9BE4-476B-BF20-9AB82C6005F0}" destId="{7BF077F0-794F-4446-9A68-344CF5B720B8}" srcOrd="0" destOrd="0" parTransId="{224A0A05-7C57-4630-B55E-1D22F0FFF4DF}" sibTransId="{36807EE5-440D-4993-BFC6-FE59E46268A1}"/>
    <dgm:cxn modelId="{18F2F8E2-CCC0-4522-8631-3C04ACE4C0AE}" type="presOf" srcId="{F286A1FF-C42B-4F87-8E48-0E6660C9EF6E}" destId="{900E522D-85D0-41CA-95E8-8ED4594942BB}" srcOrd="0" destOrd="0" presId="urn:microsoft.com/office/officeart/2018/2/layout/IconCircleList"/>
    <dgm:cxn modelId="{A94980ED-2021-472C-91D3-F560A61F7534}" type="presOf" srcId="{A72A91B8-FB19-4EED-BEE1-3DF28684A549}" destId="{64ED3837-ECF7-4BE1-9955-FC10D39C6585}" srcOrd="0" destOrd="0" presId="urn:microsoft.com/office/officeart/2018/2/layout/IconCircleList"/>
    <dgm:cxn modelId="{CB4BA9ED-0C94-47EC-B1BB-49813B3F7218}" type="presOf" srcId="{36807EE5-440D-4993-BFC6-FE59E46268A1}" destId="{887AB2E0-A5EC-4E59-8400-81DD3DA357B6}" srcOrd="0" destOrd="0" presId="urn:microsoft.com/office/officeart/2018/2/layout/IconCircleList"/>
    <dgm:cxn modelId="{AFAE96EC-9D33-4837-A799-95D7F1876BE6}" type="presParOf" srcId="{0669BF4C-4215-49D5-9526-EACBC859453F}" destId="{4D93F8FD-0472-49C3-AB04-86238D9E025A}" srcOrd="0" destOrd="0" presId="urn:microsoft.com/office/officeart/2018/2/layout/IconCircleList"/>
    <dgm:cxn modelId="{23067774-18E1-4E1F-A2F9-9B0C66C41366}" type="presParOf" srcId="{4D93F8FD-0472-49C3-AB04-86238D9E025A}" destId="{F67EF35E-E98F-44FA-B8E6-261B019B277D}" srcOrd="0" destOrd="0" presId="urn:microsoft.com/office/officeart/2018/2/layout/IconCircleList"/>
    <dgm:cxn modelId="{E8BCA174-C4F2-49B0-AFDC-EBB81E7C054C}" type="presParOf" srcId="{F67EF35E-E98F-44FA-B8E6-261B019B277D}" destId="{C551AA47-6D6B-420D-BD7F-A3A8083ED1D0}" srcOrd="0" destOrd="0" presId="urn:microsoft.com/office/officeart/2018/2/layout/IconCircleList"/>
    <dgm:cxn modelId="{19920A9A-10AB-4C1B-8290-3F26265E75A1}" type="presParOf" srcId="{F67EF35E-E98F-44FA-B8E6-261B019B277D}" destId="{24D5A770-6787-4BC7-A20F-E091AF7800B0}" srcOrd="1" destOrd="0" presId="urn:microsoft.com/office/officeart/2018/2/layout/IconCircleList"/>
    <dgm:cxn modelId="{499F9C5F-4C91-4070-A5FA-7817B726BF5F}" type="presParOf" srcId="{F67EF35E-E98F-44FA-B8E6-261B019B277D}" destId="{14A50602-D36D-4BA6-96C8-B8D08F14E781}" srcOrd="2" destOrd="0" presId="urn:microsoft.com/office/officeart/2018/2/layout/IconCircleList"/>
    <dgm:cxn modelId="{171ACCC3-DEE4-4072-B496-E4829994D7B9}" type="presParOf" srcId="{F67EF35E-E98F-44FA-B8E6-261B019B277D}" destId="{0D416520-273E-4D98-8F94-905EDDD4BC78}" srcOrd="3" destOrd="0" presId="urn:microsoft.com/office/officeart/2018/2/layout/IconCircleList"/>
    <dgm:cxn modelId="{B530CE86-13D1-4DB0-8086-36BD4815FDC1}" type="presParOf" srcId="{4D93F8FD-0472-49C3-AB04-86238D9E025A}" destId="{887AB2E0-A5EC-4E59-8400-81DD3DA357B6}" srcOrd="1" destOrd="0" presId="urn:microsoft.com/office/officeart/2018/2/layout/IconCircleList"/>
    <dgm:cxn modelId="{154D7631-A6BC-432D-BB92-0C2BA59284DD}" type="presParOf" srcId="{4D93F8FD-0472-49C3-AB04-86238D9E025A}" destId="{4250A594-E321-4CB8-B52F-95F1DD97B65C}" srcOrd="2" destOrd="0" presId="urn:microsoft.com/office/officeart/2018/2/layout/IconCircleList"/>
    <dgm:cxn modelId="{E32DC875-5A71-44AE-B919-0348E10A5192}" type="presParOf" srcId="{4250A594-E321-4CB8-B52F-95F1DD97B65C}" destId="{3FA646C2-52E0-4700-89BE-B553A1036507}" srcOrd="0" destOrd="0" presId="urn:microsoft.com/office/officeart/2018/2/layout/IconCircleList"/>
    <dgm:cxn modelId="{48D4F79F-360E-4213-877E-6C5F47E4C8A4}" type="presParOf" srcId="{4250A594-E321-4CB8-B52F-95F1DD97B65C}" destId="{E788523F-B9B3-4ED8-81FB-FDE8786CF222}" srcOrd="1" destOrd="0" presId="urn:microsoft.com/office/officeart/2018/2/layout/IconCircleList"/>
    <dgm:cxn modelId="{1EAF2FB5-C36E-422C-A7FB-110AEEC4484F}" type="presParOf" srcId="{4250A594-E321-4CB8-B52F-95F1DD97B65C}" destId="{FC6EB193-E058-4B7B-8133-04921519A404}" srcOrd="2" destOrd="0" presId="urn:microsoft.com/office/officeart/2018/2/layout/IconCircleList"/>
    <dgm:cxn modelId="{26206B55-A6B0-41F4-9CDF-476C116EFB96}" type="presParOf" srcId="{4250A594-E321-4CB8-B52F-95F1DD97B65C}" destId="{900E522D-85D0-41CA-95E8-8ED4594942BB}" srcOrd="3" destOrd="0" presId="urn:microsoft.com/office/officeart/2018/2/layout/IconCircleList"/>
    <dgm:cxn modelId="{17000738-C05C-4E7F-88B5-2068D62247BF}" type="presParOf" srcId="{4D93F8FD-0472-49C3-AB04-86238D9E025A}" destId="{2E8F425A-E3E0-4CDD-AFFC-77BF80C54D35}" srcOrd="3" destOrd="0" presId="urn:microsoft.com/office/officeart/2018/2/layout/IconCircleList"/>
    <dgm:cxn modelId="{9C1844F5-4AF9-4481-9BA9-838563B9CB2F}" type="presParOf" srcId="{4D93F8FD-0472-49C3-AB04-86238D9E025A}" destId="{7EFF6534-5FF0-4C3E-A258-2D5AA4E63691}" srcOrd="4" destOrd="0" presId="urn:microsoft.com/office/officeart/2018/2/layout/IconCircleList"/>
    <dgm:cxn modelId="{35D4C441-CCC7-4F8D-BCAF-81F49C607F5B}" type="presParOf" srcId="{7EFF6534-5FF0-4C3E-A258-2D5AA4E63691}" destId="{9ACE2318-1CCE-41FF-A74F-1BD087755774}" srcOrd="0" destOrd="0" presId="urn:microsoft.com/office/officeart/2018/2/layout/IconCircleList"/>
    <dgm:cxn modelId="{A9C8303A-50E6-4780-AD77-66CE38E17B9A}" type="presParOf" srcId="{7EFF6534-5FF0-4C3E-A258-2D5AA4E63691}" destId="{37E5AC9E-2F9B-4AB4-A1AB-83527AF1887B}" srcOrd="1" destOrd="0" presId="urn:microsoft.com/office/officeart/2018/2/layout/IconCircleList"/>
    <dgm:cxn modelId="{357EDAF8-1614-43B2-B1FF-396303270061}" type="presParOf" srcId="{7EFF6534-5FF0-4C3E-A258-2D5AA4E63691}" destId="{76333389-CF77-400F-BA20-DE0811436E49}" srcOrd="2" destOrd="0" presId="urn:microsoft.com/office/officeart/2018/2/layout/IconCircleList"/>
    <dgm:cxn modelId="{C5FB2099-9432-414A-8E17-BCBB32D570DE}" type="presParOf" srcId="{7EFF6534-5FF0-4C3E-A258-2D5AA4E63691}" destId="{0E4F7545-2168-4DB3-8D3B-D9FBCDEE441C}" srcOrd="3" destOrd="0" presId="urn:microsoft.com/office/officeart/2018/2/layout/IconCircleList"/>
    <dgm:cxn modelId="{9D88D433-6E88-4AFA-AF7D-D3704110B567}" type="presParOf" srcId="{4D93F8FD-0472-49C3-AB04-86238D9E025A}" destId="{64ED3837-ECF7-4BE1-9955-FC10D39C6585}" srcOrd="5" destOrd="0" presId="urn:microsoft.com/office/officeart/2018/2/layout/IconCircleList"/>
    <dgm:cxn modelId="{08100C34-54DD-42FE-AC93-3BA36AEC2DEE}" type="presParOf" srcId="{4D93F8FD-0472-49C3-AB04-86238D9E025A}" destId="{5FE10D93-DB72-4EE6-9C61-5DB3F7B49D92}" srcOrd="6" destOrd="0" presId="urn:microsoft.com/office/officeart/2018/2/layout/IconCircleList"/>
    <dgm:cxn modelId="{9C5837C0-FBAD-4AE6-A53E-152F6FA9323D}" type="presParOf" srcId="{5FE10D93-DB72-4EE6-9C61-5DB3F7B49D92}" destId="{C61C3BA6-B4A9-471A-A068-D688BED5C6A6}" srcOrd="0" destOrd="0" presId="urn:microsoft.com/office/officeart/2018/2/layout/IconCircleList"/>
    <dgm:cxn modelId="{90E653C2-8E80-42CB-8C3F-007F56CDBA4F}" type="presParOf" srcId="{5FE10D93-DB72-4EE6-9C61-5DB3F7B49D92}" destId="{4621765B-6BF4-4897-AE08-8262B1E6F570}" srcOrd="1" destOrd="0" presId="urn:microsoft.com/office/officeart/2018/2/layout/IconCircleList"/>
    <dgm:cxn modelId="{06307071-2267-48A5-890C-0737C88D5083}" type="presParOf" srcId="{5FE10D93-DB72-4EE6-9C61-5DB3F7B49D92}" destId="{9DD9ACA0-3054-4CBC-AF00-DA190D95ED64}" srcOrd="2" destOrd="0" presId="urn:microsoft.com/office/officeart/2018/2/layout/IconCircleList"/>
    <dgm:cxn modelId="{5D0BD097-5DC3-46D1-8599-AE3DFBBFD1A5}" type="presParOf" srcId="{5FE10D93-DB72-4EE6-9C61-5DB3F7B49D92}" destId="{A3605261-D7E4-45E1-B185-3640173649AE}" srcOrd="3" destOrd="0" presId="urn:microsoft.com/office/officeart/2018/2/layout/IconCircleList"/>
    <dgm:cxn modelId="{7896CAE6-438C-432C-8587-E89769377A2E}" type="presParOf" srcId="{4D93F8FD-0472-49C3-AB04-86238D9E025A}" destId="{C798E942-C91B-4994-B8D1-DE2950DE4C69}" srcOrd="7" destOrd="0" presId="urn:microsoft.com/office/officeart/2018/2/layout/IconCircleList"/>
    <dgm:cxn modelId="{FB12FD65-6994-4D1D-9111-D8B40F2F575B}" type="presParOf" srcId="{4D93F8FD-0472-49C3-AB04-86238D9E025A}" destId="{C0B7FC06-D524-4AEF-82A5-AF0FE2AF9869}" srcOrd="8" destOrd="0" presId="urn:microsoft.com/office/officeart/2018/2/layout/IconCircleList"/>
    <dgm:cxn modelId="{00B4FACA-5663-41FC-AD12-62EA50017678}" type="presParOf" srcId="{C0B7FC06-D524-4AEF-82A5-AF0FE2AF9869}" destId="{3ED14D3A-B569-41CF-B0AD-B8ED188F013E}" srcOrd="0" destOrd="0" presId="urn:microsoft.com/office/officeart/2018/2/layout/IconCircleList"/>
    <dgm:cxn modelId="{1C2DA2CB-741E-49EB-A670-B3FC1AE99E5A}" type="presParOf" srcId="{C0B7FC06-D524-4AEF-82A5-AF0FE2AF9869}" destId="{179A77A2-B694-4A06-874E-9B1D295E286A}" srcOrd="1" destOrd="0" presId="urn:microsoft.com/office/officeart/2018/2/layout/IconCircleList"/>
    <dgm:cxn modelId="{8227DDC9-527C-48EB-A144-911A1B7EFCBE}" type="presParOf" srcId="{C0B7FC06-D524-4AEF-82A5-AF0FE2AF9869}" destId="{443FA69A-634F-44E9-AE18-00DA38B651CD}" srcOrd="2" destOrd="0" presId="urn:microsoft.com/office/officeart/2018/2/layout/IconCircleList"/>
    <dgm:cxn modelId="{63924C77-AB40-47A8-BC45-43D1FE38141F}" type="presParOf" srcId="{C0B7FC06-D524-4AEF-82A5-AF0FE2AF9869}" destId="{15DEAB52-1817-46B8-9662-D06D95E648E4}" srcOrd="3" destOrd="0" presId="urn:microsoft.com/office/officeart/2018/2/layout/IconCircleList"/>
    <dgm:cxn modelId="{2E99B9B4-6996-496F-BF2D-3833E851CE19}" type="presParOf" srcId="{4D93F8FD-0472-49C3-AB04-86238D9E025A}" destId="{8FC39A28-20B3-457C-AB21-B50AA2D0DFF1}" srcOrd="9" destOrd="0" presId="urn:microsoft.com/office/officeart/2018/2/layout/IconCircleList"/>
    <dgm:cxn modelId="{9574E978-2D45-454A-88CC-E99BA92DE63C}" type="presParOf" srcId="{4D93F8FD-0472-49C3-AB04-86238D9E025A}" destId="{782FDA16-5CDB-4B13-96B5-EAB3DCD473F8}" srcOrd="10" destOrd="0" presId="urn:microsoft.com/office/officeart/2018/2/layout/IconCircleList"/>
    <dgm:cxn modelId="{5D702F48-B0E7-4A45-BF61-445C19BCC841}" type="presParOf" srcId="{782FDA16-5CDB-4B13-96B5-EAB3DCD473F8}" destId="{2970E50C-6111-4DD2-A0A2-37DEA260C909}" srcOrd="0" destOrd="0" presId="urn:microsoft.com/office/officeart/2018/2/layout/IconCircleList"/>
    <dgm:cxn modelId="{231A1243-5109-481F-B610-87D50B8A8389}" type="presParOf" srcId="{782FDA16-5CDB-4B13-96B5-EAB3DCD473F8}" destId="{A320CA03-9430-435B-BCE9-79A2B89D261B}" srcOrd="1" destOrd="0" presId="urn:microsoft.com/office/officeart/2018/2/layout/IconCircleList"/>
    <dgm:cxn modelId="{95F077FA-B01D-47AC-8EF1-846642B88F69}" type="presParOf" srcId="{782FDA16-5CDB-4B13-96B5-EAB3DCD473F8}" destId="{A0CF3E57-292E-43DD-A630-CD668179BEBF}" srcOrd="2" destOrd="0" presId="urn:microsoft.com/office/officeart/2018/2/layout/IconCircleList"/>
    <dgm:cxn modelId="{2B06A8AF-FE7D-46C8-AA9F-B1D05A251DD7}" type="presParOf" srcId="{782FDA16-5CDB-4B13-96B5-EAB3DCD473F8}" destId="{324385D1-C077-4276-B8FF-B53E1A686A6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2EFF72-4690-4D29-A20C-3DC5824110B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2034B1A-F5B4-42EC-A9AE-3D1EC5F4AC7B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Some people love a public shout-out</a:t>
          </a:r>
        </a:p>
      </dgm:t>
    </dgm:pt>
    <dgm:pt modelId="{0AA2D16E-C993-4BC7-9CFF-0300902B7C7F}" type="parTrans" cxnId="{CD104898-491B-49CC-8244-AA31931066E1}">
      <dgm:prSet/>
      <dgm:spPr/>
      <dgm:t>
        <a:bodyPr/>
        <a:lstStyle/>
        <a:p>
          <a:endParaRPr lang="en-US"/>
        </a:p>
      </dgm:t>
    </dgm:pt>
    <dgm:pt modelId="{0CD1ED12-B813-4737-86DB-44C8EC1B7E76}" type="sibTrans" cxnId="{CD104898-491B-49CC-8244-AA31931066E1}">
      <dgm:prSet/>
      <dgm:spPr/>
      <dgm:t>
        <a:bodyPr/>
        <a:lstStyle/>
        <a:p>
          <a:endParaRPr lang="en-US"/>
        </a:p>
      </dgm:t>
    </dgm:pt>
    <dgm:pt modelId="{F73649EF-C9BD-477F-B219-E31198EF5032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Some people don’t</a:t>
          </a:r>
        </a:p>
      </dgm:t>
    </dgm:pt>
    <dgm:pt modelId="{23720359-F799-4179-B2AE-64FB2A26ED80}" type="parTrans" cxnId="{92614A6B-D003-4E00-91D2-39CEE30F18AB}">
      <dgm:prSet/>
      <dgm:spPr/>
      <dgm:t>
        <a:bodyPr/>
        <a:lstStyle/>
        <a:p>
          <a:endParaRPr lang="en-US"/>
        </a:p>
      </dgm:t>
    </dgm:pt>
    <dgm:pt modelId="{058322B6-66B2-41F0-81DE-1680769AC007}" type="sibTrans" cxnId="{92614A6B-D003-4E00-91D2-39CEE30F18AB}">
      <dgm:prSet/>
      <dgm:spPr/>
      <dgm:t>
        <a:bodyPr/>
        <a:lstStyle/>
        <a:p>
          <a:endParaRPr lang="en-US"/>
        </a:p>
      </dgm:t>
    </dgm:pt>
    <dgm:pt modelId="{0C61AD37-7407-4EEE-A923-17544E7AECEE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Some people love agency merchandise (shirts/hats/umbrellas/etc.)</a:t>
          </a:r>
        </a:p>
      </dgm:t>
    </dgm:pt>
    <dgm:pt modelId="{663AAFC0-75C2-4425-B263-C6E3B05C720A}" type="parTrans" cxnId="{A86C4DAE-457A-429F-8062-A967173B42C1}">
      <dgm:prSet/>
      <dgm:spPr/>
      <dgm:t>
        <a:bodyPr/>
        <a:lstStyle/>
        <a:p>
          <a:endParaRPr lang="en-US"/>
        </a:p>
      </dgm:t>
    </dgm:pt>
    <dgm:pt modelId="{59C5D464-96DA-493E-BC04-6CF0978C4731}" type="sibTrans" cxnId="{A86C4DAE-457A-429F-8062-A967173B42C1}">
      <dgm:prSet/>
      <dgm:spPr/>
      <dgm:t>
        <a:bodyPr/>
        <a:lstStyle/>
        <a:p>
          <a:endParaRPr lang="en-US"/>
        </a:p>
      </dgm:t>
    </dgm:pt>
    <dgm:pt modelId="{0A0DF166-85FC-40B8-A5E7-8633D603352E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Some people don’t</a:t>
          </a:r>
        </a:p>
      </dgm:t>
    </dgm:pt>
    <dgm:pt modelId="{FA154B60-FE4E-462D-A846-A761E4713DA9}" type="parTrans" cxnId="{A0A47525-B1B4-44F3-9AE9-03D108542856}">
      <dgm:prSet/>
      <dgm:spPr/>
      <dgm:t>
        <a:bodyPr/>
        <a:lstStyle/>
        <a:p>
          <a:endParaRPr lang="en-US"/>
        </a:p>
      </dgm:t>
    </dgm:pt>
    <dgm:pt modelId="{7FBFEF23-F42F-43CF-91BD-0D890D92BAFD}" type="sibTrans" cxnId="{A0A47525-B1B4-44F3-9AE9-03D108542856}">
      <dgm:prSet/>
      <dgm:spPr/>
      <dgm:t>
        <a:bodyPr/>
        <a:lstStyle/>
        <a:p>
          <a:endParaRPr lang="en-US"/>
        </a:p>
      </dgm:t>
    </dgm:pt>
    <dgm:pt modelId="{62F6CEBD-F406-4A82-BE09-FFC204B71D3D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Some people will attend all events</a:t>
          </a:r>
        </a:p>
      </dgm:t>
    </dgm:pt>
    <dgm:pt modelId="{93ECBF01-B23F-4EAB-9B60-A62D8411270E}" type="parTrans" cxnId="{502B06E7-8F08-46AD-8A16-013B0B846834}">
      <dgm:prSet/>
      <dgm:spPr/>
      <dgm:t>
        <a:bodyPr/>
        <a:lstStyle/>
        <a:p>
          <a:endParaRPr lang="en-US"/>
        </a:p>
      </dgm:t>
    </dgm:pt>
    <dgm:pt modelId="{78AD6B02-7826-4A55-88AE-CABB0D14A366}" type="sibTrans" cxnId="{502B06E7-8F08-46AD-8A16-013B0B846834}">
      <dgm:prSet/>
      <dgm:spPr/>
      <dgm:t>
        <a:bodyPr/>
        <a:lstStyle/>
        <a:p>
          <a:endParaRPr lang="en-US"/>
        </a:p>
      </dgm:t>
    </dgm:pt>
    <dgm:pt modelId="{CAC80500-64CD-4211-9302-79EAA3C45FAF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Some will choose what they find most interesting or have time for</a:t>
          </a:r>
        </a:p>
      </dgm:t>
    </dgm:pt>
    <dgm:pt modelId="{194D6164-BB3B-4A26-B7C6-207D5F4E20E3}" type="parTrans" cxnId="{6801C0FE-69D6-4D32-A97D-787169E3DA77}">
      <dgm:prSet/>
      <dgm:spPr/>
      <dgm:t>
        <a:bodyPr/>
        <a:lstStyle/>
        <a:p>
          <a:endParaRPr lang="en-US"/>
        </a:p>
      </dgm:t>
    </dgm:pt>
    <dgm:pt modelId="{154157AD-F2D4-4BF3-B7DF-996302085D49}" type="sibTrans" cxnId="{6801C0FE-69D6-4D32-A97D-787169E3DA77}">
      <dgm:prSet/>
      <dgm:spPr/>
      <dgm:t>
        <a:bodyPr/>
        <a:lstStyle/>
        <a:p>
          <a:endParaRPr lang="en-US"/>
        </a:p>
      </dgm:t>
    </dgm:pt>
    <dgm:pt modelId="{867728AF-8F56-4F48-AC6C-A1A2CAAC9DF8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Some prefer to come, do their job and go home</a:t>
          </a:r>
        </a:p>
      </dgm:t>
    </dgm:pt>
    <dgm:pt modelId="{C9B0E02A-39D3-49D0-A6B3-FD5D1CC5C48F}" type="parTrans" cxnId="{379D21F0-5887-44C3-8A15-7BBA3424448A}">
      <dgm:prSet/>
      <dgm:spPr/>
      <dgm:t>
        <a:bodyPr/>
        <a:lstStyle/>
        <a:p>
          <a:endParaRPr lang="en-US"/>
        </a:p>
      </dgm:t>
    </dgm:pt>
    <dgm:pt modelId="{EFFF52BD-C100-4C4E-B920-E7AFB24D636F}" type="sibTrans" cxnId="{379D21F0-5887-44C3-8A15-7BBA3424448A}">
      <dgm:prSet/>
      <dgm:spPr/>
      <dgm:t>
        <a:bodyPr/>
        <a:lstStyle/>
        <a:p>
          <a:endParaRPr lang="en-US"/>
        </a:p>
      </dgm:t>
    </dgm:pt>
    <dgm:pt modelId="{4F2D4D3A-B08A-4D1A-8BD8-FE2F7D4D92BE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Some</a:t>
          </a:r>
          <a:r>
            <a:rPr lang="en-US" b="1" baseline="0" dirty="0">
              <a:solidFill>
                <a:schemeClr val="tx1"/>
              </a:solidFill>
            </a:rPr>
            <a:t> love seeing their name in print yet some don’t</a:t>
          </a:r>
          <a:endParaRPr lang="en-US" b="1" dirty="0">
            <a:solidFill>
              <a:schemeClr val="tx1"/>
            </a:solidFill>
          </a:endParaRPr>
        </a:p>
      </dgm:t>
    </dgm:pt>
    <dgm:pt modelId="{7891247A-9708-47AD-8320-D9132F947B19}" type="parTrans" cxnId="{AF93A70E-ADAC-4007-BE52-6DBAF57365CC}">
      <dgm:prSet/>
      <dgm:spPr/>
      <dgm:t>
        <a:bodyPr/>
        <a:lstStyle/>
        <a:p>
          <a:endParaRPr lang="en-US"/>
        </a:p>
      </dgm:t>
    </dgm:pt>
    <dgm:pt modelId="{205BA8BF-4618-4612-8A98-A1E78782299D}" type="sibTrans" cxnId="{AF93A70E-ADAC-4007-BE52-6DBAF57365CC}">
      <dgm:prSet/>
      <dgm:spPr/>
      <dgm:t>
        <a:bodyPr/>
        <a:lstStyle/>
        <a:p>
          <a:endParaRPr lang="en-US"/>
        </a:p>
      </dgm:t>
    </dgm:pt>
    <dgm:pt modelId="{65196D17-2D8E-44DA-8FED-90D868981047}" type="pres">
      <dgm:prSet presAssocID="{212EFF72-4690-4D29-A20C-3DC5824110B3}" presName="linear" presStyleCnt="0">
        <dgm:presLayoutVars>
          <dgm:animLvl val="lvl"/>
          <dgm:resizeHandles val="exact"/>
        </dgm:presLayoutVars>
      </dgm:prSet>
      <dgm:spPr/>
    </dgm:pt>
    <dgm:pt modelId="{C9F4FB86-5845-4375-AEF4-C8BF8995A6FC}" type="pres">
      <dgm:prSet presAssocID="{42034B1A-F5B4-42EC-A9AE-3D1EC5F4AC7B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EBFDDE2A-4310-414A-94CD-7D26FAA005A6}" type="pres">
      <dgm:prSet presAssocID="{0CD1ED12-B813-4737-86DB-44C8EC1B7E76}" presName="spacer" presStyleCnt="0"/>
      <dgm:spPr/>
    </dgm:pt>
    <dgm:pt modelId="{EB4D4609-A7AA-438C-8D5C-11147B891138}" type="pres">
      <dgm:prSet presAssocID="{F73649EF-C9BD-477F-B219-E31198EF5032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E26119D2-D1CA-4BE8-B267-3706BBDC4A82}" type="pres">
      <dgm:prSet presAssocID="{058322B6-66B2-41F0-81DE-1680769AC007}" presName="spacer" presStyleCnt="0"/>
      <dgm:spPr/>
    </dgm:pt>
    <dgm:pt modelId="{D86FA0EA-C183-4BD9-921C-976734D151D1}" type="pres">
      <dgm:prSet presAssocID="{0C61AD37-7407-4EEE-A923-17544E7AECEE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D7D69DF3-6FF5-460F-8EBF-3B972C73110A}" type="pres">
      <dgm:prSet presAssocID="{59C5D464-96DA-493E-BC04-6CF0978C4731}" presName="spacer" presStyleCnt="0"/>
      <dgm:spPr/>
    </dgm:pt>
    <dgm:pt modelId="{F6385C12-33DF-4A64-84CE-6EDECA00255B}" type="pres">
      <dgm:prSet presAssocID="{0A0DF166-85FC-40B8-A5E7-8633D603352E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3BC1C16E-5C20-4A05-8F73-E82F8A1A65F8}" type="pres">
      <dgm:prSet presAssocID="{7FBFEF23-F42F-43CF-91BD-0D890D92BAFD}" presName="spacer" presStyleCnt="0"/>
      <dgm:spPr/>
    </dgm:pt>
    <dgm:pt modelId="{4C3B6CCF-6577-40E7-8F77-270B34B3E8AF}" type="pres">
      <dgm:prSet presAssocID="{62F6CEBD-F406-4A82-BE09-FFC204B71D3D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18A7C4E9-FBFF-4B96-9863-A3C08F6AB9A7}" type="pres">
      <dgm:prSet presAssocID="{78AD6B02-7826-4A55-88AE-CABB0D14A366}" presName="spacer" presStyleCnt="0"/>
      <dgm:spPr/>
    </dgm:pt>
    <dgm:pt modelId="{2A9375AB-F201-474B-B9B3-415A4A22886E}" type="pres">
      <dgm:prSet presAssocID="{CAC80500-64CD-4211-9302-79EAA3C45FAF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C0F98A2D-4A7B-4423-B3F0-3B073720D2A0}" type="pres">
      <dgm:prSet presAssocID="{154157AD-F2D4-4BF3-B7DF-996302085D49}" presName="spacer" presStyleCnt="0"/>
      <dgm:spPr/>
    </dgm:pt>
    <dgm:pt modelId="{F448A8FF-5EAA-47B7-906C-400F9C5F736C}" type="pres">
      <dgm:prSet presAssocID="{867728AF-8F56-4F48-AC6C-A1A2CAAC9DF8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523EB51-FB01-4A04-899B-A33BDCE4A6F7}" type="pres">
      <dgm:prSet presAssocID="{EFFF52BD-C100-4C4E-B920-E7AFB24D636F}" presName="spacer" presStyleCnt="0"/>
      <dgm:spPr/>
    </dgm:pt>
    <dgm:pt modelId="{481CE7FD-E8F4-4517-B8F6-FDD88C5ADF03}" type="pres">
      <dgm:prSet presAssocID="{4F2D4D3A-B08A-4D1A-8BD8-FE2F7D4D92BE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AF93A70E-ADAC-4007-BE52-6DBAF57365CC}" srcId="{212EFF72-4690-4D29-A20C-3DC5824110B3}" destId="{4F2D4D3A-B08A-4D1A-8BD8-FE2F7D4D92BE}" srcOrd="7" destOrd="0" parTransId="{7891247A-9708-47AD-8320-D9132F947B19}" sibTransId="{205BA8BF-4618-4612-8A98-A1E78782299D}"/>
    <dgm:cxn modelId="{DE52A810-2599-4FDE-AF01-3E716134A1E7}" type="presOf" srcId="{F73649EF-C9BD-477F-B219-E31198EF5032}" destId="{EB4D4609-A7AA-438C-8D5C-11147B891138}" srcOrd="0" destOrd="0" presId="urn:microsoft.com/office/officeart/2005/8/layout/vList2"/>
    <dgm:cxn modelId="{A0A47525-B1B4-44F3-9AE9-03D108542856}" srcId="{212EFF72-4690-4D29-A20C-3DC5824110B3}" destId="{0A0DF166-85FC-40B8-A5E7-8633D603352E}" srcOrd="3" destOrd="0" parTransId="{FA154B60-FE4E-462D-A846-A761E4713DA9}" sibTransId="{7FBFEF23-F42F-43CF-91BD-0D890D92BAFD}"/>
    <dgm:cxn modelId="{FB024637-80FC-432A-B195-7631D8DDF8F2}" type="presOf" srcId="{4F2D4D3A-B08A-4D1A-8BD8-FE2F7D4D92BE}" destId="{481CE7FD-E8F4-4517-B8F6-FDD88C5ADF03}" srcOrd="0" destOrd="0" presId="urn:microsoft.com/office/officeart/2005/8/layout/vList2"/>
    <dgm:cxn modelId="{165A803A-F415-4B8D-BEF8-9D6546DB932F}" type="presOf" srcId="{867728AF-8F56-4F48-AC6C-A1A2CAAC9DF8}" destId="{F448A8FF-5EAA-47B7-906C-400F9C5F736C}" srcOrd="0" destOrd="0" presId="urn:microsoft.com/office/officeart/2005/8/layout/vList2"/>
    <dgm:cxn modelId="{9A0C6643-C67B-4F98-AA0D-E5BA4CB79D33}" type="presOf" srcId="{CAC80500-64CD-4211-9302-79EAA3C45FAF}" destId="{2A9375AB-F201-474B-B9B3-415A4A22886E}" srcOrd="0" destOrd="0" presId="urn:microsoft.com/office/officeart/2005/8/layout/vList2"/>
    <dgm:cxn modelId="{92614A6B-D003-4E00-91D2-39CEE30F18AB}" srcId="{212EFF72-4690-4D29-A20C-3DC5824110B3}" destId="{F73649EF-C9BD-477F-B219-E31198EF5032}" srcOrd="1" destOrd="0" parTransId="{23720359-F799-4179-B2AE-64FB2A26ED80}" sibTransId="{058322B6-66B2-41F0-81DE-1680769AC007}"/>
    <dgm:cxn modelId="{E70E6973-AC55-4D68-BDE3-9A11C285929D}" type="presOf" srcId="{0A0DF166-85FC-40B8-A5E7-8633D603352E}" destId="{F6385C12-33DF-4A64-84CE-6EDECA00255B}" srcOrd="0" destOrd="0" presId="urn:microsoft.com/office/officeart/2005/8/layout/vList2"/>
    <dgm:cxn modelId="{E1C89F88-3E91-4FB2-BFEA-D4FD857E71BA}" type="presOf" srcId="{62F6CEBD-F406-4A82-BE09-FFC204B71D3D}" destId="{4C3B6CCF-6577-40E7-8F77-270B34B3E8AF}" srcOrd="0" destOrd="0" presId="urn:microsoft.com/office/officeart/2005/8/layout/vList2"/>
    <dgm:cxn modelId="{CD104898-491B-49CC-8244-AA31931066E1}" srcId="{212EFF72-4690-4D29-A20C-3DC5824110B3}" destId="{42034B1A-F5B4-42EC-A9AE-3D1EC5F4AC7B}" srcOrd="0" destOrd="0" parTransId="{0AA2D16E-C993-4BC7-9CFF-0300902B7C7F}" sibTransId="{0CD1ED12-B813-4737-86DB-44C8EC1B7E76}"/>
    <dgm:cxn modelId="{A86C4DAE-457A-429F-8062-A967173B42C1}" srcId="{212EFF72-4690-4D29-A20C-3DC5824110B3}" destId="{0C61AD37-7407-4EEE-A923-17544E7AECEE}" srcOrd="2" destOrd="0" parTransId="{663AAFC0-75C2-4425-B263-C6E3B05C720A}" sibTransId="{59C5D464-96DA-493E-BC04-6CF0978C4731}"/>
    <dgm:cxn modelId="{17D7A0C6-DAA3-49C5-9905-B6D54AC4B627}" type="presOf" srcId="{0C61AD37-7407-4EEE-A923-17544E7AECEE}" destId="{D86FA0EA-C183-4BD9-921C-976734D151D1}" srcOrd="0" destOrd="0" presId="urn:microsoft.com/office/officeart/2005/8/layout/vList2"/>
    <dgm:cxn modelId="{1A8EBCC6-2D5E-4DD4-91DF-01F094F8AD2D}" type="presOf" srcId="{212EFF72-4690-4D29-A20C-3DC5824110B3}" destId="{65196D17-2D8E-44DA-8FED-90D868981047}" srcOrd="0" destOrd="0" presId="urn:microsoft.com/office/officeart/2005/8/layout/vList2"/>
    <dgm:cxn modelId="{502B06E7-8F08-46AD-8A16-013B0B846834}" srcId="{212EFF72-4690-4D29-A20C-3DC5824110B3}" destId="{62F6CEBD-F406-4A82-BE09-FFC204B71D3D}" srcOrd="4" destOrd="0" parTransId="{93ECBF01-B23F-4EAB-9B60-A62D8411270E}" sibTransId="{78AD6B02-7826-4A55-88AE-CABB0D14A366}"/>
    <dgm:cxn modelId="{379D21F0-5887-44C3-8A15-7BBA3424448A}" srcId="{212EFF72-4690-4D29-A20C-3DC5824110B3}" destId="{867728AF-8F56-4F48-AC6C-A1A2CAAC9DF8}" srcOrd="6" destOrd="0" parTransId="{C9B0E02A-39D3-49D0-A6B3-FD5D1CC5C48F}" sibTransId="{EFFF52BD-C100-4C4E-B920-E7AFB24D636F}"/>
    <dgm:cxn modelId="{5EE85CF4-6AD3-4647-BCAF-0A569D647362}" type="presOf" srcId="{42034B1A-F5B4-42EC-A9AE-3D1EC5F4AC7B}" destId="{C9F4FB86-5845-4375-AEF4-C8BF8995A6FC}" srcOrd="0" destOrd="0" presId="urn:microsoft.com/office/officeart/2005/8/layout/vList2"/>
    <dgm:cxn modelId="{6801C0FE-69D6-4D32-A97D-787169E3DA77}" srcId="{212EFF72-4690-4D29-A20C-3DC5824110B3}" destId="{CAC80500-64CD-4211-9302-79EAA3C45FAF}" srcOrd="5" destOrd="0" parTransId="{194D6164-BB3B-4A26-B7C6-207D5F4E20E3}" sibTransId="{154157AD-F2D4-4BF3-B7DF-996302085D49}"/>
    <dgm:cxn modelId="{5AE6C8D7-24B9-4D02-A08B-DF34D32A7AB1}" type="presParOf" srcId="{65196D17-2D8E-44DA-8FED-90D868981047}" destId="{C9F4FB86-5845-4375-AEF4-C8BF8995A6FC}" srcOrd="0" destOrd="0" presId="urn:microsoft.com/office/officeart/2005/8/layout/vList2"/>
    <dgm:cxn modelId="{F8D72AB7-9F35-40E0-9F36-CDD92FCD327D}" type="presParOf" srcId="{65196D17-2D8E-44DA-8FED-90D868981047}" destId="{EBFDDE2A-4310-414A-94CD-7D26FAA005A6}" srcOrd="1" destOrd="0" presId="urn:microsoft.com/office/officeart/2005/8/layout/vList2"/>
    <dgm:cxn modelId="{025D854C-C7FB-47EE-8DEA-48DC991ABDE6}" type="presParOf" srcId="{65196D17-2D8E-44DA-8FED-90D868981047}" destId="{EB4D4609-A7AA-438C-8D5C-11147B891138}" srcOrd="2" destOrd="0" presId="urn:microsoft.com/office/officeart/2005/8/layout/vList2"/>
    <dgm:cxn modelId="{3D6D3887-F515-4C5B-8383-D7C744F02CC8}" type="presParOf" srcId="{65196D17-2D8E-44DA-8FED-90D868981047}" destId="{E26119D2-D1CA-4BE8-B267-3706BBDC4A82}" srcOrd="3" destOrd="0" presId="urn:microsoft.com/office/officeart/2005/8/layout/vList2"/>
    <dgm:cxn modelId="{20EBDFFE-405C-4245-9B9C-22B936E78F6C}" type="presParOf" srcId="{65196D17-2D8E-44DA-8FED-90D868981047}" destId="{D86FA0EA-C183-4BD9-921C-976734D151D1}" srcOrd="4" destOrd="0" presId="urn:microsoft.com/office/officeart/2005/8/layout/vList2"/>
    <dgm:cxn modelId="{667B6B10-8FD2-411B-AC69-E78F3B1CA0B0}" type="presParOf" srcId="{65196D17-2D8E-44DA-8FED-90D868981047}" destId="{D7D69DF3-6FF5-460F-8EBF-3B972C73110A}" srcOrd="5" destOrd="0" presId="urn:microsoft.com/office/officeart/2005/8/layout/vList2"/>
    <dgm:cxn modelId="{40474F58-CE1A-4A68-9C46-47BA4F780414}" type="presParOf" srcId="{65196D17-2D8E-44DA-8FED-90D868981047}" destId="{F6385C12-33DF-4A64-84CE-6EDECA00255B}" srcOrd="6" destOrd="0" presId="urn:microsoft.com/office/officeart/2005/8/layout/vList2"/>
    <dgm:cxn modelId="{5F410186-BB6F-49CF-BD7E-5C6C908DA7DF}" type="presParOf" srcId="{65196D17-2D8E-44DA-8FED-90D868981047}" destId="{3BC1C16E-5C20-4A05-8F73-E82F8A1A65F8}" srcOrd="7" destOrd="0" presId="urn:microsoft.com/office/officeart/2005/8/layout/vList2"/>
    <dgm:cxn modelId="{9339A9F9-6182-4EA3-82AD-4669A78E5ED4}" type="presParOf" srcId="{65196D17-2D8E-44DA-8FED-90D868981047}" destId="{4C3B6CCF-6577-40E7-8F77-270B34B3E8AF}" srcOrd="8" destOrd="0" presId="urn:microsoft.com/office/officeart/2005/8/layout/vList2"/>
    <dgm:cxn modelId="{7CFA5358-A602-499C-B55D-9C2A542BA491}" type="presParOf" srcId="{65196D17-2D8E-44DA-8FED-90D868981047}" destId="{18A7C4E9-FBFF-4B96-9863-A3C08F6AB9A7}" srcOrd="9" destOrd="0" presId="urn:microsoft.com/office/officeart/2005/8/layout/vList2"/>
    <dgm:cxn modelId="{FE2AD40F-7862-407F-AC03-733FB5309CB3}" type="presParOf" srcId="{65196D17-2D8E-44DA-8FED-90D868981047}" destId="{2A9375AB-F201-474B-B9B3-415A4A22886E}" srcOrd="10" destOrd="0" presId="urn:microsoft.com/office/officeart/2005/8/layout/vList2"/>
    <dgm:cxn modelId="{5EFDD16E-7E5A-4583-8E5C-C9F93741C126}" type="presParOf" srcId="{65196D17-2D8E-44DA-8FED-90D868981047}" destId="{C0F98A2D-4A7B-4423-B3F0-3B073720D2A0}" srcOrd="11" destOrd="0" presId="urn:microsoft.com/office/officeart/2005/8/layout/vList2"/>
    <dgm:cxn modelId="{1559B86C-6562-4C37-B465-5426EE084B4D}" type="presParOf" srcId="{65196D17-2D8E-44DA-8FED-90D868981047}" destId="{F448A8FF-5EAA-47B7-906C-400F9C5F736C}" srcOrd="12" destOrd="0" presId="urn:microsoft.com/office/officeart/2005/8/layout/vList2"/>
    <dgm:cxn modelId="{97C2ECA5-EBF3-4026-B1BC-67C7255403FA}" type="presParOf" srcId="{65196D17-2D8E-44DA-8FED-90D868981047}" destId="{8523EB51-FB01-4A04-899B-A33BDCE4A6F7}" srcOrd="13" destOrd="0" presId="urn:microsoft.com/office/officeart/2005/8/layout/vList2"/>
    <dgm:cxn modelId="{CFEE2B62-3080-4D18-A7BD-644CDEFFDC16}" type="presParOf" srcId="{65196D17-2D8E-44DA-8FED-90D868981047}" destId="{481CE7FD-E8F4-4517-B8F6-FDD88C5ADF03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C2A2896-F429-4233-978A-3887A98EB9B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2AFAC15-3274-4A7B-A3D2-38F11A9AF7D5}">
      <dgm:prSet/>
      <dgm:spPr/>
      <dgm:t>
        <a:bodyPr/>
        <a:lstStyle/>
        <a:p>
          <a:r>
            <a:rPr lang="en-US"/>
            <a:t>Allow for personal growth as desired</a:t>
          </a:r>
        </a:p>
      </dgm:t>
    </dgm:pt>
    <dgm:pt modelId="{A6DA6BC1-F510-4C12-8CED-AA9B12C513DF}" type="parTrans" cxnId="{E4FDD1B8-F848-4A85-8ABE-8B1311340FC8}">
      <dgm:prSet/>
      <dgm:spPr/>
      <dgm:t>
        <a:bodyPr/>
        <a:lstStyle/>
        <a:p>
          <a:endParaRPr lang="en-US"/>
        </a:p>
      </dgm:t>
    </dgm:pt>
    <dgm:pt modelId="{F1C3C090-C90A-42AB-A03E-F15F3D6663FD}" type="sibTrans" cxnId="{E4FDD1B8-F848-4A85-8ABE-8B1311340FC8}">
      <dgm:prSet/>
      <dgm:spPr/>
      <dgm:t>
        <a:bodyPr/>
        <a:lstStyle/>
        <a:p>
          <a:endParaRPr lang="en-US"/>
        </a:p>
      </dgm:t>
    </dgm:pt>
    <dgm:pt modelId="{BC5AA545-BAAA-43A5-8163-6825ADD67609}">
      <dgm:prSet/>
      <dgm:spPr/>
      <dgm:t>
        <a:bodyPr/>
        <a:lstStyle/>
        <a:p>
          <a:r>
            <a:rPr lang="en-US"/>
            <a:t>Identify volunteers who may want an expanded role and offer them more opportunities</a:t>
          </a:r>
        </a:p>
      </dgm:t>
    </dgm:pt>
    <dgm:pt modelId="{3BFF27E0-5C9B-42D8-BA47-F111E42E44E5}" type="parTrans" cxnId="{B5AC6CE2-D90A-4767-B31E-08935CC76FAA}">
      <dgm:prSet/>
      <dgm:spPr/>
      <dgm:t>
        <a:bodyPr/>
        <a:lstStyle/>
        <a:p>
          <a:endParaRPr lang="en-US"/>
        </a:p>
      </dgm:t>
    </dgm:pt>
    <dgm:pt modelId="{7494A5A2-8331-4FC3-A493-B30B6C6C37C8}" type="sibTrans" cxnId="{B5AC6CE2-D90A-4767-B31E-08935CC76FAA}">
      <dgm:prSet/>
      <dgm:spPr/>
      <dgm:t>
        <a:bodyPr/>
        <a:lstStyle/>
        <a:p>
          <a:endParaRPr lang="en-US"/>
        </a:p>
      </dgm:t>
    </dgm:pt>
    <dgm:pt modelId="{78B30AAE-60B8-46F6-8EDE-391DF02C6E11}">
      <dgm:prSet/>
      <dgm:spPr/>
      <dgm:t>
        <a:bodyPr/>
        <a:lstStyle/>
        <a:p>
          <a:r>
            <a:rPr lang="en-US" dirty="0"/>
            <a:t>Provide Advanced Training for on-site or office skill sets </a:t>
          </a:r>
        </a:p>
      </dgm:t>
    </dgm:pt>
    <dgm:pt modelId="{242125C9-75C4-439C-8AAB-6DE8CCEF62D3}" type="parTrans" cxnId="{F99F82B5-5E8A-4D96-8C31-314F14E8DCBD}">
      <dgm:prSet/>
      <dgm:spPr/>
      <dgm:t>
        <a:bodyPr/>
        <a:lstStyle/>
        <a:p>
          <a:endParaRPr lang="en-US"/>
        </a:p>
      </dgm:t>
    </dgm:pt>
    <dgm:pt modelId="{802D1A50-B87C-415D-B29F-DC85B4B2A51E}" type="sibTrans" cxnId="{F99F82B5-5E8A-4D96-8C31-314F14E8DCBD}">
      <dgm:prSet/>
      <dgm:spPr/>
      <dgm:t>
        <a:bodyPr/>
        <a:lstStyle/>
        <a:p>
          <a:endParaRPr lang="en-US"/>
        </a:p>
      </dgm:t>
    </dgm:pt>
    <dgm:pt modelId="{AD64CDCA-1B86-4ECC-8637-0B8C811C8D59}">
      <dgm:prSet/>
      <dgm:spPr/>
      <dgm:t>
        <a:bodyPr/>
        <a:lstStyle/>
        <a:p>
          <a:r>
            <a:rPr lang="en-US"/>
            <a:t>Ask volunteers for topic suggestions</a:t>
          </a:r>
        </a:p>
      </dgm:t>
    </dgm:pt>
    <dgm:pt modelId="{839FA15C-F102-4435-BDE6-A73BF3ED041C}" type="parTrans" cxnId="{E2900DDC-B6C0-4230-A153-D09253D7EFA2}">
      <dgm:prSet/>
      <dgm:spPr/>
      <dgm:t>
        <a:bodyPr/>
        <a:lstStyle/>
        <a:p>
          <a:endParaRPr lang="en-US"/>
        </a:p>
      </dgm:t>
    </dgm:pt>
    <dgm:pt modelId="{4F78AEC6-BCFF-4E2F-90E0-98DE81F27B4A}" type="sibTrans" cxnId="{E2900DDC-B6C0-4230-A153-D09253D7EFA2}">
      <dgm:prSet/>
      <dgm:spPr/>
      <dgm:t>
        <a:bodyPr/>
        <a:lstStyle/>
        <a:p>
          <a:endParaRPr lang="en-US"/>
        </a:p>
      </dgm:t>
    </dgm:pt>
    <dgm:pt modelId="{306A3C5A-C0FF-4193-ABFF-742512B21EF4}">
      <dgm:prSet/>
      <dgm:spPr/>
      <dgm:t>
        <a:bodyPr/>
        <a:lstStyle/>
        <a:p>
          <a:r>
            <a:rPr lang="en-US"/>
            <a:t>Offer a class taught by you or an experienced (perhaps prospective) volunteer</a:t>
          </a:r>
        </a:p>
      </dgm:t>
    </dgm:pt>
    <dgm:pt modelId="{D451DCCA-78B6-4B3E-B53E-E63B9A472061}" type="parTrans" cxnId="{B5C52E13-01E7-44BF-854F-5625084EB9F0}">
      <dgm:prSet/>
      <dgm:spPr/>
      <dgm:t>
        <a:bodyPr/>
        <a:lstStyle/>
        <a:p>
          <a:endParaRPr lang="en-US"/>
        </a:p>
      </dgm:t>
    </dgm:pt>
    <dgm:pt modelId="{69C11C0C-403A-49B2-931C-723DC3E77004}" type="sibTrans" cxnId="{B5C52E13-01E7-44BF-854F-5625084EB9F0}">
      <dgm:prSet/>
      <dgm:spPr/>
      <dgm:t>
        <a:bodyPr/>
        <a:lstStyle/>
        <a:p>
          <a:endParaRPr lang="en-US"/>
        </a:p>
      </dgm:t>
    </dgm:pt>
    <dgm:pt modelId="{F00BC6F9-83A4-49AB-A114-EAC615514198}">
      <dgm:prSet/>
      <dgm:spPr/>
      <dgm:t>
        <a:bodyPr/>
        <a:lstStyle/>
        <a:p>
          <a:r>
            <a:rPr lang="en-US"/>
            <a:t>Encourage volunteers to attend/present at conferences</a:t>
          </a:r>
        </a:p>
      </dgm:t>
    </dgm:pt>
    <dgm:pt modelId="{38A2C760-BB3B-4BCA-B209-DE38C56EEE5B}" type="parTrans" cxnId="{7AA95F88-2547-4438-B7A4-C0FCAF72AE8A}">
      <dgm:prSet/>
      <dgm:spPr/>
      <dgm:t>
        <a:bodyPr/>
        <a:lstStyle/>
        <a:p>
          <a:endParaRPr lang="en-US"/>
        </a:p>
      </dgm:t>
    </dgm:pt>
    <dgm:pt modelId="{EF449B9D-32DC-41BE-8EA7-B2646D20F2E3}" type="sibTrans" cxnId="{7AA95F88-2547-4438-B7A4-C0FCAF72AE8A}">
      <dgm:prSet/>
      <dgm:spPr/>
      <dgm:t>
        <a:bodyPr/>
        <a:lstStyle/>
        <a:p>
          <a:endParaRPr lang="en-US"/>
        </a:p>
      </dgm:t>
    </dgm:pt>
    <dgm:pt modelId="{129EA3CB-AA7F-4FC8-B167-7600ABDB970F}" type="pres">
      <dgm:prSet presAssocID="{CC2A2896-F429-4233-978A-3887A98EB9B4}" presName="root" presStyleCnt="0">
        <dgm:presLayoutVars>
          <dgm:dir/>
          <dgm:resizeHandles val="exact"/>
        </dgm:presLayoutVars>
      </dgm:prSet>
      <dgm:spPr/>
    </dgm:pt>
    <dgm:pt modelId="{51571C78-1DFB-4108-9502-DA64C93E3777}" type="pres">
      <dgm:prSet presAssocID="{E2AFAC15-3274-4A7B-A3D2-38F11A9AF7D5}" presName="compNode" presStyleCnt="0"/>
      <dgm:spPr/>
    </dgm:pt>
    <dgm:pt modelId="{82AE9C3D-6F10-41DD-A6C4-2FA677499666}" type="pres">
      <dgm:prSet presAssocID="{E2AFAC15-3274-4A7B-A3D2-38F11A9AF7D5}" presName="bgRect" presStyleLbl="bgShp" presStyleIdx="0" presStyleCnt="6"/>
      <dgm:spPr/>
    </dgm:pt>
    <dgm:pt modelId="{104F2523-C0B4-4619-B923-9BE5F7A9DCE0}" type="pres">
      <dgm:prSet presAssocID="{E2AFAC15-3274-4A7B-A3D2-38F11A9AF7D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08348C20-4D26-41C4-AD2F-9BAC17599C58}" type="pres">
      <dgm:prSet presAssocID="{E2AFAC15-3274-4A7B-A3D2-38F11A9AF7D5}" presName="spaceRect" presStyleCnt="0"/>
      <dgm:spPr/>
    </dgm:pt>
    <dgm:pt modelId="{942ECE65-320B-4227-AB25-7D4D62CE71D0}" type="pres">
      <dgm:prSet presAssocID="{E2AFAC15-3274-4A7B-A3D2-38F11A9AF7D5}" presName="parTx" presStyleLbl="revTx" presStyleIdx="0" presStyleCnt="6">
        <dgm:presLayoutVars>
          <dgm:chMax val="0"/>
          <dgm:chPref val="0"/>
        </dgm:presLayoutVars>
      </dgm:prSet>
      <dgm:spPr/>
    </dgm:pt>
    <dgm:pt modelId="{E8F447FA-DA2E-496A-8414-3970EF1A96B3}" type="pres">
      <dgm:prSet presAssocID="{F1C3C090-C90A-42AB-A03E-F15F3D6663FD}" presName="sibTrans" presStyleCnt="0"/>
      <dgm:spPr/>
    </dgm:pt>
    <dgm:pt modelId="{D6F0932A-0ECB-42F9-BB0C-CC02DB29F3E5}" type="pres">
      <dgm:prSet presAssocID="{BC5AA545-BAAA-43A5-8163-6825ADD67609}" presName="compNode" presStyleCnt="0"/>
      <dgm:spPr/>
    </dgm:pt>
    <dgm:pt modelId="{398D6797-D7E7-4741-906E-E9F8D6B62938}" type="pres">
      <dgm:prSet presAssocID="{BC5AA545-BAAA-43A5-8163-6825ADD67609}" presName="bgRect" presStyleLbl="bgShp" presStyleIdx="1" presStyleCnt="6"/>
      <dgm:spPr/>
    </dgm:pt>
    <dgm:pt modelId="{6BC0FBF6-5991-4989-8A52-F6D3AEA06911}" type="pres">
      <dgm:prSet presAssocID="{BC5AA545-BAAA-43A5-8163-6825ADD6760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2B6D199B-2A25-470D-9F57-F7EE1A78AB85}" type="pres">
      <dgm:prSet presAssocID="{BC5AA545-BAAA-43A5-8163-6825ADD67609}" presName="spaceRect" presStyleCnt="0"/>
      <dgm:spPr/>
    </dgm:pt>
    <dgm:pt modelId="{AC3D0CD2-782C-4A07-A861-E32ABD469256}" type="pres">
      <dgm:prSet presAssocID="{BC5AA545-BAAA-43A5-8163-6825ADD67609}" presName="parTx" presStyleLbl="revTx" presStyleIdx="1" presStyleCnt="6">
        <dgm:presLayoutVars>
          <dgm:chMax val="0"/>
          <dgm:chPref val="0"/>
        </dgm:presLayoutVars>
      </dgm:prSet>
      <dgm:spPr/>
    </dgm:pt>
    <dgm:pt modelId="{7CA654CA-FF35-4AE6-B6F5-0E467C5C50E4}" type="pres">
      <dgm:prSet presAssocID="{7494A5A2-8331-4FC3-A493-B30B6C6C37C8}" presName="sibTrans" presStyleCnt="0"/>
      <dgm:spPr/>
    </dgm:pt>
    <dgm:pt modelId="{DCB8A3D9-F2A1-4D46-A352-C347F9548290}" type="pres">
      <dgm:prSet presAssocID="{78B30AAE-60B8-46F6-8EDE-391DF02C6E11}" presName="compNode" presStyleCnt="0"/>
      <dgm:spPr/>
    </dgm:pt>
    <dgm:pt modelId="{104FEED6-541B-4C84-8EAF-F0E992E14E80}" type="pres">
      <dgm:prSet presAssocID="{78B30AAE-60B8-46F6-8EDE-391DF02C6E11}" presName="bgRect" presStyleLbl="bgShp" presStyleIdx="2" presStyleCnt="6"/>
      <dgm:spPr/>
    </dgm:pt>
    <dgm:pt modelId="{F07E0CFF-DBE3-41EC-AAD2-27F3981D744C}" type="pres">
      <dgm:prSet presAssocID="{78B30AAE-60B8-46F6-8EDE-391DF02C6E1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74A7813F-C921-4C6E-954F-8B48A9D5ABD8}" type="pres">
      <dgm:prSet presAssocID="{78B30AAE-60B8-46F6-8EDE-391DF02C6E11}" presName="spaceRect" presStyleCnt="0"/>
      <dgm:spPr/>
    </dgm:pt>
    <dgm:pt modelId="{8C6BC424-29F1-4723-8BD8-9C6FA0E9DA72}" type="pres">
      <dgm:prSet presAssocID="{78B30AAE-60B8-46F6-8EDE-391DF02C6E11}" presName="parTx" presStyleLbl="revTx" presStyleIdx="2" presStyleCnt="6">
        <dgm:presLayoutVars>
          <dgm:chMax val="0"/>
          <dgm:chPref val="0"/>
        </dgm:presLayoutVars>
      </dgm:prSet>
      <dgm:spPr/>
    </dgm:pt>
    <dgm:pt modelId="{EBA9F4FB-0202-415C-87C7-30F951E69895}" type="pres">
      <dgm:prSet presAssocID="{802D1A50-B87C-415D-B29F-DC85B4B2A51E}" presName="sibTrans" presStyleCnt="0"/>
      <dgm:spPr/>
    </dgm:pt>
    <dgm:pt modelId="{89D26E5F-03EB-4DC2-80E2-8AB07B011B40}" type="pres">
      <dgm:prSet presAssocID="{AD64CDCA-1B86-4ECC-8637-0B8C811C8D59}" presName="compNode" presStyleCnt="0"/>
      <dgm:spPr/>
    </dgm:pt>
    <dgm:pt modelId="{C2D1C294-0F3C-4C43-92E3-D45EE3718426}" type="pres">
      <dgm:prSet presAssocID="{AD64CDCA-1B86-4ECC-8637-0B8C811C8D59}" presName="bgRect" presStyleLbl="bgShp" presStyleIdx="3" presStyleCnt="6"/>
      <dgm:spPr/>
    </dgm:pt>
    <dgm:pt modelId="{8A0268BA-4550-43EA-AD51-0BDD2AC6DA12}" type="pres">
      <dgm:prSet presAssocID="{AD64CDCA-1B86-4ECC-8637-0B8C811C8D5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ACBA3A53-6592-476A-8348-9E41ACE15B79}" type="pres">
      <dgm:prSet presAssocID="{AD64CDCA-1B86-4ECC-8637-0B8C811C8D59}" presName="spaceRect" presStyleCnt="0"/>
      <dgm:spPr/>
    </dgm:pt>
    <dgm:pt modelId="{A78B742B-A04B-4567-9DA9-532E63DDF54A}" type="pres">
      <dgm:prSet presAssocID="{AD64CDCA-1B86-4ECC-8637-0B8C811C8D59}" presName="parTx" presStyleLbl="revTx" presStyleIdx="3" presStyleCnt="6">
        <dgm:presLayoutVars>
          <dgm:chMax val="0"/>
          <dgm:chPref val="0"/>
        </dgm:presLayoutVars>
      </dgm:prSet>
      <dgm:spPr/>
    </dgm:pt>
    <dgm:pt modelId="{2418AD4A-5EF9-42AF-945C-CA7A5C384CA5}" type="pres">
      <dgm:prSet presAssocID="{4F78AEC6-BCFF-4E2F-90E0-98DE81F27B4A}" presName="sibTrans" presStyleCnt="0"/>
      <dgm:spPr/>
    </dgm:pt>
    <dgm:pt modelId="{E37798B0-6928-47AB-9545-6AE6D12985A8}" type="pres">
      <dgm:prSet presAssocID="{306A3C5A-C0FF-4193-ABFF-742512B21EF4}" presName="compNode" presStyleCnt="0"/>
      <dgm:spPr/>
    </dgm:pt>
    <dgm:pt modelId="{793080E2-E99A-476D-A5EB-C89FA3739A3D}" type="pres">
      <dgm:prSet presAssocID="{306A3C5A-C0FF-4193-ABFF-742512B21EF4}" presName="bgRect" presStyleLbl="bgShp" presStyleIdx="4" presStyleCnt="6"/>
      <dgm:spPr/>
    </dgm:pt>
    <dgm:pt modelId="{3FE42AEA-798B-42AB-883E-7CD024B41683}" type="pres">
      <dgm:prSet presAssocID="{306A3C5A-C0FF-4193-ABFF-742512B21EF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D313375A-5DA0-4D10-9446-3BBC03FBF3BC}" type="pres">
      <dgm:prSet presAssocID="{306A3C5A-C0FF-4193-ABFF-742512B21EF4}" presName="spaceRect" presStyleCnt="0"/>
      <dgm:spPr/>
    </dgm:pt>
    <dgm:pt modelId="{7FCD4DAD-97C8-45D4-8B3F-87D2DEA1FCA8}" type="pres">
      <dgm:prSet presAssocID="{306A3C5A-C0FF-4193-ABFF-742512B21EF4}" presName="parTx" presStyleLbl="revTx" presStyleIdx="4" presStyleCnt="6">
        <dgm:presLayoutVars>
          <dgm:chMax val="0"/>
          <dgm:chPref val="0"/>
        </dgm:presLayoutVars>
      </dgm:prSet>
      <dgm:spPr/>
    </dgm:pt>
    <dgm:pt modelId="{A48A4096-807B-4051-8F33-B767C012E259}" type="pres">
      <dgm:prSet presAssocID="{69C11C0C-403A-49B2-931C-723DC3E77004}" presName="sibTrans" presStyleCnt="0"/>
      <dgm:spPr/>
    </dgm:pt>
    <dgm:pt modelId="{4AA0CF24-F584-4074-AE59-C91229DC4B11}" type="pres">
      <dgm:prSet presAssocID="{F00BC6F9-83A4-49AB-A114-EAC615514198}" presName="compNode" presStyleCnt="0"/>
      <dgm:spPr/>
    </dgm:pt>
    <dgm:pt modelId="{CFBEE2DE-6CEC-4CEC-84B4-014F8D19F06F}" type="pres">
      <dgm:prSet presAssocID="{F00BC6F9-83A4-49AB-A114-EAC615514198}" presName="bgRect" presStyleLbl="bgShp" presStyleIdx="5" presStyleCnt="6"/>
      <dgm:spPr/>
    </dgm:pt>
    <dgm:pt modelId="{57BECEC1-62BB-45F4-994B-524A48B4F8A9}" type="pres">
      <dgm:prSet presAssocID="{F00BC6F9-83A4-49AB-A114-EAC61551419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333D1E0C-0C10-43FB-89B3-E590F9C66FE5}" type="pres">
      <dgm:prSet presAssocID="{F00BC6F9-83A4-49AB-A114-EAC615514198}" presName="spaceRect" presStyleCnt="0"/>
      <dgm:spPr/>
    </dgm:pt>
    <dgm:pt modelId="{F34D676F-4B3B-4469-967E-14B9842ACFD0}" type="pres">
      <dgm:prSet presAssocID="{F00BC6F9-83A4-49AB-A114-EAC61551419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CC92B80B-FFA6-498A-8F32-5D9385F25D7A}" type="presOf" srcId="{BC5AA545-BAAA-43A5-8163-6825ADD67609}" destId="{AC3D0CD2-782C-4A07-A861-E32ABD469256}" srcOrd="0" destOrd="0" presId="urn:microsoft.com/office/officeart/2018/2/layout/IconVerticalSolidList"/>
    <dgm:cxn modelId="{B5C52E13-01E7-44BF-854F-5625084EB9F0}" srcId="{CC2A2896-F429-4233-978A-3887A98EB9B4}" destId="{306A3C5A-C0FF-4193-ABFF-742512B21EF4}" srcOrd="4" destOrd="0" parTransId="{D451DCCA-78B6-4B3E-B53E-E63B9A472061}" sibTransId="{69C11C0C-403A-49B2-931C-723DC3E77004}"/>
    <dgm:cxn modelId="{B9DF313B-AE48-41A7-8740-C93143F9CE43}" type="presOf" srcId="{F00BC6F9-83A4-49AB-A114-EAC615514198}" destId="{F34D676F-4B3B-4469-967E-14B9842ACFD0}" srcOrd="0" destOrd="0" presId="urn:microsoft.com/office/officeart/2018/2/layout/IconVerticalSolidList"/>
    <dgm:cxn modelId="{04403A3C-9061-4F91-984A-A3D0C706A316}" type="presOf" srcId="{78B30AAE-60B8-46F6-8EDE-391DF02C6E11}" destId="{8C6BC424-29F1-4723-8BD8-9C6FA0E9DA72}" srcOrd="0" destOrd="0" presId="urn:microsoft.com/office/officeart/2018/2/layout/IconVerticalSolidList"/>
    <dgm:cxn modelId="{DEF8B35B-0AE7-4032-8282-2C85A8716E0F}" type="presOf" srcId="{E2AFAC15-3274-4A7B-A3D2-38F11A9AF7D5}" destId="{942ECE65-320B-4227-AB25-7D4D62CE71D0}" srcOrd="0" destOrd="0" presId="urn:microsoft.com/office/officeart/2018/2/layout/IconVerticalSolidList"/>
    <dgm:cxn modelId="{53073C64-C276-4482-9A4D-72378E688B71}" type="presOf" srcId="{CC2A2896-F429-4233-978A-3887A98EB9B4}" destId="{129EA3CB-AA7F-4FC8-B167-7600ABDB970F}" srcOrd="0" destOrd="0" presId="urn:microsoft.com/office/officeart/2018/2/layout/IconVerticalSolidList"/>
    <dgm:cxn modelId="{73F5E146-2390-4FE7-83B8-F14629DA61F9}" type="presOf" srcId="{AD64CDCA-1B86-4ECC-8637-0B8C811C8D59}" destId="{A78B742B-A04B-4567-9DA9-532E63DDF54A}" srcOrd="0" destOrd="0" presId="urn:microsoft.com/office/officeart/2018/2/layout/IconVerticalSolidList"/>
    <dgm:cxn modelId="{7AA95F88-2547-4438-B7A4-C0FCAF72AE8A}" srcId="{CC2A2896-F429-4233-978A-3887A98EB9B4}" destId="{F00BC6F9-83A4-49AB-A114-EAC615514198}" srcOrd="5" destOrd="0" parTransId="{38A2C760-BB3B-4BCA-B209-DE38C56EEE5B}" sibTransId="{EF449B9D-32DC-41BE-8EA7-B2646D20F2E3}"/>
    <dgm:cxn modelId="{F99F82B5-5E8A-4D96-8C31-314F14E8DCBD}" srcId="{CC2A2896-F429-4233-978A-3887A98EB9B4}" destId="{78B30AAE-60B8-46F6-8EDE-391DF02C6E11}" srcOrd="2" destOrd="0" parTransId="{242125C9-75C4-439C-8AAB-6DE8CCEF62D3}" sibTransId="{802D1A50-B87C-415D-B29F-DC85B4B2A51E}"/>
    <dgm:cxn modelId="{E4FDD1B8-F848-4A85-8ABE-8B1311340FC8}" srcId="{CC2A2896-F429-4233-978A-3887A98EB9B4}" destId="{E2AFAC15-3274-4A7B-A3D2-38F11A9AF7D5}" srcOrd="0" destOrd="0" parTransId="{A6DA6BC1-F510-4C12-8CED-AA9B12C513DF}" sibTransId="{F1C3C090-C90A-42AB-A03E-F15F3D6663FD}"/>
    <dgm:cxn modelId="{00F4BFC7-200A-4A74-89E7-51163371EC06}" type="presOf" srcId="{306A3C5A-C0FF-4193-ABFF-742512B21EF4}" destId="{7FCD4DAD-97C8-45D4-8B3F-87D2DEA1FCA8}" srcOrd="0" destOrd="0" presId="urn:microsoft.com/office/officeart/2018/2/layout/IconVerticalSolidList"/>
    <dgm:cxn modelId="{E2900DDC-B6C0-4230-A153-D09253D7EFA2}" srcId="{CC2A2896-F429-4233-978A-3887A98EB9B4}" destId="{AD64CDCA-1B86-4ECC-8637-0B8C811C8D59}" srcOrd="3" destOrd="0" parTransId="{839FA15C-F102-4435-BDE6-A73BF3ED041C}" sibTransId="{4F78AEC6-BCFF-4E2F-90E0-98DE81F27B4A}"/>
    <dgm:cxn modelId="{B5AC6CE2-D90A-4767-B31E-08935CC76FAA}" srcId="{CC2A2896-F429-4233-978A-3887A98EB9B4}" destId="{BC5AA545-BAAA-43A5-8163-6825ADD67609}" srcOrd="1" destOrd="0" parTransId="{3BFF27E0-5C9B-42D8-BA47-F111E42E44E5}" sibTransId="{7494A5A2-8331-4FC3-A493-B30B6C6C37C8}"/>
    <dgm:cxn modelId="{70BEDC07-93F7-4609-B7DC-DD21D7EBEB09}" type="presParOf" srcId="{129EA3CB-AA7F-4FC8-B167-7600ABDB970F}" destId="{51571C78-1DFB-4108-9502-DA64C93E3777}" srcOrd="0" destOrd="0" presId="urn:microsoft.com/office/officeart/2018/2/layout/IconVerticalSolidList"/>
    <dgm:cxn modelId="{2E2F1A12-93F8-4159-846D-F01F12CDDB80}" type="presParOf" srcId="{51571C78-1DFB-4108-9502-DA64C93E3777}" destId="{82AE9C3D-6F10-41DD-A6C4-2FA677499666}" srcOrd="0" destOrd="0" presId="urn:microsoft.com/office/officeart/2018/2/layout/IconVerticalSolidList"/>
    <dgm:cxn modelId="{784B107A-D386-43D5-B4E8-1407C5328F1D}" type="presParOf" srcId="{51571C78-1DFB-4108-9502-DA64C93E3777}" destId="{104F2523-C0B4-4619-B923-9BE5F7A9DCE0}" srcOrd="1" destOrd="0" presId="urn:microsoft.com/office/officeart/2018/2/layout/IconVerticalSolidList"/>
    <dgm:cxn modelId="{91008870-4B2D-4B96-806A-BFA608255A9D}" type="presParOf" srcId="{51571C78-1DFB-4108-9502-DA64C93E3777}" destId="{08348C20-4D26-41C4-AD2F-9BAC17599C58}" srcOrd="2" destOrd="0" presId="urn:microsoft.com/office/officeart/2018/2/layout/IconVerticalSolidList"/>
    <dgm:cxn modelId="{3278BAE3-8A77-41C4-A9CE-098AEEAC324E}" type="presParOf" srcId="{51571C78-1DFB-4108-9502-DA64C93E3777}" destId="{942ECE65-320B-4227-AB25-7D4D62CE71D0}" srcOrd="3" destOrd="0" presId="urn:microsoft.com/office/officeart/2018/2/layout/IconVerticalSolidList"/>
    <dgm:cxn modelId="{B8132252-C311-465A-9712-D3F4CE35F056}" type="presParOf" srcId="{129EA3CB-AA7F-4FC8-B167-7600ABDB970F}" destId="{E8F447FA-DA2E-496A-8414-3970EF1A96B3}" srcOrd="1" destOrd="0" presId="urn:microsoft.com/office/officeart/2018/2/layout/IconVerticalSolidList"/>
    <dgm:cxn modelId="{2F5F339A-1B46-44BE-BB08-A9B74271F63D}" type="presParOf" srcId="{129EA3CB-AA7F-4FC8-B167-7600ABDB970F}" destId="{D6F0932A-0ECB-42F9-BB0C-CC02DB29F3E5}" srcOrd="2" destOrd="0" presId="urn:microsoft.com/office/officeart/2018/2/layout/IconVerticalSolidList"/>
    <dgm:cxn modelId="{0D6AF199-9EEF-4573-BD0A-E45E7C6C1727}" type="presParOf" srcId="{D6F0932A-0ECB-42F9-BB0C-CC02DB29F3E5}" destId="{398D6797-D7E7-4741-906E-E9F8D6B62938}" srcOrd="0" destOrd="0" presId="urn:microsoft.com/office/officeart/2018/2/layout/IconVerticalSolidList"/>
    <dgm:cxn modelId="{778FD2DA-2C09-4C8A-87AF-0F0C48C58F5D}" type="presParOf" srcId="{D6F0932A-0ECB-42F9-BB0C-CC02DB29F3E5}" destId="{6BC0FBF6-5991-4989-8A52-F6D3AEA06911}" srcOrd="1" destOrd="0" presId="urn:microsoft.com/office/officeart/2018/2/layout/IconVerticalSolidList"/>
    <dgm:cxn modelId="{D17F6C77-A26F-4750-ABE4-F97114A480D3}" type="presParOf" srcId="{D6F0932A-0ECB-42F9-BB0C-CC02DB29F3E5}" destId="{2B6D199B-2A25-470D-9F57-F7EE1A78AB85}" srcOrd="2" destOrd="0" presId="urn:microsoft.com/office/officeart/2018/2/layout/IconVerticalSolidList"/>
    <dgm:cxn modelId="{F186A709-65D8-4E38-8B89-6622649DAABB}" type="presParOf" srcId="{D6F0932A-0ECB-42F9-BB0C-CC02DB29F3E5}" destId="{AC3D0CD2-782C-4A07-A861-E32ABD469256}" srcOrd="3" destOrd="0" presId="urn:microsoft.com/office/officeart/2018/2/layout/IconVerticalSolidList"/>
    <dgm:cxn modelId="{CFD78A5E-717F-4111-A9DA-E2A221DD1507}" type="presParOf" srcId="{129EA3CB-AA7F-4FC8-B167-7600ABDB970F}" destId="{7CA654CA-FF35-4AE6-B6F5-0E467C5C50E4}" srcOrd="3" destOrd="0" presId="urn:microsoft.com/office/officeart/2018/2/layout/IconVerticalSolidList"/>
    <dgm:cxn modelId="{4DD8DB57-E212-427C-BCE2-CC481CCEC2B6}" type="presParOf" srcId="{129EA3CB-AA7F-4FC8-B167-7600ABDB970F}" destId="{DCB8A3D9-F2A1-4D46-A352-C347F9548290}" srcOrd="4" destOrd="0" presId="urn:microsoft.com/office/officeart/2018/2/layout/IconVerticalSolidList"/>
    <dgm:cxn modelId="{95B83FE5-B44E-4D11-A30D-983127FEF94A}" type="presParOf" srcId="{DCB8A3D9-F2A1-4D46-A352-C347F9548290}" destId="{104FEED6-541B-4C84-8EAF-F0E992E14E80}" srcOrd="0" destOrd="0" presId="urn:microsoft.com/office/officeart/2018/2/layout/IconVerticalSolidList"/>
    <dgm:cxn modelId="{9C323D43-CAF1-49BD-920C-486BFC946B9E}" type="presParOf" srcId="{DCB8A3D9-F2A1-4D46-A352-C347F9548290}" destId="{F07E0CFF-DBE3-41EC-AAD2-27F3981D744C}" srcOrd="1" destOrd="0" presId="urn:microsoft.com/office/officeart/2018/2/layout/IconVerticalSolidList"/>
    <dgm:cxn modelId="{45102108-9D1B-45A0-B6AA-B9D1B062CA93}" type="presParOf" srcId="{DCB8A3D9-F2A1-4D46-A352-C347F9548290}" destId="{74A7813F-C921-4C6E-954F-8B48A9D5ABD8}" srcOrd="2" destOrd="0" presId="urn:microsoft.com/office/officeart/2018/2/layout/IconVerticalSolidList"/>
    <dgm:cxn modelId="{01594174-ED44-4541-9A41-9C82706808AC}" type="presParOf" srcId="{DCB8A3D9-F2A1-4D46-A352-C347F9548290}" destId="{8C6BC424-29F1-4723-8BD8-9C6FA0E9DA72}" srcOrd="3" destOrd="0" presId="urn:microsoft.com/office/officeart/2018/2/layout/IconVerticalSolidList"/>
    <dgm:cxn modelId="{FD19BA1E-B628-430B-830C-1807E3B4196E}" type="presParOf" srcId="{129EA3CB-AA7F-4FC8-B167-7600ABDB970F}" destId="{EBA9F4FB-0202-415C-87C7-30F951E69895}" srcOrd="5" destOrd="0" presId="urn:microsoft.com/office/officeart/2018/2/layout/IconVerticalSolidList"/>
    <dgm:cxn modelId="{CDC4E12D-891A-45CC-AD3E-1DD2AA43EDEE}" type="presParOf" srcId="{129EA3CB-AA7F-4FC8-B167-7600ABDB970F}" destId="{89D26E5F-03EB-4DC2-80E2-8AB07B011B40}" srcOrd="6" destOrd="0" presId="urn:microsoft.com/office/officeart/2018/2/layout/IconVerticalSolidList"/>
    <dgm:cxn modelId="{5386F9FE-C330-47FD-BA77-62C85752094E}" type="presParOf" srcId="{89D26E5F-03EB-4DC2-80E2-8AB07B011B40}" destId="{C2D1C294-0F3C-4C43-92E3-D45EE3718426}" srcOrd="0" destOrd="0" presId="urn:microsoft.com/office/officeart/2018/2/layout/IconVerticalSolidList"/>
    <dgm:cxn modelId="{0A6F43F2-D61B-442B-9B10-C9CDCFAE6AF7}" type="presParOf" srcId="{89D26E5F-03EB-4DC2-80E2-8AB07B011B40}" destId="{8A0268BA-4550-43EA-AD51-0BDD2AC6DA12}" srcOrd="1" destOrd="0" presId="urn:microsoft.com/office/officeart/2018/2/layout/IconVerticalSolidList"/>
    <dgm:cxn modelId="{91303FDE-4592-4341-8ABE-88F99D75A974}" type="presParOf" srcId="{89D26E5F-03EB-4DC2-80E2-8AB07B011B40}" destId="{ACBA3A53-6592-476A-8348-9E41ACE15B79}" srcOrd="2" destOrd="0" presId="urn:microsoft.com/office/officeart/2018/2/layout/IconVerticalSolidList"/>
    <dgm:cxn modelId="{B889647B-E0D5-49EC-9199-F4DFDE2831B4}" type="presParOf" srcId="{89D26E5F-03EB-4DC2-80E2-8AB07B011B40}" destId="{A78B742B-A04B-4567-9DA9-532E63DDF54A}" srcOrd="3" destOrd="0" presId="urn:microsoft.com/office/officeart/2018/2/layout/IconVerticalSolidList"/>
    <dgm:cxn modelId="{118BC5C5-5FC3-4619-A77F-B3CCD8991CB1}" type="presParOf" srcId="{129EA3CB-AA7F-4FC8-B167-7600ABDB970F}" destId="{2418AD4A-5EF9-42AF-945C-CA7A5C384CA5}" srcOrd="7" destOrd="0" presId="urn:microsoft.com/office/officeart/2018/2/layout/IconVerticalSolidList"/>
    <dgm:cxn modelId="{9A0BF435-4645-4AC3-9560-3D1CB0530D8A}" type="presParOf" srcId="{129EA3CB-AA7F-4FC8-B167-7600ABDB970F}" destId="{E37798B0-6928-47AB-9545-6AE6D12985A8}" srcOrd="8" destOrd="0" presId="urn:microsoft.com/office/officeart/2018/2/layout/IconVerticalSolidList"/>
    <dgm:cxn modelId="{70DFE579-C97B-47E6-98B7-A5493FE4AEAF}" type="presParOf" srcId="{E37798B0-6928-47AB-9545-6AE6D12985A8}" destId="{793080E2-E99A-476D-A5EB-C89FA3739A3D}" srcOrd="0" destOrd="0" presId="urn:microsoft.com/office/officeart/2018/2/layout/IconVerticalSolidList"/>
    <dgm:cxn modelId="{DE079C25-45E5-48B1-9873-D27423338019}" type="presParOf" srcId="{E37798B0-6928-47AB-9545-6AE6D12985A8}" destId="{3FE42AEA-798B-42AB-883E-7CD024B41683}" srcOrd="1" destOrd="0" presId="urn:microsoft.com/office/officeart/2018/2/layout/IconVerticalSolidList"/>
    <dgm:cxn modelId="{761D4E0F-DBBF-4074-90B3-0E030588A633}" type="presParOf" srcId="{E37798B0-6928-47AB-9545-6AE6D12985A8}" destId="{D313375A-5DA0-4D10-9446-3BBC03FBF3BC}" srcOrd="2" destOrd="0" presId="urn:microsoft.com/office/officeart/2018/2/layout/IconVerticalSolidList"/>
    <dgm:cxn modelId="{209EA2B6-A473-40C5-BF65-8191583CBCA8}" type="presParOf" srcId="{E37798B0-6928-47AB-9545-6AE6D12985A8}" destId="{7FCD4DAD-97C8-45D4-8B3F-87D2DEA1FCA8}" srcOrd="3" destOrd="0" presId="urn:microsoft.com/office/officeart/2018/2/layout/IconVerticalSolidList"/>
    <dgm:cxn modelId="{97997D8B-9775-4E61-89B4-E50B0CC2BD14}" type="presParOf" srcId="{129EA3CB-AA7F-4FC8-B167-7600ABDB970F}" destId="{A48A4096-807B-4051-8F33-B767C012E259}" srcOrd="9" destOrd="0" presId="urn:microsoft.com/office/officeart/2018/2/layout/IconVerticalSolidList"/>
    <dgm:cxn modelId="{24DA2057-D895-4FE2-B83E-A4FEABA9F816}" type="presParOf" srcId="{129EA3CB-AA7F-4FC8-B167-7600ABDB970F}" destId="{4AA0CF24-F584-4074-AE59-C91229DC4B11}" srcOrd="10" destOrd="0" presId="urn:microsoft.com/office/officeart/2018/2/layout/IconVerticalSolidList"/>
    <dgm:cxn modelId="{36192351-3667-48A8-9EFF-492C7491D32D}" type="presParOf" srcId="{4AA0CF24-F584-4074-AE59-C91229DC4B11}" destId="{CFBEE2DE-6CEC-4CEC-84B4-014F8D19F06F}" srcOrd="0" destOrd="0" presId="urn:microsoft.com/office/officeart/2018/2/layout/IconVerticalSolidList"/>
    <dgm:cxn modelId="{8A93428C-5822-487D-B2A2-D24C30991439}" type="presParOf" srcId="{4AA0CF24-F584-4074-AE59-C91229DC4B11}" destId="{57BECEC1-62BB-45F4-994B-524A48B4F8A9}" srcOrd="1" destOrd="0" presId="urn:microsoft.com/office/officeart/2018/2/layout/IconVerticalSolidList"/>
    <dgm:cxn modelId="{6C783A83-CA66-4D0A-9BFD-CE11ADA561BA}" type="presParOf" srcId="{4AA0CF24-F584-4074-AE59-C91229DC4B11}" destId="{333D1E0C-0C10-43FB-89B3-E590F9C66FE5}" srcOrd="2" destOrd="0" presId="urn:microsoft.com/office/officeart/2018/2/layout/IconVerticalSolidList"/>
    <dgm:cxn modelId="{EAAA7EF1-4DA2-4F3B-8F8B-148053437C34}" type="presParOf" srcId="{4AA0CF24-F584-4074-AE59-C91229DC4B11}" destId="{F34D676F-4B3B-4469-967E-14B9842ACFD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7ECA3C-BB53-43F6-ADE5-395280E517B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8E66F37-7A68-467A-9334-DCEFF9AF84DF}">
      <dgm:prSet custT="1"/>
      <dgm:spPr/>
      <dgm:t>
        <a:bodyPr/>
        <a:lstStyle/>
        <a:p>
          <a:r>
            <a:rPr lang="en-US" sz="2400" b="1" dirty="0"/>
            <a:t>2/3</a:t>
          </a:r>
          <a:r>
            <a:rPr lang="en-US" sz="2400" dirty="0"/>
            <a:t> reported </a:t>
          </a:r>
          <a:r>
            <a:rPr lang="en-US" sz="2400" b="1" i="0" dirty="0"/>
            <a:t>demand for services is up</a:t>
          </a:r>
          <a:endParaRPr lang="en-US" sz="2400" dirty="0"/>
        </a:p>
      </dgm:t>
    </dgm:pt>
    <dgm:pt modelId="{68AE03A7-0118-4466-B941-21F2169DF451}" type="parTrans" cxnId="{61B60C3F-580C-4093-9241-6A4816F86D41}">
      <dgm:prSet/>
      <dgm:spPr/>
      <dgm:t>
        <a:bodyPr/>
        <a:lstStyle/>
        <a:p>
          <a:endParaRPr lang="en-US"/>
        </a:p>
      </dgm:t>
    </dgm:pt>
    <dgm:pt modelId="{82C69CAC-33B9-41E9-8853-5F58391272AB}" type="sibTrans" cxnId="{61B60C3F-580C-4093-9241-6A4816F86D41}">
      <dgm:prSet/>
      <dgm:spPr/>
      <dgm:t>
        <a:bodyPr/>
        <a:lstStyle/>
        <a:p>
          <a:endParaRPr lang="en-US"/>
        </a:p>
      </dgm:t>
    </dgm:pt>
    <dgm:pt modelId="{E86CFD49-AABF-48F9-AD93-4AD3328A5D52}">
      <dgm:prSet custT="1"/>
      <dgm:spPr/>
      <dgm:t>
        <a:bodyPr/>
        <a:lstStyle/>
        <a:p>
          <a:r>
            <a:rPr lang="en-US" sz="2000" b="1" i="0" dirty="0"/>
            <a:t>28.7% </a:t>
          </a:r>
          <a:r>
            <a:rPr lang="en-US" sz="2000" b="0" i="0" dirty="0"/>
            <a:t>are operating with </a:t>
          </a:r>
          <a:r>
            <a:rPr lang="en-US" sz="2000" b="1" i="0" dirty="0"/>
            <a:t>less funding and fewer paid staff</a:t>
          </a:r>
          <a:r>
            <a:rPr lang="en-US" sz="2000" b="0" i="0" dirty="0"/>
            <a:t> than they had before the pandemic.</a:t>
          </a:r>
          <a:endParaRPr lang="en-US" sz="2000" dirty="0"/>
        </a:p>
      </dgm:t>
    </dgm:pt>
    <dgm:pt modelId="{68E3762E-0D97-41D6-8A4E-2170FBCAE076}" type="parTrans" cxnId="{B27021F1-81B9-4EC9-9508-DA233F89F57B}">
      <dgm:prSet/>
      <dgm:spPr/>
      <dgm:t>
        <a:bodyPr/>
        <a:lstStyle/>
        <a:p>
          <a:endParaRPr lang="en-US"/>
        </a:p>
      </dgm:t>
    </dgm:pt>
    <dgm:pt modelId="{24089B6B-7135-4F43-84E9-EEA69DD929C5}" type="sibTrans" cxnId="{B27021F1-81B9-4EC9-9508-DA233F89F57B}">
      <dgm:prSet/>
      <dgm:spPr/>
      <dgm:t>
        <a:bodyPr/>
        <a:lstStyle/>
        <a:p>
          <a:endParaRPr lang="en-US"/>
        </a:p>
      </dgm:t>
    </dgm:pt>
    <dgm:pt modelId="{3303DC24-6DF6-4FE0-9964-7AE634AFAE43}">
      <dgm:prSet custT="1"/>
      <dgm:spPr/>
      <dgm:t>
        <a:bodyPr/>
        <a:lstStyle/>
        <a:p>
          <a:r>
            <a:rPr lang="en-US" sz="1800" b="1" i="0" dirty="0"/>
            <a:t>Continued to identify finding volunteers – and </a:t>
          </a:r>
          <a:r>
            <a:rPr lang="en-US" sz="1800" b="1" i="0" u="sng" dirty="0"/>
            <a:t>avoiding burnout of current volunteers </a:t>
          </a:r>
          <a:r>
            <a:rPr lang="en-US" sz="1800" b="1" i="0" dirty="0"/>
            <a:t>– as an ongoing challenge</a:t>
          </a:r>
          <a:r>
            <a:rPr lang="en-US" sz="1800" b="0" i="0" dirty="0"/>
            <a:t>.</a:t>
          </a:r>
          <a:endParaRPr lang="en-US" sz="1800" dirty="0"/>
        </a:p>
      </dgm:t>
      <dgm:extLst>
        <a:ext uri="{E40237B7-FDA0-4F09-8148-C483321AD2D9}">
          <dgm14:cNvPr xmlns:dgm14="http://schemas.microsoft.com/office/drawing/2010/diagram" id="0" name="" descr="2/3 non-profits surveyed said demand is up but 28.7% operate with less funding/staff.   Finding volunteers and avoiding burnout of currents an ongoing challenge.&#10;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64F31035-02F3-4C89-AD91-44DDD1B5B1C4}" type="parTrans" cxnId="{08EF68EB-0F9E-486E-9F90-BF2C6B756442}">
      <dgm:prSet/>
      <dgm:spPr/>
      <dgm:t>
        <a:bodyPr/>
        <a:lstStyle/>
        <a:p>
          <a:endParaRPr lang="en-US"/>
        </a:p>
      </dgm:t>
    </dgm:pt>
    <dgm:pt modelId="{C6556F9C-CCF0-4CF9-A349-24629EA7FB5E}" type="sibTrans" cxnId="{08EF68EB-0F9E-486E-9F90-BF2C6B756442}">
      <dgm:prSet/>
      <dgm:spPr/>
      <dgm:t>
        <a:bodyPr/>
        <a:lstStyle/>
        <a:p>
          <a:endParaRPr lang="en-US"/>
        </a:p>
      </dgm:t>
    </dgm:pt>
    <dgm:pt modelId="{BE391E2B-383A-4CC2-8B38-585A4D378969}">
      <dgm:prSet custT="1"/>
      <dgm:spPr/>
      <dgm:t>
        <a:bodyPr/>
        <a:lstStyle/>
        <a:p>
          <a:r>
            <a:rPr lang="en-US" sz="1800" u="sng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University of Maryland’s </a:t>
          </a:r>
          <a:r>
            <a:rPr lang="en-US" sz="1800" u="sng" dirty="0" err="1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DoGood</a:t>
          </a:r>
          <a:r>
            <a:rPr lang="en-US" sz="1800" u="sng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Institute, “The State of Volunteer Engagement</a:t>
          </a:r>
          <a:r>
            <a:rPr lang="en-US" sz="1800" dirty="0">
              <a:solidFill>
                <a:schemeClr val="bg1"/>
              </a:solidFill>
            </a:rPr>
            <a:t>,”</a:t>
          </a:r>
        </a:p>
      </dgm:t>
    </dgm:pt>
    <dgm:pt modelId="{CF0A2D66-A27A-47C0-8CD5-606DD05F28A9}" type="parTrans" cxnId="{3005F22B-DA14-48E9-AD78-FEBE625CB8C8}">
      <dgm:prSet/>
      <dgm:spPr/>
      <dgm:t>
        <a:bodyPr/>
        <a:lstStyle/>
        <a:p>
          <a:endParaRPr lang="en-US"/>
        </a:p>
      </dgm:t>
    </dgm:pt>
    <dgm:pt modelId="{ACCA4A7D-F632-4BA3-8896-903C4662DAC2}" type="sibTrans" cxnId="{3005F22B-DA14-48E9-AD78-FEBE625CB8C8}">
      <dgm:prSet/>
      <dgm:spPr/>
      <dgm:t>
        <a:bodyPr/>
        <a:lstStyle/>
        <a:p>
          <a:endParaRPr lang="en-US"/>
        </a:p>
      </dgm:t>
    </dgm:pt>
    <dgm:pt modelId="{A104DDED-4336-406B-9B3E-9A5C122F5431}" type="pres">
      <dgm:prSet presAssocID="{497ECA3C-BB53-43F6-ADE5-395280E517B6}" presName="root" presStyleCnt="0">
        <dgm:presLayoutVars>
          <dgm:dir/>
          <dgm:resizeHandles val="exact"/>
        </dgm:presLayoutVars>
      </dgm:prSet>
      <dgm:spPr/>
    </dgm:pt>
    <dgm:pt modelId="{5F68A5DC-2870-445A-BDB8-0116C7D32B3F}" type="pres">
      <dgm:prSet presAssocID="{58E66F37-7A68-467A-9334-DCEFF9AF84DF}" presName="compNode" presStyleCnt="0"/>
      <dgm:spPr/>
    </dgm:pt>
    <dgm:pt modelId="{571863C6-39A0-4CA5-83E7-BAA92440F2FC}" type="pres">
      <dgm:prSet presAssocID="{58E66F37-7A68-467A-9334-DCEFF9AF84DF}" presName="bgRect" presStyleLbl="bgShp" presStyleIdx="0" presStyleCnt="4"/>
      <dgm:spPr/>
    </dgm:pt>
    <dgm:pt modelId="{E83ACCE1-BE38-40E6-8EB5-BA257BB6C391}" type="pres">
      <dgm:prSet presAssocID="{58E66F37-7A68-467A-9334-DCEFF9AF84DF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6E07FD94-FC67-4B4A-890D-D2FCD580017B}" type="pres">
      <dgm:prSet presAssocID="{58E66F37-7A68-467A-9334-DCEFF9AF84DF}" presName="spaceRect" presStyleCnt="0"/>
      <dgm:spPr/>
    </dgm:pt>
    <dgm:pt modelId="{A7DE0CB0-AE77-45CE-BAF3-195D25F16097}" type="pres">
      <dgm:prSet presAssocID="{58E66F37-7A68-467A-9334-DCEFF9AF84DF}" presName="parTx" presStyleLbl="revTx" presStyleIdx="0" presStyleCnt="4">
        <dgm:presLayoutVars>
          <dgm:chMax val="0"/>
          <dgm:chPref val="0"/>
        </dgm:presLayoutVars>
      </dgm:prSet>
      <dgm:spPr/>
    </dgm:pt>
    <dgm:pt modelId="{47EE549A-2737-4071-BD33-39C2FAED1894}" type="pres">
      <dgm:prSet presAssocID="{82C69CAC-33B9-41E9-8853-5F58391272AB}" presName="sibTrans" presStyleCnt="0"/>
      <dgm:spPr/>
    </dgm:pt>
    <dgm:pt modelId="{23092899-C92B-4DF6-9C19-6494B93A004E}" type="pres">
      <dgm:prSet presAssocID="{E86CFD49-AABF-48F9-AD93-4AD3328A5D52}" presName="compNode" presStyleCnt="0"/>
      <dgm:spPr/>
    </dgm:pt>
    <dgm:pt modelId="{7C9621EE-2F83-483A-91F0-68BFBEC4B6C6}" type="pres">
      <dgm:prSet presAssocID="{E86CFD49-AABF-48F9-AD93-4AD3328A5D52}" presName="bgRect" presStyleLbl="bgShp" presStyleIdx="1" presStyleCnt="4"/>
      <dgm:spPr/>
    </dgm:pt>
    <dgm:pt modelId="{949D947F-988F-4B0A-8793-038901222E79}" type="pres">
      <dgm:prSet presAssocID="{E86CFD49-AABF-48F9-AD93-4AD3328A5D52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8B1BC150-F61B-4DD8-BBE3-2AD98A120EFE}" type="pres">
      <dgm:prSet presAssocID="{E86CFD49-AABF-48F9-AD93-4AD3328A5D52}" presName="spaceRect" presStyleCnt="0"/>
      <dgm:spPr/>
    </dgm:pt>
    <dgm:pt modelId="{E6354259-06B4-4B6A-9D59-09C4A40908A9}" type="pres">
      <dgm:prSet presAssocID="{E86CFD49-AABF-48F9-AD93-4AD3328A5D52}" presName="parTx" presStyleLbl="revTx" presStyleIdx="1" presStyleCnt="4">
        <dgm:presLayoutVars>
          <dgm:chMax val="0"/>
          <dgm:chPref val="0"/>
        </dgm:presLayoutVars>
      </dgm:prSet>
      <dgm:spPr/>
    </dgm:pt>
    <dgm:pt modelId="{B5C4568C-95B0-4846-959C-2A8307022EC9}" type="pres">
      <dgm:prSet presAssocID="{24089B6B-7135-4F43-84E9-EEA69DD929C5}" presName="sibTrans" presStyleCnt="0"/>
      <dgm:spPr/>
    </dgm:pt>
    <dgm:pt modelId="{5AD8AB27-7148-42CA-A7F2-083E48407F42}" type="pres">
      <dgm:prSet presAssocID="{3303DC24-6DF6-4FE0-9964-7AE634AFAE43}" presName="compNode" presStyleCnt="0"/>
      <dgm:spPr/>
    </dgm:pt>
    <dgm:pt modelId="{279F02D2-15F6-4E12-9B13-D0DE22FA117D}" type="pres">
      <dgm:prSet presAssocID="{3303DC24-6DF6-4FE0-9964-7AE634AFAE43}" presName="bgRect" presStyleLbl="bgShp" presStyleIdx="2" presStyleCnt="4"/>
      <dgm:spPr/>
    </dgm:pt>
    <dgm:pt modelId="{56681929-8C7B-449B-8ADA-5A0C1F3AF226}" type="pres">
      <dgm:prSet presAssocID="{3303DC24-6DF6-4FE0-9964-7AE634AFAE43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ical scene"/>
        </a:ext>
      </dgm:extLst>
    </dgm:pt>
    <dgm:pt modelId="{26E42B57-7FC6-4EAA-A4D1-7ED802B46945}" type="pres">
      <dgm:prSet presAssocID="{3303DC24-6DF6-4FE0-9964-7AE634AFAE43}" presName="spaceRect" presStyleCnt="0"/>
      <dgm:spPr/>
    </dgm:pt>
    <dgm:pt modelId="{0971C08D-F990-467F-8ECF-293F482819C4}" type="pres">
      <dgm:prSet presAssocID="{3303DC24-6DF6-4FE0-9964-7AE634AFAE43}" presName="parTx" presStyleLbl="revTx" presStyleIdx="2" presStyleCnt="4">
        <dgm:presLayoutVars>
          <dgm:chMax val="0"/>
          <dgm:chPref val="0"/>
        </dgm:presLayoutVars>
      </dgm:prSet>
      <dgm:spPr/>
    </dgm:pt>
    <dgm:pt modelId="{28EBEEE7-2495-41F0-9347-CAEFCE9CD5C3}" type="pres">
      <dgm:prSet presAssocID="{C6556F9C-CCF0-4CF9-A349-24629EA7FB5E}" presName="sibTrans" presStyleCnt="0"/>
      <dgm:spPr/>
    </dgm:pt>
    <dgm:pt modelId="{337AA21A-084C-499A-ACDB-B542B4A4B878}" type="pres">
      <dgm:prSet presAssocID="{BE391E2B-383A-4CC2-8B38-585A4D378969}" presName="compNode" presStyleCnt="0"/>
      <dgm:spPr/>
    </dgm:pt>
    <dgm:pt modelId="{406E28D6-C9F5-42AD-9741-6E8100F9A48E}" type="pres">
      <dgm:prSet presAssocID="{BE391E2B-383A-4CC2-8B38-585A4D378969}" presName="bgRect" presStyleLbl="bgShp" presStyleIdx="3" presStyleCnt="4"/>
      <dgm:spPr/>
    </dgm:pt>
    <dgm:pt modelId="{8CBFD592-D28D-498F-AF0F-F5888DCC552B}" type="pres">
      <dgm:prSet presAssocID="{BE391E2B-383A-4CC2-8B38-585A4D378969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7A1ACDCF-B55D-4F0E-8471-6D5ABF3E9B93}" type="pres">
      <dgm:prSet presAssocID="{BE391E2B-383A-4CC2-8B38-585A4D378969}" presName="spaceRect" presStyleCnt="0"/>
      <dgm:spPr/>
    </dgm:pt>
    <dgm:pt modelId="{06BA1B74-8604-44DD-BC81-C6CBA1F762BC}" type="pres">
      <dgm:prSet presAssocID="{BE391E2B-383A-4CC2-8B38-585A4D37896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005F22B-DA14-48E9-AD78-FEBE625CB8C8}" srcId="{497ECA3C-BB53-43F6-ADE5-395280E517B6}" destId="{BE391E2B-383A-4CC2-8B38-585A4D378969}" srcOrd="3" destOrd="0" parTransId="{CF0A2D66-A27A-47C0-8CD5-606DD05F28A9}" sibTransId="{ACCA4A7D-F632-4BA3-8896-903C4662DAC2}"/>
    <dgm:cxn modelId="{61B60C3F-580C-4093-9241-6A4816F86D41}" srcId="{497ECA3C-BB53-43F6-ADE5-395280E517B6}" destId="{58E66F37-7A68-467A-9334-DCEFF9AF84DF}" srcOrd="0" destOrd="0" parTransId="{68AE03A7-0118-4466-B941-21F2169DF451}" sibTransId="{82C69CAC-33B9-41E9-8853-5F58391272AB}"/>
    <dgm:cxn modelId="{2E37A572-D462-40C8-A2D6-BA718AC2A711}" type="presOf" srcId="{58E66F37-7A68-467A-9334-DCEFF9AF84DF}" destId="{A7DE0CB0-AE77-45CE-BAF3-195D25F16097}" srcOrd="0" destOrd="0" presId="urn:microsoft.com/office/officeart/2018/2/layout/IconVerticalSolidList"/>
    <dgm:cxn modelId="{31040E53-85CD-45D4-BA9A-F7459DA25E77}" type="presOf" srcId="{3303DC24-6DF6-4FE0-9964-7AE634AFAE43}" destId="{0971C08D-F990-467F-8ECF-293F482819C4}" srcOrd="0" destOrd="0" presId="urn:microsoft.com/office/officeart/2018/2/layout/IconVerticalSolidList"/>
    <dgm:cxn modelId="{3F898E81-BC97-45D5-86FB-BD24EB3B8080}" type="presOf" srcId="{E86CFD49-AABF-48F9-AD93-4AD3328A5D52}" destId="{E6354259-06B4-4B6A-9D59-09C4A40908A9}" srcOrd="0" destOrd="0" presId="urn:microsoft.com/office/officeart/2018/2/layout/IconVerticalSolidList"/>
    <dgm:cxn modelId="{017BEEDF-BA05-4327-8A35-899425F24AFC}" type="presOf" srcId="{BE391E2B-383A-4CC2-8B38-585A4D378969}" destId="{06BA1B74-8604-44DD-BC81-C6CBA1F762BC}" srcOrd="0" destOrd="0" presId="urn:microsoft.com/office/officeart/2018/2/layout/IconVerticalSolidList"/>
    <dgm:cxn modelId="{70963BE2-E01C-414E-9057-4F54251EEFDC}" type="presOf" srcId="{497ECA3C-BB53-43F6-ADE5-395280E517B6}" destId="{A104DDED-4336-406B-9B3E-9A5C122F5431}" srcOrd="0" destOrd="0" presId="urn:microsoft.com/office/officeart/2018/2/layout/IconVerticalSolidList"/>
    <dgm:cxn modelId="{08EF68EB-0F9E-486E-9F90-BF2C6B756442}" srcId="{497ECA3C-BB53-43F6-ADE5-395280E517B6}" destId="{3303DC24-6DF6-4FE0-9964-7AE634AFAE43}" srcOrd="2" destOrd="0" parTransId="{64F31035-02F3-4C89-AD91-44DDD1B5B1C4}" sibTransId="{C6556F9C-CCF0-4CF9-A349-24629EA7FB5E}"/>
    <dgm:cxn modelId="{B27021F1-81B9-4EC9-9508-DA233F89F57B}" srcId="{497ECA3C-BB53-43F6-ADE5-395280E517B6}" destId="{E86CFD49-AABF-48F9-AD93-4AD3328A5D52}" srcOrd="1" destOrd="0" parTransId="{68E3762E-0D97-41D6-8A4E-2170FBCAE076}" sibTransId="{24089B6B-7135-4F43-84E9-EEA69DD929C5}"/>
    <dgm:cxn modelId="{1EFBF26E-5D0E-4532-AEDD-BD75210D6A11}" type="presParOf" srcId="{A104DDED-4336-406B-9B3E-9A5C122F5431}" destId="{5F68A5DC-2870-445A-BDB8-0116C7D32B3F}" srcOrd="0" destOrd="0" presId="urn:microsoft.com/office/officeart/2018/2/layout/IconVerticalSolidList"/>
    <dgm:cxn modelId="{CA905E9B-3C17-4C69-AF32-80D7C3D7E68A}" type="presParOf" srcId="{5F68A5DC-2870-445A-BDB8-0116C7D32B3F}" destId="{571863C6-39A0-4CA5-83E7-BAA92440F2FC}" srcOrd="0" destOrd="0" presId="urn:microsoft.com/office/officeart/2018/2/layout/IconVerticalSolidList"/>
    <dgm:cxn modelId="{8FBA8532-D3A5-4B23-B1FC-AE6FD6732050}" type="presParOf" srcId="{5F68A5DC-2870-445A-BDB8-0116C7D32B3F}" destId="{E83ACCE1-BE38-40E6-8EB5-BA257BB6C391}" srcOrd="1" destOrd="0" presId="urn:microsoft.com/office/officeart/2018/2/layout/IconVerticalSolidList"/>
    <dgm:cxn modelId="{214CC889-0ED7-48AA-B6C0-1FFB13E4680C}" type="presParOf" srcId="{5F68A5DC-2870-445A-BDB8-0116C7D32B3F}" destId="{6E07FD94-FC67-4B4A-890D-D2FCD580017B}" srcOrd="2" destOrd="0" presId="urn:microsoft.com/office/officeart/2018/2/layout/IconVerticalSolidList"/>
    <dgm:cxn modelId="{EA246FF8-52F7-4549-9484-7A3C942C2A8E}" type="presParOf" srcId="{5F68A5DC-2870-445A-BDB8-0116C7D32B3F}" destId="{A7DE0CB0-AE77-45CE-BAF3-195D25F16097}" srcOrd="3" destOrd="0" presId="urn:microsoft.com/office/officeart/2018/2/layout/IconVerticalSolidList"/>
    <dgm:cxn modelId="{D00E932E-1BCB-4B6E-86C6-6E1154DB5C21}" type="presParOf" srcId="{A104DDED-4336-406B-9B3E-9A5C122F5431}" destId="{47EE549A-2737-4071-BD33-39C2FAED1894}" srcOrd="1" destOrd="0" presId="urn:microsoft.com/office/officeart/2018/2/layout/IconVerticalSolidList"/>
    <dgm:cxn modelId="{2A362D9F-3C3D-45B5-AF67-BE28C2567CA6}" type="presParOf" srcId="{A104DDED-4336-406B-9B3E-9A5C122F5431}" destId="{23092899-C92B-4DF6-9C19-6494B93A004E}" srcOrd="2" destOrd="0" presId="urn:microsoft.com/office/officeart/2018/2/layout/IconVerticalSolidList"/>
    <dgm:cxn modelId="{9C902E65-299B-43B1-8FEB-5AD7C1B35C47}" type="presParOf" srcId="{23092899-C92B-4DF6-9C19-6494B93A004E}" destId="{7C9621EE-2F83-483A-91F0-68BFBEC4B6C6}" srcOrd="0" destOrd="0" presId="urn:microsoft.com/office/officeart/2018/2/layout/IconVerticalSolidList"/>
    <dgm:cxn modelId="{1F6D8CC2-EDEB-4197-BB11-B24A55C2E6A1}" type="presParOf" srcId="{23092899-C92B-4DF6-9C19-6494B93A004E}" destId="{949D947F-988F-4B0A-8793-038901222E79}" srcOrd="1" destOrd="0" presId="urn:microsoft.com/office/officeart/2018/2/layout/IconVerticalSolidList"/>
    <dgm:cxn modelId="{16811818-9407-406E-AE65-2A562742250D}" type="presParOf" srcId="{23092899-C92B-4DF6-9C19-6494B93A004E}" destId="{8B1BC150-F61B-4DD8-BBE3-2AD98A120EFE}" srcOrd="2" destOrd="0" presId="urn:microsoft.com/office/officeart/2018/2/layout/IconVerticalSolidList"/>
    <dgm:cxn modelId="{657C532B-A150-4168-B429-774F88BD3535}" type="presParOf" srcId="{23092899-C92B-4DF6-9C19-6494B93A004E}" destId="{E6354259-06B4-4B6A-9D59-09C4A40908A9}" srcOrd="3" destOrd="0" presId="urn:microsoft.com/office/officeart/2018/2/layout/IconVerticalSolidList"/>
    <dgm:cxn modelId="{B7D01F21-8A63-4653-8EED-7D4EF5B4A74D}" type="presParOf" srcId="{A104DDED-4336-406B-9B3E-9A5C122F5431}" destId="{B5C4568C-95B0-4846-959C-2A8307022EC9}" srcOrd="3" destOrd="0" presId="urn:microsoft.com/office/officeart/2018/2/layout/IconVerticalSolidList"/>
    <dgm:cxn modelId="{81C4C4D1-5BB4-4E73-9E87-B55972A59F20}" type="presParOf" srcId="{A104DDED-4336-406B-9B3E-9A5C122F5431}" destId="{5AD8AB27-7148-42CA-A7F2-083E48407F42}" srcOrd="4" destOrd="0" presId="urn:microsoft.com/office/officeart/2018/2/layout/IconVerticalSolidList"/>
    <dgm:cxn modelId="{FAA0ABEC-CC1C-42B3-9BA1-E9334EE9FE44}" type="presParOf" srcId="{5AD8AB27-7148-42CA-A7F2-083E48407F42}" destId="{279F02D2-15F6-4E12-9B13-D0DE22FA117D}" srcOrd="0" destOrd="0" presId="urn:microsoft.com/office/officeart/2018/2/layout/IconVerticalSolidList"/>
    <dgm:cxn modelId="{BE52CAE7-107D-48BC-A366-3FC37157DA4E}" type="presParOf" srcId="{5AD8AB27-7148-42CA-A7F2-083E48407F42}" destId="{56681929-8C7B-449B-8ADA-5A0C1F3AF226}" srcOrd="1" destOrd="0" presId="urn:microsoft.com/office/officeart/2018/2/layout/IconVerticalSolidList"/>
    <dgm:cxn modelId="{64985311-EAB1-4F6A-A6E8-055D52EBE0B0}" type="presParOf" srcId="{5AD8AB27-7148-42CA-A7F2-083E48407F42}" destId="{26E42B57-7FC6-4EAA-A4D1-7ED802B46945}" srcOrd="2" destOrd="0" presId="urn:microsoft.com/office/officeart/2018/2/layout/IconVerticalSolidList"/>
    <dgm:cxn modelId="{DA078EA6-B73D-4759-AABF-4BC2A4767E2C}" type="presParOf" srcId="{5AD8AB27-7148-42CA-A7F2-083E48407F42}" destId="{0971C08D-F990-467F-8ECF-293F482819C4}" srcOrd="3" destOrd="0" presId="urn:microsoft.com/office/officeart/2018/2/layout/IconVerticalSolidList"/>
    <dgm:cxn modelId="{9E827019-1F92-4683-878D-CFE8D6A639B1}" type="presParOf" srcId="{A104DDED-4336-406B-9B3E-9A5C122F5431}" destId="{28EBEEE7-2495-41F0-9347-CAEFCE9CD5C3}" srcOrd="5" destOrd="0" presId="urn:microsoft.com/office/officeart/2018/2/layout/IconVerticalSolidList"/>
    <dgm:cxn modelId="{C3389FF2-1A39-4081-8429-D81F4F257D95}" type="presParOf" srcId="{A104DDED-4336-406B-9B3E-9A5C122F5431}" destId="{337AA21A-084C-499A-ACDB-B542B4A4B878}" srcOrd="6" destOrd="0" presId="urn:microsoft.com/office/officeart/2018/2/layout/IconVerticalSolidList"/>
    <dgm:cxn modelId="{F0E59BEE-E6D0-47DF-A777-2958FDA8B8D1}" type="presParOf" srcId="{337AA21A-084C-499A-ACDB-B542B4A4B878}" destId="{406E28D6-C9F5-42AD-9741-6E8100F9A48E}" srcOrd="0" destOrd="0" presId="urn:microsoft.com/office/officeart/2018/2/layout/IconVerticalSolidList"/>
    <dgm:cxn modelId="{F7C96188-1F37-453A-80E6-FB286889BE65}" type="presParOf" srcId="{337AA21A-084C-499A-ACDB-B542B4A4B878}" destId="{8CBFD592-D28D-498F-AF0F-F5888DCC552B}" srcOrd="1" destOrd="0" presId="urn:microsoft.com/office/officeart/2018/2/layout/IconVerticalSolidList"/>
    <dgm:cxn modelId="{B78078F2-C466-4021-B7DB-0EED76751D22}" type="presParOf" srcId="{337AA21A-084C-499A-ACDB-B542B4A4B878}" destId="{7A1ACDCF-B55D-4F0E-8471-6D5ABF3E9B93}" srcOrd="2" destOrd="0" presId="urn:microsoft.com/office/officeart/2018/2/layout/IconVerticalSolidList"/>
    <dgm:cxn modelId="{1C21C5DE-A50B-4342-B5BE-29780C32250B}" type="presParOf" srcId="{337AA21A-084C-499A-ACDB-B542B4A4B878}" destId="{06BA1B74-8604-44DD-BC81-C6CBA1F762B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6645A2-2429-4995-9A17-C3E7A5EE0842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05330A-44F3-4D95-BC5B-CC63A46A5FA6}">
      <dgm:prSet custT="1"/>
      <dgm:spPr/>
      <dgm:t>
        <a:bodyPr/>
        <a:lstStyle/>
        <a:p>
          <a:r>
            <a:rPr lang="en-US" sz="1600" b="1" dirty="0"/>
            <a:t>Task Analysis</a:t>
          </a:r>
        </a:p>
      </dgm:t>
    </dgm:pt>
    <dgm:pt modelId="{AEEEB860-F3AD-4579-ACA7-D3E7FA59B5E1}" type="parTrans" cxnId="{D647C945-832F-4B28-942B-2E69DEDFE256}">
      <dgm:prSet/>
      <dgm:spPr/>
      <dgm:t>
        <a:bodyPr/>
        <a:lstStyle/>
        <a:p>
          <a:endParaRPr lang="en-US"/>
        </a:p>
      </dgm:t>
    </dgm:pt>
    <dgm:pt modelId="{3EFB66BC-2949-48D9-B8CF-05D473A6E961}" type="sibTrans" cxnId="{D647C945-832F-4B28-942B-2E69DEDFE256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76827451-6B9D-4AE5-B0A2-36B709C29D83}">
      <dgm:prSet custT="1"/>
      <dgm:spPr/>
      <dgm:t>
        <a:bodyPr/>
        <a:lstStyle/>
        <a:p>
          <a:r>
            <a:rPr lang="en-US" sz="1400" b="1" dirty="0"/>
            <a:t>Which tasks can be handled by a volunteer vs need for a professional</a:t>
          </a:r>
        </a:p>
      </dgm:t>
    </dgm:pt>
    <dgm:pt modelId="{4058C180-D5DC-4424-9557-BAB92089DFA5}" type="parTrans" cxnId="{4AB421BE-727E-40E0-BF42-78A351FAD9F5}">
      <dgm:prSet/>
      <dgm:spPr/>
      <dgm:t>
        <a:bodyPr/>
        <a:lstStyle/>
        <a:p>
          <a:endParaRPr lang="en-US"/>
        </a:p>
      </dgm:t>
    </dgm:pt>
    <dgm:pt modelId="{464E99F9-DFAE-4090-B395-BB928E20BC49}" type="sibTrans" cxnId="{4AB421BE-727E-40E0-BF42-78A351FAD9F5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44989142-1B10-4E12-8C7E-3F97414DEB28}">
      <dgm:prSet custT="1"/>
      <dgm:spPr/>
      <dgm:t>
        <a:bodyPr/>
        <a:lstStyle/>
        <a:p>
          <a:r>
            <a:rPr lang="en-US" sz="1400" b="1" dirty="0"/>
            <a:t>Create list of specific tasks a volunteer can do for you</a:t>
          </a:r>
        </a:p>
      </dgm:t>
    </dgm:pt>
    <dgm:pt modelId="{1DEA0FEB-AC91-406C-AA73-BF92F13BD387}" type="parTrans" cxnId="{9A0FB12C-E931-4272-8AAA-2D2C453AB60E}">
      <dgm:prSet/>
      <dgm:spPr/>
      <dgm:t>
        <a:bodyPr/>
        <a:lstStyle/>
        <a:p>
          <a:endParaRPr lang="en-US"/>
        </a:p>
      </dgm:t>
    </dgm:pt>
    <dgm:pt modelId="{C28F8A60-BFE5-4F71-AE65-6CDCB3897B80}" type="sibTrans" cxnId="{9A0FB12C-E931-4272-8AAA-2D2C453AB60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4A16D1CF-F1BC-4594-B5F0-0D0A1BA8F0C3}">
      <dgm:prSet custT="1"/>
      <dgm:spPr/>
      <dgm:t>
        <a:bodyPr/>
        <a:lstStyle/>
        <a:p>
          <a:r>
            <a:rPr lang="en-US" sz="1600" b="1" dirty="0"/>
            <a:t>Consider  risk manage-</a:t>
          </a:r>
          <a:r>
            <a:rPr lang="en-US" sz="1600" b="1" dirty="0" err="1"/>
            <a:t>ment</a:t>
          </a:r>
          <a:r>
            <a:rPr lang="en-US" sz="1600" b="1" dirty="0"/>
            <a:t> issues</a:t>
          </a:r>
        </a:p>
      </dgm:t>
    </dgm:pt>
    <dgm:pt modelId="{02992D3C-8936-492E-8EBB-9592BB83E62C}" type="parTrans" cxnId="{D8B0FCAC-841E-4D73-9D60-56955BB9DA92}">
      <dgm:prSet/>
      <dgm:spPr/>
      <dgm:t>
        <a:bodyPr/>
        <a:lstStyle/>
        <a:p>
          <a:endParaRPr lang="en-US"/>
        </a:p>
      </dgm:t>
    </dgm:pt>
    <dgm:pt modelId="{2688E0D2-C750-408A-933E-B4C28CFEC5A8}" type="sibTrans" cxnId="{D8B0FCAC-841E-4D73-9D60-56955BB9DA92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917B8CBB-86E9-405B-9EB7-F0CE488FE5FE}">
      <dgm:prSet/>
      <dgm:spPr/>
      <dgm:t>
        <a:bodyPr/>
        <a:lstStyle/>
        <a:p>
          <a:r>
            <a:rPr lang="en-US" b="1" dirty="0"/>
            <a:t>Develop Process</a:t>
          </a:r>
        </a:p>
      </dgm:t>
    </dgm:pt>
    <dgm:pt modelId="{6D85C337-E7CB-43DB-9853-69FBD2FF35AA}" type="parTrans" cxnId="{20864710-81A5-47F2-AA4D-DD56CCEF0834}">
      <dgm:prSet/>
      <dgm:spPr/>
      <dgm:t>
        <a:bodyPr/>
        <a:lstStyle/>
        <a:p>
          <a:endParaRPr lang="en-US"/>
        </a:p>
      </dgm:t>
    </dgm:pt>
    <dgm:pt modelId="{18D7B3AC-01FB-4DED-AD8D-7FC729E114C8}" type="sibTrans" cxnId="{20864710-81A5-47F2-AA4D-DD56CCEF0834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FAACB715-5D88-4B7A-B83E-603C2C690270}" type="pres">
      <dgm:prSet presAssocID="{DE6645A2-2429-4995-9A17-C3E7A5EE0842}" presName="linearFlow" presStyleCnt="0">
        <dgm:presLayoutVars>
          <dgm:dir/>
          <dgm:animLvl val="lvl"/>
          <dgm:resizeHandles val="exact"/>
        </dgm:presLayoutVars>
      </dgm:prSet>
      <dgm:spPr/>
    </dgm:pt>
    <dgm:pt modelId="{0816AD68-F8DF-4C6A-B600-13810E359992}" type="pres">
      <dgm:prSet presAssocID="{3A05330A-44F3-4D95-BC5B-CC63A46A5FA6}" presName="compositeNode" presStyleCnt="0"/>
      <dgm:spPr/>
    </dgm:pt>
    <dgm:pt modelId="{A016B223-CB71-48AC-B592-330EE558BECD}" type="pres">
      <dgm:prSet presAssocID="{3A05330A-44F3-4D95-BC5B-CC63A46A5FA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310671F-8D74-475D-9D88-FFDD2F94EEB3}" type="pres">
      <dgm:prSet presAssocID="{3A05330A-44F3-4D95-BC5B-CC63A46A5FA6}" presName="parSh" presStyleCnt="0"/>
      <dgm:spPr/>
    </dgm:pt>
    <dgm:pt modelId="{8F10C981-7C60-42B2-BBCD-DC5BBB92BAA4}" type="pres">
      <dgm:prSet presAssocID="{3A05330A-44F3-4D95-BC5B-CC63A46A5FA6}" presName="lineNode" presStyleLbl="alignAccFollowNode1" presStyleIdx="0" presStyleCnt="15"/>
      <dgm:spPr/>
    </dgm:pt>
    <dgm:pt modelId="{05D371A6-5A12-41CB-9CEE-B3A665F0A351}" type="pres">
      <dgm:prSet presAssocID="{3A05330A-44F3-4D95-BC5B-CC63A46A5FA6}" presName="lineArrowNode" presStyleLbl="alignAccFollowNode1" presStyleIdx="1" presStyleCnt="15"/>
      <dgm:spPr/>
    </dgm:pt>
    <dgm:pt modelId="{75FBA18B-0529-4294-99A2-9B34443893B7}" type="pres">
      <dgm:prSet presAssocID="{3EFB66BC-2949-48D9-B8CF-05D473A6E961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7DAFD798-0D24-453C-8AB9-456F9EDB042A}" type="pres">
      <dgm:prSet presAssocID="{3EFB66BC-2949-48D9-B8CF-05D473A6E961}" presName="spacerBetweenCircleAndCallout" presStyleCnt="0">
        <dgm:presLayoutVars/>
      </dgm:prSet>
      <dgm:spPr/>
    </dgm:pt>
    <dgm:pt modelId="{74541FA7-0396-409C-B89E-B54A04F9D401}" type="pres">
      <dgm:prSet presAssocID="{3A05330A-44F3-4D95-BC5B-CC63A46A5FA6}" presName="nodeText" presStyleLbl="alignAccFollowNode1" presStyleIdx="2" presStyleCnt="15" custFlipHor="0" custScaleX="100000">
        <dgm:presLayoutVars>
          <dgm:bulletEnabled val="1"/>
        </dgm:presLayoutVars>
      </dgm:prSet>
      <dgm:spPr/>
    </dgm:pt>
    <dgm:pt modelId="{3D4C98A4-F6DD-445C-B840-8500A8D2BDEB}" type="pres">
      <dgm:prSet presAssocID="{3EFB66BC-2949-48D9-B8CF-05D473A6E961}" presName="sibTransComposite" presStyleCnt="0"/>
      <dgm:spPr/>
    </dgm:pt>
    <dgm:pt modelId="{436E19AF-E491-4412-B39E-2674F5175B39}" type="pres">
      <dgm:prSet presAssocID="{76827451-6B9D-4AE5-B0A2-36B709C29D83}" presName="compositeNode" presStyleCnt="0"/>
      <dgm:spPr/>
    </dgm:pt>
    <dgm:pt modelId="{7D75E176-ACAA-44B6-9D9A-BEC9982BEB27}" type="pres">
      <dgm:prSet presAssocID="{76827451-6B9D-4AE5-B0A2-36B709C29D8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D9BA8CA-7A72-4736-86F3-2E719C4A7261}" type="pres">
      <dgm:prSet presAssocID="{76827451-6B9D-4AE5-B0A2-36B709C29D83}" presName="parSh" presStyleCnt="0"/>
      <dgm:spPr/>
    </dgm:pt>
    <dgm:pt modelId="{A599A53A-5A18-4A61-B711-169CDB031F7F}" type="pres">
      <dgm:prSet presAssocID="{76827451-6B9D-4AE5-B0A2-36B709C29D83}" presName="lineNode" presStyleLbl="alignAccFollowNode1" presStyleIdx="3" presStyleCnt="15"/>
      <dgm:spPr/>
    </dgm:pt>
    <dgm:pt modelId="{20C5D4A5-B669-4A1F-83A8-08FEB3899106}" type="pres">
      <dgm:prSet presAssocID="{76827451-6B9D-4AE5-B0A2-36B709C29D83}" presName="lineArrowNode" presStyleLbl="alignAccFollowNode1" presStyleIdx="4" presStyleCnt="15"/>
      <dgm:spPr/>
    </dgm:pt>
    <dgm:pt modelId="{4FF5CB46-F789-4E72-92B3-C7F3CD41D254}" type="pres">
      <dgm:prSet presAssocID="{464E99F9-DFAE-4090-B395-BB928E20BC49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1864C44C-F96E-4ABA-88DF-F52318241D5E}" type="pres">
      <dgm:prSet presAssocID="{464E99F9-DFAE-4090-B395-BB928E20BC49}" presName="spacerBetweenCircleAndCallout" presStyleCnt="0">
        <dgm:presLayoutVars/>
      </dgm:prSet>
      <dgm:spPr/>
    </dgm:pt>
    <dgm:pt modelId="{C80AF108-D0B8-4299-94AE-CA66C0F8CF06}" type="pres">
      <dgm:prSet presAssocID="{76827451-6B9D-4AE5-B0A2-36B709C29D83}" presName="nodeText" presStyleLbl="alignAccFollowNode1" presStyleIdx="5" presStyleCnt="15" custScaleX="161558">
        <dgm:presLayoutVars>
          <dgm:bulletEnabled val="1"/>
        </dgm:presLayoutVars>
      </dgm:prSet>
      <dgm:spPr/>
    </dgm:pt>
    <dgm:pt modelId="{A3575B7E-B65A-4B34-B965-5F57B7C45D33}" type="pres">
      <dgm:prSet presAssocID="{464E99F9-DFAE-4090-B395-BB928E20BC49}" presName="sibTransComposite" presStyleCnt="0"/>
      <dgm:spPr/>
    </dgm:pt>
    <dgm:pt modelId="{F68F8B70-5790-4D5F-AD56-433A25F3FBD0}" type="pres">
      <dgm:prSet presAssocID="{44989142-1B10-4E12-8C7E-3F97414DEB28}" presName="compositeNode" presStyleCnt="0"/>
      <dgm:spPr/>
    </dgm:pt>
    <dgm:pt modelId="{872CAD97-8B2A-46A4-9F66-2CDE199A34C1}" type="pres">
      <dgm:prSet presAssocID="{44989142-1B10-4E12-8C7E-3F97414DEB2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2B6698C-609B-4CB5-8C34-CD3EAE336739}" type="pres">
      <dgm:prSet presAssocID="{44989142-1B10-4E12-8C7E-3F97414DEB28}" presName="parSh" presStyleCnt="0"/>
      <dgm:spPr/>
    </dgm:pt>
    <dgm:pt modelId="{B63A9E60-4E45-4703-9D45-E9DC505B7987}" type="pres">
      <dgm:prSet presAssocID="{44989142-1B10-4E12-8C7E-3F97414DEB28}" presName="lineNode" presStyleLbl="alignAccFollowNode1" presStyleIdx="6" presStyleCnt="15"/>
      <dgm:spPr/>
    </dgm:pt>
    <dgm:pt modelId="{F29FF9A4-C1EB-465F-96E0-A8ADE8D7C9F8}" type="pres">
      <dgm:prSet presAssocID="{44989142-1B10-4E12-8C7E-3F97414DEB28}" presName="lineArrowNode" presStyleLbl="alignAccFollowNode1" presStyleIdx="7" presStyleCnt="15"/>
      <dgm:spPr/>
    </dgm:pt>
    <dgm:pt modelId="{8D17B805-BA92-4D49-A5AE-C1F4A71589DE}" type="pres">
      <dgm:prSet presAssocID="{C28F8A60-BFE5-4F71-AE65-6CDCB3897B80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D364F988-085D-418F-889F-D69E1C44A8FD}" type="pres">
      <dgm:prSet presAssocID="{C28F8A60-BFE5-4F71-AE65-6CDCB3897B80}" presName="spacerBetweenCircleAndCallout" presStyleCnt="0">
        <dgm:presLayoutVars/>
      </dgm:prSet>
      <dgm:spPr/>
    </dgm:pt>
    <dgm:pt modelId="{094BB7B2-1BD3-4365-88B8-A8064C584F44}" type="pres">
      <dgm:prSet presAssocID="{44989142-1B10-4E12-8C7E-3F97414DEB28}" presName="nodeText" presStyleLbl="alignAccFollowNode1" presStyleIdx="8" presStyleCnt="15" custScaleX="119198">
        <dgm:presLayoutVars>
          <dgm:bulletEnabled val="1"/>
        </dgm:presLayoutVars>
      </dgm:prSet>
      <dgm:spPr/>
    </dgm:pt>
    <dgm:pt modelId="{123C84A1-29B9-4E74-8056-9E980B09E608}" type="pres">
      <dgm:prSet presAssocID="{C28F8A60-BFE5-4F71-AE65-6CDCB3897B80}" presName="sibTransComposite" presStyleCnt="0"/>
      <dgm:spPr/>
    </dgm:pt>
    <dgm:pt modelId="{B58D1EC2-56D7-4833-8D7B-DE14FD354EEF}" type="pres">
      <dgm:prSet presAssocID="{4A16D1CF-F1BC-4594-B5F0-0D0A1BA8F0C3}" presName="compositeNode" presStyleCnt="0"/>
      <dgm:spPr/>
    </dgm:pt>
    <dgm:pt modelId="{DF72F0C0-BC9F-409B-93ED-0E75A0A1EEBF}" type="pres">
      <dgm:prSet presAssocID="{4A16D1CF-F1BC-4594-B5F0-0D0A1BA8F0C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0E8443D-D1A3-4F58-9C4D-EA3475168DC0}" type="pres">
      <dgm:prSet presAssocID="{4A16D1CF-F1BC-4594-B5F0-0D0A1BA8F0C3}" presName="parSh" presStyleCnt="0"/>
      <dgm:spPr/>
    </dgm:pt>
    <dgm:pt modelId="{7C8B08E3-34F9-45E1-9066-8AC794673A92}" type="pres">
      <dgm:prSet presAssocID="{4A16D1CF-F1BC-4594-B5F0-0D0A1BA8F0C3}" presName="lineNode" presStyleLbl="alignAccFollowNode1" presStyleIdx="9" presStyleCnt="15"/>
      <dgm:spPr/>
    </dgm:pt>
    <dgm:pt modelId="{61501C1F-2CCA-4715-8E2B-76BE09784A06}" type="pres">
      <dgm:prSet presAssocID="{4A16D1CF-F1BC-4594-B5F0-0D0A1BA8F0C3}" presName="lineArrowNode" presStyleLbl="alignAccFollowNode1" presStyleIdx="10" presStyleCnt="15"/>
      <dgm:spPr/>
    </dgm:pt>
    <dgm:pt modelId="{5C89DF17-FBF8-4E8D-B693-0127390A24AF}" type="pres">
      <dgm:prSet presAssocID="{2688E0D2-C750-408A-933E-B4C28CFEC5A8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D6D665C6-B17E-4FDF-910E-74D876A1E218}" type="pres">
      <dgm:prSet presAssocID="{2688E0D2-C750-408A-933E-B4C28CFEC5A8}" presName="spacerBetweenCircleAndCallout" presStyleCnt="0">
        <dgm:presLayoutVars/>
      </dgm:prSet>
      <dgm:spPr/>
    </dgm:pt>
    <dgm:pt modelId="{A9E6850C-E237-46CD-ACA5-541B33B95CE8}" type="pres">
      <dgm:prSet presAssocID="{4A16D1CF-F1BC-4594-B5F0-0D0A1BA8F0C3}" presName="nodeText" presStyleLbl="alignAccFollowNode1" presStyleIdx="11" presStyleCnt="15" custScaleX="121520">
        <dgm:presLayoutVars>
          <dgm:bulletEnabled val="1"/>
        </dgm:presLayoutVars>
      </dgm:prSet>
      <dgm:spPr/>
    </dgm:pt>
    <dgm:pt modelId="{7C9D2F90-357C-4DD4-9D5E-A705D4127331}" type="pres">
      <dgm:prSet presAssocID="{2688E0D2-C750-408A-933E-B4C28CFEC5A8}" presName="sibTransComposite" presStyleCnt="0"/>
      <dgm:spPr/>
    </dgm:pt>
    <dgm:pt modelId="{7B60A649-BC54-42E5-AA1D-E6C09DD3E53F}" type="pres">
      <dgm:prSet presAssocID="{917B8CBB-86E9-405B-9EB7-F0CE488FE5FE}" presName="compositeNode" presStyleCnt="0"/>
      <dgm:spPr/>
    </dgm:pt>
    <dgm:pt modelId="{4A9096A9-5FF2-42F4-8E19-5B24E598664E}" type="pres">
      <dgm:prSet presAssocID="{917B8CBB-86E9-405B-9EB7-F0CE488FE5F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978ECA1-19BC-4600-BB2B-8202EEE6AD40}" type="pres">
      <dgm:prSet presAssocID="{917B8CBB-86E9-405B-9EB7-F0CE488FE5FE}" presName="parSh" presStyleCnt="0"/>
      <dgm:spPr/>
    </dgm:pt>
    <dgm:pt modelId="{976132B5-F62F-45F0-9090-F9B95DAD3AF6}" type="pres">
      <dgm:prSet presAssocID="{917B8CBB-86E9-405B-9EB7-F0CE488FE5FE}" presName="lineNode" presStyleLbl="alignAccFollowNode1" presStyleIdx="12" presStyleCnt="15"/>
      <dgm:spPr/>
    </dgm:pt>
    <dgm:pt modelId="{FFB4E520-C320-44EE-B901-65E0065847B8}" type="pres">
      <dgm:prSet presAssocID="{917B8CBB-86E9-405B-9EB7-F0CE488FE5FE}" presName="lineArrowNode" presStyleLbl="alignAccFollowNode1" presStyleIdx="13" presStyleCnt="15"/>
      <dgm:spPr/>
    </dgm:pt>
    <dgm:pt modelId="{CCA5FD36-A045-4DC5-88D3-FC0FE572C7CF}" type="pres">
      <dgm:prSet presAssocID="{18D7B3AC-01FB-4DED-AD8D-7FC729E114C8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4D75DF8C-6089-4500-AE8E-051030D2B3EB}" type="pres">
      <dgm:prSet presAssocID="{18D7B3AC-01FB-4DED-AD8D-7FC729E114C8}" presName="spacerBetweenCircleAndCallout" presStyleCnt="0">
        <dgm:presLayoutVars/>
      </dgm:prSet>
      <dgm:spPr/>
    </dgm:pt>
    <dgm:pt modelId="{BECA6E73-D8D5-4497-9BEF-780E05F8DE41}" type="pres">
      <dgm:prSet presAssocID="{917B8CBB-86E9-405B-9EB7-F0CE488FE5FE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20864710-81A5-47F2-AA4D-DD56CCEF0834}" srcId="{DE6645A2-2429-4995-9A17-C3E7A5EE0842}" destId="{917B8CBB-86E9-405B-9EB7-F0CE488FE5FE}" srcOrd="4" destOrd="0" parTransId="{6D85C337-E7CB-43DB-9853-69FBD2FF35AA}" sibTransId="{18D7B3AC-01FB-4DED-AD8D-7FC729E114C8}"/>
    <dgm:cxn modelId="{60CFD829-9FAE-4B57-BCE3-41C7E11B4976}" type="presOf" srcId="{44989142-1B10-4E12-8C7E-3F97414DEB28}" destId="{094BB7B2-1BD3-4365-88B8-A8064C584F44}" srcOrd="0" destOrd="0" presId="urn:microsoft.com/office/officeart/2016/7/layout/LinearArrowProcessNumbered"/>
    <dgm:cxn modelId="{9A0FB12C-E931-4272-8AAA-2D2C453AB60E}" srcId="{DE6645A2-2429-4995-9A17-C3E7A5EE0842}" destId="{44989142-1B10-4E12-8C7E-3F97414DEB28}" srcOrd="2" destOrd="0" parTransId="{1DEA0FEB-AC91-406C-AA73-BF92F13BD387}" sibTransId="{C28F8A60-BFE5-4F71-AE65-6CDCB3897B80}"/>
    <dgm:cxn modelId="{1A3FC635-F566-4FBC-8A7E-06D82E608020}" type="presOf" srcId="{C28F8A60-BFE5-4F71-AE65-6CDCB3897B80}" destId="{8D17B805-BA92-4D49-A5AE-C1F4A71589DE}" srcOrd="0" destOrd="0" presId="urn:microsoft.com/office/officeart/2016/7/layout/LinearArrowProcessNumbered"/>
    <dgm:cxn modelId="{E9CF685D-C535-443A-BCE4-0A9612F44C8E}" type="presOf" srcId="{3EFB66BC-2949-48D9-B8CF-05D473A6E961}" destId="{75FBA18B-0529-4294-99A2-9B34443893B7}" srcOrd="0" destOrd="0" presId="urn:microsoft.com/office/officeart/2016/7/layout/LinearArrowProcessNumbered"/>
    <dgm:cxn modelId="{CA1D3063-3062-42D1-8874-7CD8EA2F0A3A}" type="presOf" srcId="{464E99F9-DFAE-4090-B395-BB928E20BC49}" destId="{4FF5CB46-F789-4E72-92B3-C7F3CD41D254}" srcOrd="0" destOrd="0" presId="urn:microsoft.com/office/officeart/2016/7/layout/LinearArrowProcessNumbered"/>
    <dgm:cxn modelId="{19C0E563-7FFA-4E57-A585-545A974AF638}" type="presOf" srcId="{4A16D1CF-F1BC-4594-B5F0-0D0A1BA8F0C3}" destId="{A9E6850C-E237-46CD-ACA5-541B33B95CE8}" srcOrd="0" destOrd="0" presId="urn:microsoft.com/office/officeart/2016/7/layout/LinearArrowProcessNumbered"/>
    <dgm:cxn modelId="{D647C945-832F-4B28-942B-2E69DEDFE256}" srcId="{DE6645A2-2429-4995-9A17-C3E7A5EE0842}" destId="{3A05330A-44F3-4D95-BC5B-CC63A46A5FA6}" srcOrd="0" destOrd="0" parTransId="{AEEEB860-F3AD-4579-ACA7-D3E7FA59B5E1}" sibTransId="{3EFB66BC-2949-48D9-B8CF-05D473A6E961}"/>
    <dgm:cxn modelId="{08840271-783B-409E-BCDE-4F99CDBE171F}" type="presOf" srcId="{18D7B3AC-01FB-4DED-AD8D-7FC729E114C8}" destId="{CCA5FD36-A045-4DC5-88D3-FC0FE572C7CF}" srcOrd="0" destOrd="0" presId="urn:microsoft.com/office/officeart/2016/7/layout/LinearArrowProcessNumbered"/>
    <dgm:cxn modelId="{52B63EA0-EAD3-400F-99F1-1F77A46C162D}" type="presOf" srcId="{DE6645A2-2429-4995-9A17-C3E7A5EE0842}" destId="{FAACB715-5D88-4B7A-B83E-603C2C690270}" srcOrd="0" destOrd="0" presId="urn:microsoft.com/office/officeart/2016/7/layout/LinearArrowProcessNumbered"/>
    <dgm:cxn modelId="{900545A6-E57C-4705-A167-988FDA133DD3}" type="presOf" srcId="{2688E0D2-C750-408A-933E-B4C28CFEC5A8}" destId="{5C89DF17-FBF8-4E8D-B693-0127390A24AF}" srcOrd="0" destOrd="0" presId="urn:microsoft.com/office/officeart/2016/7/layout/LinearArrowProcessNumbered"/>
    <dgm:cxn modelId="{D8B0FCAC-841E-4D73-9D60-56955BB9DA92}" srcId="{DE6645A2-2429-4995-9A17-C3E7A5EE0842}" destId="{4A16D1CF-F1BC-4594-B5F0-0D0A1BA8F0C3}" srcOrd="3" destOrd="0" parTransId="{02992D3C-8936-492E-8EBB-9592BB83E62C}" sibTransId="{2688E0D2-C750-408A-933E-B4C28CFEC5A8}"/>
    <dgm:cxn modelId="{4AB421BE-727E-40E0-BF42-78A351FAD9F5}" srcId="{DE6645A2-2429-4995-9A17-C3E7A5EE0842}" destId="{76827451-6B9D-4AE5-B0A2-36B709C29D83}" srcOrd="1" destOrd="0" parTransId="{4058C180-D5DC-4424-9557-BAB92089DFA5}" sibTransId="{464E99F9-DFAE-4090-B395-BB928E20BC49}"/>
    <dgm:cxn modelId="{E30FFCC4-4755-441C-9DD6-C031E89EC429}" type="presOf" srcId="{917B8CBB-86E9-405B-9EB7-F0CE488FE5FE}" destId="{BECA6E73-D8D5-4497-9BEF-780E05F8DE41}" srcOrd="0" destOrd="0" presId="urn:microsoft.com/office/officeart/2016/7/layout/LinearArrowProcessNumbered"/>
    <dgm:cxn modelId="{67E157D7-C1A8-4C22-8332-F738FF2C55FF}" type="presOf" srcId="{3A05330A-44F3-4D95-BC5B-CC63A46A5FA6}" destId="{74541FA7-0396-409C-B89E-B54A04F9D401}" srcOrd="0" destOrd="0" presId="urn:microsoft.com/office/officeart/2016/7/layout/LinearArrowProcessNumbered"/>
    <dgm:cxn modelId="{91102ADE-4B1F-44EA-87A0-EA1AEDB32DA4}" type="presOf" srcId="{76827451-6B9D-4AE5-B0A2-36B709C29D83}" destId="{C80AF108-D0B8-4299-94AE-CA66C0F8CF06}" srcOrd="0" destOrd="0" presId="urn:microsoft.com/office/officeart/2016/7/layout/LinearArrowProcessNumbered"/>
    <dgm:cxn modelId="{BDF7BEB3-A242-4830-BAF6-DD65025C665C}" type="presParOf" srcId="{FAACB715-5D88-4B7A-B83E-603C2C690270}" destId="{0816AD68-F8DF-4C6A-B600-13810E359992}" srcOrd="0" destOrd="0" presId="urn:microsoft.com/office/officeart/2016/7/layout/LinearArrowProcessNumbered"/>
    <dgm:cxn modelId="{BEB4A29A-819B-44D1-AE27-B60C9CD03C88}" type="presParOf" srcId="{0816AD68-F8DF-4C6A-B600-13810E359992}" destId="{A016B223-CB71-48AC-B592-330EE558BECD}" srcOrd="0" destOrd="0" presId="urn:microsoft.com/office/officeart/2016/7/layout/LinearArrowProcessNumbered"/>
    <dgm:cxn modelId="{85969C9F-20DF-4640-9D8E-0774CDAC003B}" type="presParOf" srcId="{0816AD68-F8DF-4C6A-B600-13810E359992}" destId="{B310671F-8D74-475D-9D88-FFDD2F94EEB3}" srcOrd="1" destOrd="0" presId="urn:microsoft.com/office/officeart/2016/7/layout/LinearArrowProcessNumbered"/>
    <dgm:cxn modelId="{B2B6C664-A00E-4057-BA8E-7BD138FF78C2}" type="presParOf" srcId="{B310671F-8D74-475D-9D88-FFDD2F94EEB3}" destId="{8F10C981-7C60-42B2-BBCD-DC5BBB92BAA4}" srcOrd="0" destOrd="0" presId="urn:microsoft.com/office/officeart/2016/7/layout/LinearArrowProcessNumbered"/>
    <dgm:cxn modelId="{583205A7-A0A4-4B56-9F6B-B93DD7FB2C11}" type="presParOf" srcId="{B310671F-8D74-475D-9D88-FFDD2F94EEB3}" destId="{05D371A6-5A12-41CB-9CEE-B3A665F0A351}" srcOrd="1" destOrd="0" presId="urn:microsoft.com/office/officeart/2016/7/layout/LinearArrowProcessNumbered"/>
    <dgm:cxn modelId="{A8B43E10-41DC-4832-A476-45D81C5BD8EB}" type="presParOf" srcId="{B310671F-8D74-475D-9D88-FFDD2F94EEB3}" destId="{75FBA18B-0529-4294-99A2-9B34443893B7}" srcOrd="2" destOrd="0" presId="urn:microsoft.com/office/officeart/2016/7/layout/LinearArrowProcessNumbered"/>
    <dgm:cxn modelId="{017B8BBC-F44E-47DF-B762-93D077180C70}" type="presParOf" srcId="{B310671F-8D74-475D-9D88-FFDD2F94EEB3}" destId="{7DAFD798-0D24-453C-8AB9-456F9EDB042A}" srcOrd="3" destOrd="0" presId="urn:microsoft.com/office/officeart/2016/7/layout/LinearArrowProcessNumbered"/>
    <dgm:cxn modelId="{12965AD1-3A6D-480E-89F5-2C1EF43E5EA9}" type="presParOf" srcId="{0816AD68-F8DF-4C6A-B600-13810E359992}" destId="{74541FA7-0396-409C-B89E-B54A04F9D401}" srcOrd="2" destOrd="0" presId="urn:microsoft.com/office/officeart/2016/7/layout/LinearArrowProcessNumbered"/>
    <dgm:cxn modelId="{FA009BD7-B3D2-4FF6-B5C9-5C142162EEA6}" type="presParOf" srcId="{FAACB715-5D88-4B7A-B83E-603C2C690270}" destId="{3D4C98A4-F6DD-445C-B840-8500A8D2BDEB}" srcOrd="1" destOrd="0" presId="urn:microsoft.com/office/officeart/2016/7/layout/LinearArrowProcessNumbered"/>
    <dgm:cxn modelId="{50CE528A-C340-4B6F-AE20-C27FF81C7D86}" type="presParOf" srcId="{FAACB715-5D88-4B7A-B83E-603C2C690270}" destId="{436E19AF-E491-4412-B39E-2674F5175B39}" srcOrd="2" destOrd="0" presId="urn:microsoft.com/office/officeart/2016/7/layout/LinearArrowProcessNumbered"/>
    <dgm:cxn modelId="{47ED29DA-46A8-4D33-BCD9-B649A35BFBCB}" type="presParOf" srcId="{436E19AF-E491-4412-B39E-2674F5175B39}" destId="{7D75E176-ACAA-44B6-9D9A-BEC9982BEB27}" srcOrd="0" destOrd="0" presId="urn:microsoft.com/office/officeart/2016/7/layout/LinearArrowProcessNumbered"/>
    <dgm:cxn modelId="{E85BAAE7-CBE8-4D09-ACFA-D330FFAD7998}" type="presParOf" srcId="{436E19AF-E491-4412-B39E-2674F5175B39}" destId="{FD9BA8CA-7A72-4736-86F3-2E719C4A7261}" srcOrd="1" destOrd="0" presId="urn:microsoft.com/office/officeart/2016/7/layout/LinearArrowProcessNumbered"/>
    <dgm:cxn modelId="{E4217C20-104F-4678-BA2F-6C6B21229C27}" type="presParOf" srcId="{FD9BA8CA-7A72-4736-86F3-2E719C4A7261}" destId="{A599A53A-5A18-4A61-B711-169CDB031F7F}" srcOrd="0" destOrd="0" presId="urn:microsoft.com/office/officeart/2016/7/layout/LinearArrowProcessNumbered"/>
    <dgm:cxn modelId="{9D4349A9-C055-48E5-8204-3B87F53FD0B7}" type="presParOf" srcId="{FD9BA8CA-7A72-4736-86F3-2E719C4A7261}" destId="{20C5D4A5-B669-4A1F-83A8-08FEB3899106}" srcOrd="1" destOrd="0" presId="urn:microsoft.com/office/officeart/2016/7/layout/LinearArrowProcessNumbered"/>
    <dgm:cxn modelId="{A0405221-FBCA-4D98-8D03-E20D688D237B}" type="presParOf" srcId="{FD9BA8CA-7A72-4736-86F3-2E719C4A7261}" destId="{4FF5CB46-F789-4E72-92B3-C7F3CD41D254}" srcOrd="2" destOrd="0" presId="urn:microsoft.com/office/officeart/2016/7/layout/LinearArrowProcessNumbered"/>
    <dgm:cxn modelId="{06F4A383-EE32-4B53-8670-DF4963F4B692}" type="presParOf" srcId="{FD9BA8CA-7A72-4736-86F3-2E719C4A7261}" destId="{1864C44C-F96E-4ABA-88DF-F52318241D5E}" srcOrd="3" destOrd="0" presId="urn:microsoft.com/office/officeart/2016/7/layout/LinearArrowProcessNumbered"/>
    <dgm:cxn modelId="{4F0537F8-6DA8-47EA-9534-192CD234FBFF}" type="presParOf" srcId="{436E19AF-E491-4412-B39E-2674F5175B39}" destId="{C80AF108-D0B8-4299-94AE-CA66C0F8CF06}" srcOrd="2" destOrd="0" presId="urn:microsoft.com/office/officeart/2016/7/layout/LinearArrowProcessNumbered"/>
    <dgm:cxn modelId="{194AECDB-C86D-4811-B9E1-EA6FC3320778}" type="presParOf" srcId="{FAACB715-5D88-4B7A-B83E-603C2C690270}" destId="{A3575B7E-B65A-4B34-B965-5F57B7C45D33}" srcOrd="3" destOrd="0" presId="urn:microsoft.com/office/officeart/2016/7/layout/LinearArrowProcessNumbered"/>
    <dgm:cxn modelId="{7073C38A-27CB-4614-92C3-413E2B942592}" type="presParOf" srcId="{FAACB715-5D88-4B7A-B83E-603C2C690270}" destId="{F68F8B70-5790-4D5F-AD56-433A25F3FBD0}" srcOrd="4" destOrd="0" presId="urn:microsoft.com/office/officeart/2016/7/layout/LinearArrowProcessNumbered"/>
    <dgm:cxn modelId="{526411E4-DC08-4060-B101-EE886CB20AD2}" type="presParOf" srcId="{F68F8B70-5790-4D5F-AD56-433A25F3FBD0}" destId="{872CAD97-8B2A-46A4-9F66-2CDE199A34C1}" srcOrd="0" destOrd="0" presId="urn:microsoft.com/office/officeart/2016/7/layout/LinearArrowProcessNumbered"/>
    <dgm:cxn modelId="{991345BF-6E99-4AFF-88D9-06787B60B09D}" type="presParOf" srcId="{F68F8B70-5790-4D5F-AD56-433A25F3FBD0}" destId="{12B6698C-609B-4CB5-8C34-CD3EAE336739}" srcOrd="1" destOrd="0" presId="urn:microsoft.com/office/officeart/2016/7/layout/LinearArrowProcessNumbered"/>
    <dgm:cxn modelId="{D5C0F1DD-0653-4474-9E38-5DD10166DA07}" type="presParOf" srcId="{12B6698C-609B-4CB5-8C34-CD3EAE336739}" destId="{B63A9E60-4E45-4703-9D45-E9DC505B7987}" srcOrd="0" destOrd="0" presId="urn:microsoft.com/office/officeart/2016/7/layout/LinearArrowProcessNumbered"/>
    <dgm:cxn modelId="{21E65742-E904-40D7-AEBB-E31547625E4F}" type="presParOf" srcId="{12B6698C-609B-4CB5-8C34-CD3EAE336739}" destId="{F29FF9A4-C1EB-465F-96E0-A8ADE8D7C9F8}" srcOrd="1" destOrd="0" presId="urn:microsoft.com/office/officeart/2016/7/layout/LinearArrowProcessNumbered"/>
    <dgm:cxn modelId="{F1B0C673-8557-46DE-84D0-D37DF769BBD2}" type="presParOf" srcId="{12B6698C-609B-4CB5-8C34-CD3EAE336739}" destId="{8D17B805-BA92-4D49-A5AE-C1F4A71589DE}" srcOrd="2" destOrd="0" presId="urn:microsoft.com/office/officeart/2016/7/layout/LinearArrowProcessNumbered"/>
    <dgm:cxn modelId="{F2D11F6A-D81B-457E-AB88-5CA76E16F2DF}" type="presParOf" srcId="{12B6698C-609B-4CB5-8C34-CD3EAE336739}" destId="{D364F988-085D-418F-889F-D69E1C44A8FD}" srcOrd="3" destOrd="0" presId="urn:microsoft.com/office/officeart/2016/7/layout/LinearArrowProcessNumbered"/>
    <dgm:cxn modelId="{8C02814F-7238-4FE6-8AA6-9D458A14C6BA}" type="presParOf" srcId="{F68F8B70-5790-4D5F-AD56-433A25F3FBD0}" destId="{094BB7B2-1BD3-4365-88B8-A8064C584F44}" srcOrd="2" destOrd="0" presId="urn:microsoft.com/office/officeart/2016/7/layout/LinearArrowProcessNumbered"/>
    <dgm:cxn modelId="{DD07F3A6-0CA1-4696-8793-20EBF82572E5}" type="presParOf" srcId="{FAACB715-5D88-4B7A-B83E-603C2C690270}" destId="{123C84A1-29B9-4E74-8056-9E980B09E608}" srcOrd="5" destOrd="0" presId="urn:microsoft.com/office/officeart/2016/7/layout/LinearArrowProcessNumbered"/>
    <dgm:cxn modelId="{E399C19A-4801-4A63-AB1C-97998959CE87}" type="presParOf" srcId="{FAACB715-5D88-4B7A-B83E-603C2C690270}" destId="{B58D1EC2-56D7-4833-8D7B-DE14FD354EEF}" srcOrd="6" destOrd="0" presId="urn:microsoft.com/office/officeart/2016/7/layout/LinearArrowProcessNumbered"/>
    <dgm:cxn modelId="{9830435F-AB79-425D-9D4C-276EA04B4DAE}" type="presParOf" srcId="{B58D1EC2-56D7-4833-8D7B-DE14FD354EEF}" destId="{DF72F0C0-BC9F-409B-93ED-0E75A0A1EEBF}" srcOrd="0" destOrd="0" presId="urn:microsoft.com/office/officeart/2016/7/layout/LinearArrowProcessNumbered"/>
    <dgm:cxn modelId="{70999D7B-4499-4B49-8AE1-CDB3C95CCCA5}" type="presParOf" srcId="{B58D1EC2-56D7-4833-8D7B-DE14FD354EEF}" destId="{60E8443D-D1A3-4F58-9C4D-EA3475168DC0}" srcOrd="1" destOrd="0" presId="urn:microsoft.com/office/officeart/2016/7/layout/LinearArrowProcessNumbered"/>
    <dgm:cxn modelId="{C78371FE-FFA5-469B-8FE1-F8F9D6FDDA78}" type="presParOf" srcId="{60E8443D-D1A3-4F58-9C4D-EA3475168DC0}" destId="{7C8B08E3-34F9-45E1-9066-8AC794673A92}" srcOrd="0" destOrd="0" presId="urn:microsoft.com/office/officeart/2016/7/layout/LinearArrowProcessNumbered"/>
    <dgm:cxn modelId="{3173E734-3FBD-4BA4-AF78-F858D398E691}" type="presParOf" srcId="{60E8443D-D1A3-4F58-9C4D-EA3475168DC0}" destId="{61501C1F-2CCA-4715-8E2B-76BE09784A06}" srcOrd="1" destOrd="0" presId="urn:microsoft.com/office/officeart/2016/7/layout/LinearArrowProcessNumbered"/>
    <dgm:cxn modelId="{4FB194FE-8F7F-4EEF-B5BC-945695BBBC77}" type="presParOf" srcId="{60E8443D-D1A3-4F58-9C4D-EA3475168DC0}" destId="{5C89DF17-FBF8-4E8D-B693-0127390A24AF}" srcOrd="2" destOrd="0" presId="urn:microsoft.com/office/officeart/2016/7/layout/LinearArrowProcessNumbered"/>
    <dgm:cxn modelId="{BC62B3E1-DFBF-4DBC-8508-8CA475EA9CA6}" type="presParOf" srcId="{60E8443D-D1A3-4F58-9C4D-EA3475168DC0}" destId="{D6D665C6-B17E-4FDF-910E-74D876A1E218}" srcOrd="3" destOrd="0" presId="urn:microsoft.com/office/officeart/2016/7/layout/LinearArrowProcessNumbered"/>
    <dgm:cxn modelId="{BBF6C834-ECD4-47AE-8C2A-D53A17564D2A}" type="presParOf" srcId="{B58D1EC2-56D7-4833-8D7B-DE14FD354EEF}" destId="{A9E6850C-E237-46CD-ACA5-541B33B95CE8}" srcOrd="2" destOrd="0" presId="urn:microsoft.com/office/officeart/2016/7/layout/LinearArrowProcessNumbered"/>
    <dgm:cxn modelId="{865EF8C0-9292-4419-808B-76CCAE9A964E}" type="presParOf" srcId="{FAACB715-5D88-4B7A-B83E-603C2C690270}" destId="{7C9D2F90-357C-4DD4-9D5E-A705D4127331}" srcOrd="7" destOrd="0" presId="urn:microsoft.com/office/officeart/2016/7/layout/LinearArrowProcessNumbered"/>
    <dgm:cxn modelId="{9903DF50-148B-4C5E-9523-41A1CB86FD26}" type="presParOf" srcId="{FAACB715-5D88-4B7A-B83E-603C2C690270}" destId="{7B60A649-BC54-42E5-AA1D-E6C09DD3E53F}" srcOrd="8" destOrd="0" presId="urn:microsoft.com/office/officeart/2016/7/layout/LinearArrowProcessNumbered"/>
    <dgm:cxn modelId="{7BE6C5BB-5F97-49E7-8990-8CC22C4E0F31}" type="presParOf" srcId="{7B60A649-BC54-42E5-AA1D-E6C09DD3E53F}" destId="{4A9096A9-5FF2-42F4-8E19-5B24E598664E}" srcOrd="0" destOrd="0" presId="urn:microsoft.com/office/officeart/2016/7/layout/LinearArrowProcessNumbered"/>
    <dgm:cxn modelId="{2553E195-5A2E-4106-BFAA-2CEF99700389}" type="presParOf" srcId="{7B60A649-BC54-42E5-AA1D-E6C09DD3E53F}" destId="{1978ECA1-19BC-4600-BB2B-8202EEE6AD40}" srcOrd="1" destOrd="0" presId="urn:microsoft.com/office/officeart/2016/7/layout/LinearArrowProcessNumbered"/>
    <dgm:cxn modelId="{4F3572B6-92E3-4EE6-9D8C-F5203DD18CDE}" type="presParOf" srcId="{1978ECA1-19BC-4600-BB2B-8202EEE6AD40}" destId="{976132B5-F62F-45F0-9090-F9B95DAD3AF6}" srcOrd="0" destOrd="0" presId="urn:microsoft.com/office/officeart/2016/7/layout/LinearArrowProcessNumbered"/>
    <dgm:cxn modelId="{C924EFBD-1016-4CA0-A143-9F0CE34296C9}" type="presParOf" srcId="{1978ECA1-19BC-4600-BB2B-8202EEE6AD40}" destId="{FFB4E520-C320-44EE-B901-65E0065847B8}" srcOrd="1" destOrd="0" presId="urn:microsoft.com/office/officeart/2016/7/layout/LinearArrowProcessNumbered"/>
    <dgm:cxn modelId="{63175D83-BA0B-42DC-AD8C-2B49B6F9B4DE}" type="presParOf" srcId="{1978ECA1-19BC-4600-BB2B-8202EEE6AD40}" destId="{CCA5FD36-A045-4DC5-88D3-FC0FE572C7CF}" srcOrd="2" destOrd="0" presId="urn:microsoft.com/office/officeart/2016/7/layout/LinearArrowProcessNumbered"/>
    <dgm:cxn modelId="{E4ED420C-EFE0-4023-8B7B-555DEC795E84}" type="presParOf" srcId="{1978ECA1-19BC-4600-BB2B-8202EEE6AD40}" destId="{4D75DF8C-6089-4500-AE8E-051030D2B3EB}" srcOrd="3" destOrd="0" presId="urn:microsoft.com/office/officeart/2016/7/layout/LinearArrowProcessNumbered"/>
    <dgm:cxn modelId="{084E1379-2310-45AD-BF54-E326868717D8}" type="presParOf" srcId="{7B60A649-BC54-42E5-AA1D-E6C09DD3E53F}" destId="{BECA6E73-D8D5-4497-9BEF-780E05F8DE41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601090-BCE1-4367-80A5-6D10E415E03A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DBE8D7-85BD-4F5E-AD22-FAEA32C14332}">
      <dgm:prSet custT="1"/>
      <dgm:spPr/>
      <dgm:t>
        <a:bodyPr/>
        <a:lstStyle/>
        <a:p>
          <a:r>
            <a:rPr lang="en-US" sz="1600" b="1" dirty="0"/>
            <a:t>Add volunteer tab to website</a:t>
          </a:r>
        </a:p>
      </dgm:t>
    </dgm:pt>
    <dgm:pt modelId="{67F3A73B-DE3A-42B8-8DBD-A5866841E5DB}" type="parTrans" cxnId="{AF8DEC05-0752-49FD-BECC-8F4ACBFDCA6A}">
      <dgm:prSet/>
      <dgm:spPr/>
      <dgm:t>
        <a:bodyPr/>
        <a:lstStyle/>
        <a:p>
          <a:endParaRPr lang="en-US"/>
        </a:p>
      </dgm:t>
    </dgm:pt>
    <dgm:pt modelId="{B6390827-D9C5-4164-9CD8-F0B3A3A70B0A}" type="sibTrans" cxnId="{AF8DEC05-0752-49FD-BECC-8F4ACBFDCA6A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5F05EFF-C9B9-4F92-BF3C-3B36B90BF314}">
      <dgm:prSet custT="1"/>
      <dgm:spPr/>
      <dgm:t>
        <a:bodyPr/>
        <a:lstStyle/>
        <a:p>
          <a:r>
            <a:rPr lang="en-US" sz="1400" b="1" dirty="0"/>
            <a:t>Create a 1-page application &amp; post on website</a:t>
          </a:r>
        </a:p>
      </dgm:t>
    </dgm:pt>
    <dgm:pt modelId="{91AFCBA0-7F0D-4254-B9F5-56C6EF69AF00}" type="parTrans" cxnId="{CEE0CEED-70EE-4A08-AB65-4F34DFAAEC26}">
      <dgm:prSet/>
      <dgm:spPr/>
      <dgm:t>
        <a:bodyPr/>
        <a:lstStyle/>
        <a:p>
          <a:endParaRPr lang="en-US"/>
        </a:p>
      </dgm:t>
    </dgm:pt>
    <dgm:pt modelId="{03220EF1-2176-404C-90A3-464AB1AC35D0}" type="sibTrans" cxnId="{CEE0CEED-70EE-4A08-AB65-4F34DFAAEC26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80935393-CDA2-43C6-AD86-51C331E4C1B0}">
      <dgm:prSet custT="1"/>
      <dgm:spPr/>
      <dgm:t>
        <a:bodyPr/>
        <a:lstStyle/>
        <a:p>
          <a:r>
            <a:rPr lang="en-US" sz="1400" b="1" dirty="0"/>
            <a:t>Post ‘Need Volunteers’  on social media &amp; all program announcements       </a:t>
          </a:r>
        </a:p>
      </dgm:t>
    </dgm:pt>
    <dgm:pt modelId="{AD18E03C-C530-43F0-81C0-AC21019BC55E}" type="parTrans" cxnId="{5E5AE2C7-CA08-4293-99FB-5D3B72AD2C2A}">
      <dgm:prSet/>
      <dgm:spPr/>
      <dgm:t>
        <a:bodyPr/>
        <a:lstStyle/>
        <a:p>
          <a:endParaRPr lang="en-US"/>
        </a:p>
      </dgm:t>
    </dgm:pt>
    <dgm:pt modelId="{758DB791-53FB-4DD0-8ADC-3476336DD457}" type="sibTrans" cxnId="{5E5AE2C7-CA08-4293-99FB-5D3B72AD2C2A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BE5817C3-B1D0-4DC5-98C2-46AB5E89F9E5}">
      <dgm:prSet custT="1"/>
      <dgm:spPr/>
      <dgm:t>
        <a:bodyPr/>
        <a:lstStyle/>
        <a:p>
          <a:r>
            <a:rPr lang="en-US" sz="1400" b="1" dirty="0"/>
            <a:t>Develop list of likely pools of volunteers from which to recruit</a:t>
          </a:r>
        </a:p>
      </dgm:t>
    </dgm:pt>
    <dgm:pt modelId="{26268685-A502-40DD-8838-C5F9D31D89B8}" type="parTrans" cxnId="{A6EB4041-7787-4646-9566-C0E0103D965E}">
      <dgm:prSet/>
      <dgm:spPr/>
      <dgm:t>
        <a:bodyPr/>
        <a:lstStyle/>
        <a:p>
          <a:endParaRPr lang="en-US"/>
        </a:p>
      </dgm:t>
    </dgm:pt>
    <dgm:pt modelId="{EE44F9F7-D7F1-49F6-BA9F-24433AB90BB6}" type="sibTrans" cxnId="{A6EB4041-7787-4646-9566-C0E0103D965E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E4E5E3E0-0080-4977-AA5B-6944DC0B285E}">
      <dgm:prSet custT="1"/>
      <dgm:spPr/>
      <dgm:t>
        <a:bodyPr/>
        <a:lstStyle/>
        <a:p>
          <a:r>
            <a:rPr lang="en-US" sz="1400" b="1" dirty="0"/>
            <a:t>Determine Contact Person for each school/organization &amp; reach out personally</a:t>
          </a:r>
        </a:p>
      </dgm:t>
    </dgm:pt>
    <dgm:pt modelId="{6C3BE565-33D6-4430-8E84-0273BC07AF03}" type="parTrans" cxnId="{06691909-237A-4988-B3D0-00DE9CF7F1C5}">
      <dgm:prSet/>
      <dgm:spPr/>
      <dgm:t>
        <a:bodyPr/>
        <a:lstStyle/>
        <a:p>
          <a:endParaRPr lang="en-US"/>
        </a:p>
      </dgm:t>
    </dgm:pt>
    <dgm:pt modelId="{8AD27F5F-2CFD-4180-BABF-BA89C41E1FA4}" type="sibTrans" cxnId="{06691909-237A-4988-B3D0-00DE9CF7F1C5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23EB1EAE-4BA1-4811-9FC4-F86A42E57721}">
      <dgm:prSet custT="1"/>
      <dgm:spPr/>
      <dgm:t>
        <a:bodyPr/>
        <a:lstStyle/>
        <a:p>
          <a:r>
            <a:rPr lang="en-US" sz="1400" b="1" dirty="0"/>
            <a:t>Ask to attend a meeting/assembly/event to either give  presentation or have a table</a:t>
          </a:r>
        </a:p>
      </dgm:t>
    </dgm:pt>
    <dgm:pt modelId="{AF8D9395-17F6-4A3B-9B66-61B1F1287C77}" type="parTrans" cxnId="{EA088F14-3FCB-446D-90BC-041CB229AEA8}">
      <dgm:prSet/>
      <dgm:spPr/>
      <dgm:t>
        <a:bodyPr/>
        <a:lstStyle/>
        <a:p>
          <a:endParaRPr lang="en-US"/>
        </a:p>
      </dgm:t>
    </dgm:pt>
    <dgm:pt modelId="{047C8590-5D88-425B-827C-5A8740F26BD6}" type="sibTrans" cxnId="{EA088F14-3FCB-446D-90BC-041CB229AEA8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350B106B-F861-4638-A17D-145C512F9BC8}">
      <dgm:prSet/>
      <dgm:spPr/>
      <dgm:t>
        <a:bodyPr/>
        <a:lstStyle/>
        <a:p>
          <a:r>
            <a:rPr lang="en-US" dirty="0"/>
            <a:t>Consider hosting an event *include food</a:t>
          </a:r>
        </a:p>
      </dgm:t>
    </dgm:pt>
    <dgm:pt modelId="{22F7296C-73E9-456B-84C4-4A5583910217}" type="parTrans" cxnId="{96C65871-ABA7-46E4-8D25-7E48936F7A64}">
      <dgm:prSet/>
      <dgm:spPr/>
      <dgm:t>
        <a:bodyPr/>
        <a:lstStyle/>
        <a:p>
          <a:endParaRPr lang="en-US"/>
        </a:p>
      </dgm:t>
    </dgm:pt>
    <dgm:pt modelId="{2AC624EC-F157-41B5-A981-9083EC75F3B5}" type="sibTrans" cxnId="{96C65871-ABA7-46E4-8D25-7E48936F7A64}">
      <dgm:prSet phldrT="7" phldr="0"/>
      <dgm:spPr/>
      <dgm:t>
        <a:bodyPr/>
        <a:lstStyle/>
        <a:p>
          <a:r>
            <a:rPr lang="en-US"/>
            <a:t>7</a:t>
          </a:r>
        </a:p>
      </dgm:t>
    </dgm:pt>
    <dgm:pt modelId="{174EB3C4-4BE1-45FC-83D5-C4D43CA7B8F7}" type="pres">
      <dgm:prSet presAssocID="{E2601090-BCE1-4367-80A5-6D10E415E03A}" presName="linearFlow" presStyleCnt="0">
        <dgm:presLayoutVars>
          <dgm:dir/>
          <dgm:animLvl val="lvl"/>
          <dgm:resizeHandles val="exact"/>
        </dgm:presLayoutVars>
      </dgm:prSet>
      <dgm:spPr/>
    </dgm:pt>
    <dgm:pt modelId="{291E9AFB-05EF-4BF5-AF8F-B3C628BC99A1}" type="pres">
      <dgm:prSet presAssocID="{56DBE8D7-85BD-4F5E-AD22-FAEA32C14332}" presName="compositeNode" presStyleCnt="0"/>
      <dgm:spPr/>
    </dgm:pt>
    <dgm:pt modelId="{8FA6C66E-BE04-4ACC-B72A-89EA7F8BFC9E}" type="pres">
      <dgm:prSet presAssocID="{56DBE8D7-85BD-4F5E-AD22-FAEA32C1433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301D902-8581-4234-B553-E6715644D021}" type="pres">
      <dgm:prSet presAssocID="{56DBE8D7-85BD-4F5E-AD22-FAEA32C14332}" presName="parSh" presStyleCnt="0"/>
      <dgm:spPr/>
    </dgm:pt>
    <dgm:pt modelId="{BEB6585D-E5C2-44BD-B120-1DDC5FE98D45}" type="pres">
      <dgm:prSet presAssocID="{56DBE8D7-85BD-4F5E-AD22-FAEA32C14332}" presName="lineNode" presStyleLbl="alignAccFollowNode1" presStyleIdx="0" presStyleCnt="21"/>
      <dgm:spPr/>
    </dgm:pt>
    <dgm:pt modelId="{07F55C9B-C26A-4FD6-9EF8-DCDDC5C9C4F2}" type="pres">
      <dgm:prSet presAssocID="{56DBE8D7-85BD-4F5E-AD22-FAEA32C14332}" presName="lineArrowNode" presStyleLbl="alignAccFollowNode1" presStyleIdx="1" presStyleCnt="21"/>
      <dgm:spPr/>
    </dgm:pt>
    <dgm:pt modelId="{F3089CA6-A698-4661-A64C-DD684CA5B688}" type="pres">
      <dgm:prSet presAssocID="{B6390827-D9C5-4164-9CD8-F0B3A3A70B0A}" presName="sibTransNodeCircle" presStyleLbl="alignNode1" presStyleIdx="0" presStyleCnt="7">
        <dgm:presLayoutVars>
          <dgm:chMax val="0"/>
          <dgm:bulletEnabled/>
        </dgm:presLayoutVars>
      </dgm:prSet>
      <dgm:spPr/>
    </dgm:pt>
    <dgm:pt modelId="{BDF4809A-8B4E-4D75-8803-52493C53AFAC}" type="pres">
      <dgm:prSet presAssocID="{B6390827-D9C5-4164-9CD8-F0B3A3A70B0A}" presName="spacerBetweenCircleAndCallout" presStyleCnt="0">
        <dgm:presLayoutVars/>
      </dgm:prSet>
      <dgm:spPr/>
    </dgm:pt>
    <dgm:pt modelId="{114898EE-97EB-42E6-ABE0-DD50E8252677}" type="pres">
      <dgm:prSet presAssocID="{56DBE8D7-85BD-4F5E-AD22-FAEA32C14332}" presName="nodeText" presStyleLbl="alignAccFollowNode1" presStyleIdx="2" presStyleCnt="21" custScaleY="100000">
        <dgm:presLayoutVars>
          <dgm:bulletEnabled val="1"/>
        </dgm:presLayoutVars>
      </dgm:prSet>
      <dgm:spPr/>
    </dgm:pt>
    <dgm:pt modelId="{82F00524-DF96-4195-9221-4E7A2DDE68A5}" type="pres">
      <dgm:prSet presAssocID="{B6390827-D9C5-4164-9CD8-F0B3A3A70B0A}" presName="sibTransComposite" presStyleCnt="0"/>
      <dgm:spPr/>
    </dgm:pt>
    <dgm:pt modelId="{D908D50A-4A4E-4B81-B8ED-09EDA0C1C75C}" type="pres">
      <dgm:prSet presAssocID="{85F05EFF-C9B9-4F92-BF3C-3B36B90BF314}" presName="compositeNode" presStyleCnt="0"/>
      <dgm:spPr/>
    </dgm:pt>
    <dgm:pt modelId="{0F7DCC87-A683-4594-A4D2-65D5AE546E3C}" type="pres">
      <dgm:prSet presAssocID="{85F05EFF-C9B9-4F92-BF3C-3B36B90BF31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6F89B81-8ED5-4B4A-8D6D-97F76DB25903}" type="pres">
      <dgm:prSet presAssocID="{85F05EFF-C9B9-4F92-BF3C-3B36B90BF314}" presName="parSh" presStyleCnt="0"/>
      <dgm:spPr/>
    </dgm:pt>
    <dgm:pt modelId="{4E0E6F31-1843-468D-A465-DC5FB598F1AF}" type="pres">
      <dgm:prSet presAssocID="{85F05EFF-C9B9-4F92-BF3C-3B36B90BF314}" presName="lineNode" presStyleLbl="alignAccFollowNode1" presStyleIdx="3" presStyleCnt="21"/>
      <dgm:spPr/>
    </dgm:pt>
    <dgm:pt modelId="{D269B285-47B9-4562-B223-2D9211EAB02B}" type="pres">
      <dgm:prSet presAssocID="{85F05EFF-C9B9-4F92-BF3C-3B36B90BF314}" presName="lineArrowNode" presStyleLbl="alignAccFollowNode1" presStyleIdx="4" presStyleCnt="21"/>
      <dgm:spPr/>
    </dgm:pt>
    <dgm:pt modelId="{1111975A-B3D1-4951-B50D-8A015523552E}" type="pres">
      <dgm:prSet presAssocID="{03220EF1-2176-404C-90A3-464AB1AC35D0}" presName="sibTransNodeCircle" presStyleLbl="alignNode1" presStyleIdx="1" presStyleCnt="7">
        <dgm:presLayoutVars>
          <dgm:chMax val="0"/>
          <dgm:bulletEnabled/>
        </dgm:presLayoutVars>
      </dgm:prSet>
      <dgm:spPr/>
    </dgm:pt>
    <dgm:pt modelId="{A51A2BF6-E9C1-41CC-B60D-061928BE5DED}" type="pres">
      <dgm:prSet presAssocID="{03220EF1-2176-404C-90A3-464AB1AC35D0}" presName="spacerBetweenCircleAndCallout" presStyleCnt="0">
        <dgm:presLayoutVars/>
      </dgm:prSet>
      <dgm:spPr/>
    </dgm:pt>
    <dgm:pt modelId="{E6A14475-5939-4B79-9E44-7CC7CF777405}" type="pres">
      <dgm:prSet presAssocID="{85F05EFF-C9B9-4F92-BF3C-3B36B90BF314}" presName="nodeText" presStyleLbl="alignAccFollowNode1" presStyleIdx="5" presStyleCnt="21">
        <dgm:presLayoutVars>
          <dgm:bulletEnabled val="1"/>
        </dgm:presLayoutVars>
      </dgm:prSet>
      <dgm:spPr/>
    </dgm:pt>
    <dgm:pt modelId="{FAB1CB6C-3534-4EB5-B8A2-95A482D5FA5C}" type="pres">
      <dgm:prSet presAssocID="{03220EF1-2176-404C-90A3-464AB1AC35D0}" presName="sibTransComposite" presStyleCnt="0"/>
      <dgm:spPr/>
    </dgm:pt>
    <dgm:pt modelId="{7C872E35-BCF1-4BC9-AA0A-B658CF23FEB5}" type="pres">
      <dgm:prSet presAssocID="{80935393-CDA2-43C6-AD86-51C331E4C1B0}" presName="compositeNode" presStyleCnt="0"/>
      <dgm:spPr/>
    </dgm:pt>
    <dgm:pt modelId="{9514F425-692D-43DE-A12D-C2B6C1F89B8A}" type="pres">
      <dgm:prSet presAssocID="{80935393-CDA2-43C6-AD86-51C331E4C1B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12C18DA-F70F-41B6-8CBA-A09548AD7778}" type="pres">
      <dgm:prSet presAssocID="{80935393-CDA2-43C6-AD86-51C331E4C1B0}" presName="parSh" presStyleCnt="0"/>
      <dgm:spPr/>
    </dgm:pt>
    <dgm:pt modelId="{2CD751F6-18FB-4810-883D-529695572EC8}" type="pres">
      <dgm:prSet presAssocID="{80935393-CDA2-43C6-AD86-51C331E4C1B0}" presName="lineNode" presStyleLbl="alignAccFollowNode1" presStyleIdx="6" presStyleCnt="21"/>
      <dgm:spPr/>
    </dgm:pt>
    <dgm:pt modelId="{5ACFB458-490C-406C-8775-2FD74516A1C0}" type="pres">
      <dgm:prSet presAssocID="{80935393-CDA2-43C6-AD86-51C331E4C1B0}" presName="lineArrowNode" presStyleLbl="alignAccFollowNode1" presStyleIdx="7" presStyleCnt="21"/>
      <dgm:spPr/>
    </dgm:pt>
    <dgm:pt modelId="{8F9C470C-C815-42DF-A468-4768F7EB2DC2}" type="pres">
      <dgm:prSet presAssocID="{758DB791-53FB-4DD0-8ADC-3476336DD457}" presName="sibTransNodeCircle" presStyleLbl="alignNode1" presStyleIdx="2" presStyleCnt="7">
        <dgm:presLayoutVars>
          <dgm:chMax val="0"/>
          <dgm:bulletEnabled/>
        </dgm:presLayoutVars>
      </dgm:prSet>
      <dgm:spPr/>
    </dgm:pt>
    <dgm:pt modelId="{848B3793-D9FE-40D7-888D-2F59206690BE}" type="pres">
      <dgm:prSet presAssocID="{758DB791-53FB-4DD0-8ADC-3476336DD457}" presName="spacerBetweenCircleAndCallout" presStyleCnt="0">
        <dgm:presLayoutVars/>
      </dgm:prSet>
      <dgm:spPr/>
    </dgm:pt>
    <dgm:pt modelId="{9BCC0B23-2E75-4BEE-B719-FA2D18615807}" type="pres">
      <dgm:prSet presAssocID="{80935393-CDA2-43C6-AD86-51C331E4C1B0}" presName="nodeText" presStyleLbl="alignAccFollowNode1" presStyleIdx="8" presStyleCnt="21" custScaleX="131765">
        <dgm:presLayoutVars>
          <dgm:bulletEnabled val="1"/>
        </dgm:presLayoutVars>
      </dgm:prSet>
      <dgm:spPr/>
    </dgm:pt>
    <dgm:pt modelId="{2276933D-B118-4612-ABEE-E2AFC947CF9C}" type="pres">
      <dgm:prSet presAssocID="{758DB791-53FB-4DD0-8ADC-3476336DD457}" presName="sibTransComposite" presStyleCnt="0"/>
      <dgm:spPr/>
    </dgm:pt>
    <dgm:pt modelId="{54994201-BDCE-4DB2-A445-2FE0A721A8A9}" type="pres">
      <dgm:prSet presAssocID="{BE5817C3-B1D0-4DC5-98C2-46AB5E89F9E5}" presName="compositeNode" presStyleCnt="0"/>
      <dgm:spPr/>
    </dgm:pt>
    <dgm:pt modelId="{082CB4A4-4E2A-4901-99F3-2EDEAA14F38A}" type="pres">
      <dgm:prSet presAssocID="{BE5817C3-B1D0-4DC5-98C2-46AB5E89F9E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ED221D1-AF1F-4A25-90A2-85FF6618CC32}" type="pres">
      <dgm:prSet presAssocID="{BE5817C3-B1D0-4DC5-98C2-46AB5E89F9E5}" presName="parSh" presStyleCnt="0"/>
      <dgm:spPr/>
    </dgm:pt>
    <dgm:pt modelId="{53D9EDBC-20A3-40EE-B407-22CA6C166751}" type="pres">
      <dgm:prSet presAssocID="{BE5817C3-B1D0-4DC5-98C2-46AB5E89F9E5}" presName="lineNode" presStyleLbl="alignAccFollowNode1" presStyleIdx="9" presStyleCnt="21"/>
      <dgm:spPr/>
    </dgm:pt>
    <dgm:pt modelId="{ACDF40F2-FDBC-47F1-8B45-3B6BBE5CB8AD}" type="pres">
      <dgm:prSet presAssocID="{BE5817C3-B1D0-4DC5-98C2-46AB5E89F9E5}" presName="lineArrowNode" presStyleLbl="alignAccFollowNode1" presStyleIdx="10" presStyleCnt="21"/>
      <dgm:spPr/>
    </dgm:pt>
    <dgm:pt modelId="{22862313-4205-4AB7-8D71-24503EF0E477}" type="pres">
      <dgm:prSet presAssocID="{EE44F9F7-D7F1-49F6-BA9F-24433AB90BB6}" presName="sibTransNodeCircle" presStyleLbl="alignNode1" presStyleIdx="3" presStyleCnt="7">
        <dgm:presLayoutVars>
          <dgm:chMax val="0"/>
          <dgm:bulletEnabled/>
        </dgm:presLayoutVars>
      </dgm:prSet>
      <dgm:spPr/>
    </dgm:pt>
    <dgm:pt modelId="{DE22DF2A-15E6-4430-AD7A-9E8C2EF33370}" type="pres">
      <dgm:prSet presAssocID="{EE44F9F7-D7F1-49F6-BA9F-24433AB90BB6}" presName="spacerBetweenCircleAndCallout" presStyleCnt="0">
        <dgm:presLayoutVars/>
      </dgm:prSet>
      <dgm:spPr/>
    </dgm:pt>
    <dgm:pt modelId="{482D4B64-DC8B-40D9-86D6-024702B479D0}" type="pres">
      <dgm:prSet presAssocID="{BE5817C3-B1D0-4DC5-98C2-46AB5E89F9E5}" presName="nodeText" presStyleLbl="alignAccFollowNode1" presStyleIdx="11" presStyleCnt="21">
        <dgm:presLayoutVars>
          <dgm:bulletEnabled val="1"/>
        </dgm:presLayoutVars>
      </dgm:prSet>
      <dgm:spPr/>
    </dgm:pt>
    <dgm:pt modelId="{D259F71B-2B61-4312-A2EF-6EF0358E1172}" type="pres">
      <dgm:prSet presAssocID="{EE44F9F7-D7F1-49F6-BA9F-24433AB90BB6}" presName="sibTransComposite" presStyleCnt="0"/>
      <dgm:spPr/>
    </dgm:pt>
    <dgm:pt modelId="{4E04FC40-88BA-4894-8F47-118E2D3B9E32}" type="pres">
      <dgm:prSet presAssocID="{E4E5E3E0-0080-4977-AA5B-6944DC0B285E}" presName="compositeNode" presStyleCnt="0"/>
      <dgm:spPr/>
    </dgm:pt>
    <dgm:pt modelId="{7FB4DA12-6BA5-463D-97D3-44FA95989646}" type="pres">
      <dgm:prSet presAssocID="{E4E5E3E0-0080-4977-AA5B-6944DC0B285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07FACBA-FFC9-45AD-9B24-5B46564260F5}" type="pres">
      <dgm:prSet presAssocID="{E4E5E3E0-0080-4977-AA5B-6944DC0B285E}" presName="parSh" presStyleCnt="0"/>
      <dgm:spPr/>
    </dgm:pt>
    <dgm:pt modelId="{28A554AD-F6F2-4DD2-A7C5-AE71595DB228}" type="pres">
      <dgm:prSet presAssocID="{E4E5E3E0-0080-4977-AA5B-6944DC0B285E}" presName="lineNode" presStyleLbl="alignAccFollowNode1" presStyleIdx="12" presStyleCnt="21"/>
      <dgm:spPr/>
    </dgm:pt>
    <dgm:pt modelId="{AC19FEF9-B075-4D91-B782-AA740FFD3257}" type="pres">
      <dgm:prSet presAssocID="{E4E5E3E0-0080-4977-AA5B-6944DC0B285E}" presName="lineArrowNode" presStyleLbl="alignAccFollowNode1" presStyleIdx="13" presStyleCnt="21"/>
      <dgm:spPr/>
    </dgm:pt>
    <dgm:pt modelId="{61F7CE80-89B2-4B60-89E4-2650D81113B0}" type="pres">
      <dgm:prSet presAssocID="{8AD27F5F-2CFD-4180-BABF-BA89C41E1FA4}" presName="sibTransNodeCircle" presStyleLbl="alignNode1" presStyleIdx="4" presStyleCnt="7">
        <dgm:presLayoutVars>
          <dgm:chMax val="0"/>
          <dgm:bulletEnabled/>
        </dgm:presLayoutVars>
      </dgm:prSet>
      <dgm:spPr/>
    </dgm:pt>
    <dgm:pt modelId="{4361F713-1CED-49FE-81DD-655C0E7988E8}" type="pres">
      <dgm:prSet presAssocID="{8AD27F5F-2CFD-4180-BABF-BA89C41E1FA4}" presName="spacerBetweenCircleAndCallout" presStyleCnt="0">
        <dgm:presLayoutVars/>
      </dgm:prSet>
      <dgm:spPr/>
    </dgm:pt>
    <dgm:pt modelId="{4D3A3F9E-727F-4F5C-8197-376ED81CD082}" type="pres">
      <dgm:prSet presAssocID="{E4E5E3E0-0080-4977-AA5B-6944DC0B285E}" presName="nodeText" presStyleLbl="alignAccFollowNode1" presStyleIdx="14" presStyleCnt="21">
        <dgm:presLayoutVars>
          <dgm:bulletEnabled val="1"/>
        </dgm:presLayoutVars>
      </dgm:prSet>
      <dgm:spPr/>
    </dgm:pt>
    <dgm:pt modelId="{365F6AA4-3357-446D-8CFB-243357D2FDA9}" type="pres">
      <dgm:prSet presAssocID="{8AD27F5F-2CFD-4180-BABF-BA89C41E1FA4}" presName="sibTransComposite" presStyleCnt="0"/>
      <dgm:spPr/>
    </dgm:pt>
    <dgm:pt modelId="{861B4247-4BA3-4023-9254-A1CEBD36B9B7}" type="pres">
      <dgm:prSet presAssocID="{23EB1EAE-4BA1-4811-9FC4-F86A42E57721}" presName="compositeNode" presStyleCnt="0"/>
      <dgm:spPr/>
    </dgm:pt>
    <dgm:pt modelId="{90EB34C5-2266-41E3-BFFE-3ABDD73CE9BD}" type="pres">
      <dgm:prSet presAssocID="{23EB1EAE-4BA1-4811-9FC4-F86A42E5772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4AC3DEB-D304-4754-8745-AA62F864349D}" type="pres">
      <dgm:prSet presAssocID="{23EB1EAE-4BA1-4811-9FC4-F86A42E57721}" presName="parSh" presStyleCnt="0"/>
      <dgm:spPr/>
    </dgm:pt>
    <dgm:pt modelId="{520AB159-D717-478E-B67D-55FA0FF03DEA}" type="pres">
      <dgm:prSet presAssocID="{23EB1EAE-4BA1-4811-9FC4-F86A42E57721}" presName="lineNode" presStyleLbl="alignAccFollowNode1" presStyleIdx="15" presStyleCnt="21"/>
      <dgm:spPr/>
    </dgm:pt>
    <dgm:pt modelId="{60D14250-276F-4CB4-A1E7-B158077C303C}" type="pres">
      <dgm:prSet presAssocID="{23EB1EAE-4BA1-4811-9FC4-F86A42E57721}" presName="lineArrowNode" presStyleLbl="alignAccFollowNode1" presStyleIdx="16" presStyleCnt="21"/>
      <dgm:spPr/>
    </dgm:pt>
    <dgm:pt modelId="{6D7CC31F-A4BD-4A1E-897F-ABD00F50E02A}" type="pres">
      <dgm:prSet presAssocID="{047C8590-5D88-425B-827C-5A8740F26BD6}" presName="sibTransNodeCircle" presStyleLbl="alignNode1" presStyleIdx="5" presStyleCnt="7">
        <dgm:presLayoutVars>
          <dgm:chMax val="0"/>
          <dgm:bulletEnabled/>
        </dgm:presLayoutVars>
      </dgm:prSet>
      <dgm:spPr/>
    </dgm:pt>
    <dgm:pt modelId="{B3E34369-64AF-4D0C-A58A-D83287FA70AF}" type="pres">
      <dgm:prSet presAssocID="{047C8590-5D88-425B-827C-5A8740F26BD6}" presName="spacerBetweenCircleAndCallout" presStyleCnt="0">
        <dgm:presLayoutVars/>
      </dgm:prSet>
      <dgm:spPr/>
    </dgm:pt>
    <dgm:pt modelId="{C3BC9450-D43A-468F-BEEB-2BEDD65B56CB}" type="pres">
      <dgm:prSet presAssocID="{23EB1EAE-4BA1-4811-9FC4-F86A42E57721}" presName="nodeText" presStyleLbl="alignAccFollowNode1" presStyleIdx="17" presStyleCnt="21">
        <dgm:presLayoutVars>
          <dgm:bulletEnabled val="1"/>
        </dgm:presLayoutVars>
      </dgm:prSet>
      <dgm:spPr/>
    </dgm:pt>
    <dgm:pt modelId="{F38D4827-DF0A-44DC-8952-F417325427DE}" type="pres">
      <dgm:prSet presAssocID="{047C8590-5D88-425B-827C-5A8740F26BD6}" presName="sibTransComposite" presStyleCnt="0"/>
      <dgm:spPr/>
    </dgm:pt>
    <dgm:pt modelId="{FCC77349-8E7D-4C1A-A07C-94E8C006F56D}" type="pres">
      <dgm:prSet presAssocID="{350B106B-F861-4638-A17D-145C512F9BC8}" presName="compositeNode" presStyleCnt="0"/>
      <dgm:spPr/>
    </dgm:pt>
    <dgm:pt modelId="{8C014073-D66E-4A13-A1DE-5D91758BE8D6}" type="pres">
      <dgm:prSet presAssocID="{350B106B-F861-4638-A17D-145C512F9BC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5118B85-9AA5-4A8D-8338-1AA3F2B51267}" type="pres">
      <dgm:prSet presAssocID="{350B106B-F861-4638-A17D-145C512F9BC8}" presName="parSh" presStyleCnt="0"/>
      <dgm:spPr/>
    </dgm:pt>
    <dgm:pt modelId="{71E531E0-B033-41D4-B48A-3BE0D5562D1E}" type="pres">
      <dgm:prSet presAssocID="{350B106B-F861-4638-A17D-145C512F9BC8}" presName="lineNode" presStyleLbl="alignAccFollowNode1" presStyleIdx="18" presStyleCnt="21"/>
      <dgm:spPr/>
    </dgm:pt>
    <dgm:pt modelId="{CCF650BB-85F0-4332-948F-FBD3A01DCD2F}" type="pres">
      <dgm:prSet presAssocID="{350B106B-F861-4638-A17D-145C512F9BC8}" presName="lineArrowNode" presStyleLbl="alignAccFollowNode1" presStyleIdx="19" presStyleCnt="21"/>
      <dgm:spPr/>
    </dgm:pt>
    <dgm:pt modelId="{65F3B33F-6990-4EE2-BBAA-ABC6AF7C2F2A}" type="pres">
      <dgm:prSet presAssocID="{2AC624EC-F157-41B5-A981-9083EC75F3B5}" presName="sibTransNodeCircle" presStyleLbl="alignNode1" presStyleIdx="6" presStyleCnt="7">
        <dgm:presLayoutVars>
          <dgm:chMax val="0"/>
          <dgm:bulletEnabled/>
        </dgm:presLayoutVars>
      </dgm:prSet>
      <dgm:spPr/>
    </dgm:pt>
    <dgm:pt modelId="{DA1A108D-9469-4BFE-9AFF-0638618FFCE2}" type="pres">
      <dgm:prSet presAssocID="{2AC624EC-F157-41B5-A981-9083EC75F3B5}" presName="spacerBetweenCircleAndCallout" presStyleCnt="0">
        <dgm:presLayoutVars/>
      </dgm:prSet>
      <dgm:spPr/>
    </dgm:pt>
    <dgm:pt modelId="{B3F3125A-8B21-4E6C-90E4-67B7666CC567}" type="pres">
      <dgm:prSet presAssocID="{350B106B-F861-4638-A17D-145C512F9BC8}" presName="nodeText" presStyleLbl="alignAccFollowNode1" presStyleIdx="20" presStyleCnt="21">
        <dgm:presLayoutVars>
          <dgm:bulletEnabled val="1"/>
        </dgm:presLayoutVars>
      </dgm:prSet>
      <dgm:spPr/>
    </dgm:pt>
  </dgm:ptLst>
  <dgm:cxnLst>
    <dgm:cxn modelId="{AF8DEC05-0752-49FD-BECC-8F4ACBFDCA6A}" srcId="{E2601090-BCE1-4367-80A5-6D10E415E03A}" destId="{56DBE8D7-85BD-4F5E-AD22-FAEA32C14332}" srcOrd="0" destOrd="0" parTransId="{67F3A73B-DE3A-42B8-8DBD-A5866841E5DB}" sibTransId="{B6390827-D9C5-4164-9CD8-F0B3A3A70B0A}"/>
    <dgm:cxn modelId="{06691909-237A-4988-B3D0-00DE9CF7F1C5}" srcId="{E2601090-BCE1-4367-80A5-6D10E415E03A}" destId="{E4E5E3E0-0080-4977-AA5B-6944DC0B285E}" srcOrd="4" destOrd="0" parTransId="{6C3BE565-33D6-4430-8E84-0273BC07AF03}" sibTransId="{8AD27F5F-2CFD-4180-BABF-BA89C41E1FA4}"/>
    <dgm:cxn modelId="{EA088F14-3FCB-446D-90BC-041CB229AEA8}" srcId="{E2601090-BCE1-4367-80A5-6D10E415E03A}" destId="{23EB1EAE-4BA1-4811-9FC4-F86A42E57721}" srcOrd="5" destOrd="0" parTransId="{AF8D9395-17F6-4A3B-9B66-61B1F1287C77}" sibTransId="{047C8590-5D88-425B-827C-5A8740F26BD6}"/>
    <dgm:cxn modelId="{E9BAB728-03DE-482B-9F2D-7379802777EB}" type="presOf" srcId="{E4E5E3E0-0080-4977-AA5B-6944DC0B285E}" destId="{4D3A3F9E-727F-4F5C-8197-376ED81CD082}" srcOrd="0" destOrd="0" presId="urn:microsoft.com/office/officeart/2016/7/layout/LinearArrowProcessNumbered"/>
    <dgm:cxn modelId="{CD858C3C-9D98-4C2F-B461-4923B88E14DB}" type="presOf" srcId="{350B106B-F861-4638-A17D-145C512F9BC8}" destId="{B3F3125A-8B21-4E6C-90E4-67B7666CC567}" srcOrd="0" destOrd="0" presId="urn:microsoft.com/office/officeart/2016/7/layout/LinearArrowProcessNumbered"/>
    <dgm:cxn modelId="{53E27B60-A2C7-48AD-B985-774E945D4711}" type="presOf" srcId="{2AC624EC-F157-41B5-A981-9083EC75F3B5}" destId="{65F3B33F-6990-4EE2-BBAA-ABC6AF7C2F2A}" srcOrd="0" destOrd="0" presId="urn:microsoft.com/office/officeart/2016/7/layout/LinearArrowProcessNumbered"/>
    <dgm:cxn modelId="{A6EB4041-7787-4646-9566-C0E0103D965E}" srcId="{E2601090-BCE1-4367-80A5-6D10E415E03A}" destId="{BE5817C3-B1D0-4DC5-98C2-46AB5E89F9E5}" srcOrd="3" destOrd="0" parTransId="{26268685-A502-40DD-8838-C5F9D31D89B8}" sibTransId="{EE44F9F7-D7F1-49F6-BA9F-24433AB90BB6}"/>
    <dgm:cxn modelId="{F79E7842-F191-40C1-8E5B-DF2330DA94B9}" type="presOf" srcId="{03220EF1-2176-404C-90A3-464AB1AC35D0}" destId="{1111975A-B3D1-4951-B50D-8A015523552E}" srcOrd="0" destOrd="0" presId="urn:microsoft.com/office/officeart/2016/7/layout/LinearArrowProcessNumbered"/>
    <dgm:cxn modelId="{1514A745-0710-4C04-AB5E-4CBEFB3644EC}" type="presOf" srcId="{B6390827-D9C5-4164-9CD8-F0B3A3A70B0A}" destId="{F3089CA6-A698-4661-A64C-DD684CA5B688}" srcOrd="0" destOrd="0" presId="urn:microsoft.com/office/officeart/2016/7/layout/LinearArrowProcessNumbered"/>
    <dgm:cxn modelId="{96C65871-ABA7-46E4-8D25-7E48936F7A64}" srcId="{E2601090-BCE1-4367-80A5-6D10E415E03A}" destId="{350B106B-F861-4638-A17D-145C512F9BC8}" srcOrd="6" destOrd="0" parTransId="{22F7296C-73E9-456B-84C4-4A5583910217}" sibTransId="{2AC624EC-F157-41B5-A981-9083EC75F3B5}"/>
    <dgm:cxn modelId="{ECA20F93-E3F8-4ED4-8F21-740A6E3C5464}" type="presOf" srcId="{56DBE8D7-85BD-4F5E-AD22-FAEA32C14332}" destId="{114898EE-97EB-42E6-ABE0-DD50E8252677}" srcOrd="0" destOrd="0" presId="urn:microsoft.com/office/officeart/2016/7/layout/LinearArrowProcessNumbered"/>
    <dgm:cxn modelId="{6F9C7794-7681-4317-A1CC-2D982CB1DD4C}" type="presOf" srcId="{23EB1EAE-4BA1-4811-9FC4-F86A42E57721}" destId="{C3BC9450-D43A-468F-BEEB-2BEDD65B56CB}" srcOrd="0" destOrd="0" presId="urn:microsoft.com/office/officeart/2016/7/layout/LinearArrowProcessNumbered"/>
    <dgm:cxn modelId="{238E8BA5-56EC-4D08-AB68-FD2811E61A9C}" type="presOf" srcId="{E2601090-BCE1-4367-80A5-6D10E415E03A}" destId="{174EB3C4-4BE1-45FC-83D5-C4D43CA7B8F7}" srcOrd="0" destOrd="0" presId="urn:microsoft.com/office/officeart/2016/7/layout/LinearArrowProcessNumbered"/>
    <dgm:cxn modelId="{DE7C6DB9-9DF0-43BF-A10E-1D32051DB0CA}" type="presOf" srcId="{80935393-CDA2-43C6-AD86-51C331E4C1B0}" destId="{9BCC0B23-2E75-4BEE-B719-FA2D18615807}" srcOrd="0" destOrd="0" presId="urn:microsoft.com/office/officeart/2016/7/layout/LinearArrowProcessNumbered"/>
    <dgm:cxn modelId="{42EB42BC-8A17-4A62-B245-6E567523AF18}" type="presOf" srcId="{EE44F9F7-D7F1-49F6-BA9F-24433AB90BB6}" destId="{22862313-4205-4AB7-8D71-24503EF0E477}" srcOrd="0" destOrd="0" presId="urn:microsoft.com/office/officeart/2016/7/layout/LinearArrowProcessNumbered"/>
    <dgm:cxn modelId="{5E5AE2C7-CA08-4293-99FB-5D3B72AD2C2A}" srcId="{E2601090-BCE1-4367-80A5-6D10E415E03A}" destId="{80935393-CDA2-43C6-AD86-51C331E4C1B0}" srcOrd="2" destOrd="0" parTransId="{AD18E03C-C530-43F0-81C0-AC21019BC55E}" sibTransId="{758DB791-53FB-4DD0-8ADC-3476336DD457}"/>
    <dgm:cxn modelId="{5CFDFCC8-BC67-4385-8081-723733C21187}" type="presOf" srcId="{BE5817C3-B1D0-4DC5-98C2-46AB5E89F9E5}" destId="{482D4B64-DC8B-40D9-86D6-024702B479D0}" srcOrd="0" destOrd="0" presId="urn:microsoft.com/office/officeart/2016/7/layout/LinearArrowProcessNumbered"/>
    <dgm:cxn modelId="{AE1F87C9-83C5-4B31-8ABF-779A77BEE705}" type="presOf" srcId="{758DB791-53FB-4DD0-8ADC-3476336DD457}" destId="{8F9C470C-C815-42DF-A468-4768F7EB2DC2}" srcOrd="0" destOrd="0" presId="urn:microsoft.com/office/officeart/2016/7/layout/LinearArrowProcessNumbered"/>
    <dgm:cxn modelId="{5AA475DE-4DB8-4B05-9713-C999C076D3BA}" type="presOf" srcId="{8AD27F5F-2CFD-4180-BABF-BA89C41E1FA4}" destId="{61F7CE80-89B2-4B60-89E4-2650D81113B0}" srcOrd="0" destOrd="0" presId="urn:microsoft.com/office/officeart/2016/7/layout/LinearArrowProcessNumbered"/>
    <dgm:cxn modelId="{CEE0CEED-70EE-4A08-AB65-4F34DFAAEC26}" srcId="{E2601090-BCE1-4367-80A5-6D10E415E03A}" destId="{85F05EFF-C9B9-4F92-BF3C-3B36B90BF314}" srcOrd="1" destOrd="0" parTransId="{91AFCBA0-7F0D-4254-B9F5-56C6EF69AF00}" sibTransId="{03220EF1-2176-404C-90A3-464AB1AC35D0}"/>
    <dgm:cxn modelId="{990109F5-D68D-4E4E-9C7A-9F79AC545C2F}" type="presOf" srcId="{047C8590-5D88-425B-827C-5A8740F26BD6}" destId="{6D7CC31F-A4BD-4A1E-897F-ABD00F50E02A}" srcOrd="0" destOrd="0" presId="urn:microsoft.com/office/officeart/2016/7/layout/LinearArrowProcessNumbered"/>
    <dgm:cxn modelId="{DF03F4F7-CBA7-47B6-8531-2180034EF331}" type="presOf" srcId="{85F05EFF-C9B9-4F92-BF3C-3B36B90BF314}" destId="{E6A14475-5939-4B79-9E44-7CC7CF777405}" srcOrd="0" destOrd="0" presId="urn:microsoft.com/office/officeart/2016/7/layout/LinearArrowProcessNumbered"/>
    <dgm:cxn modelId="{2D0C99C9-191E-4E4A-AF71-13ED182E4B97}" type="presParOf" srcId="{174EB3C4-4BE1-45FC-83D5-C4D43CA7B8F7}" destId="{291E9AFB-05EF-4BF5-AF8F-B3C628BC99A1}" srcOrd="0" destOrd="0" presId="urn:microsoft.com/office/officeart/2016/7/layout/LinearArrowProcessNumbered"/>
    <dgm:cxn modelId="{CCCEB341-8F8A-4F77-A1E8-B316D343BD5A}" type="presParOf" srcId="{291E9AFB-05EF-4BF5-AF8F-B3C628BC99A1}" destId="{8FA6C66E-BE04-4ACC-B72A-89EA7F8BFC9E}" srcOrd="0" destOrd="0" presId="urn:microsoft.com/office/officeart/2016/7/layout/LinearArrowProcessNumbered"/>
    <dgm:cxn modelId="{06F43611-F92C-4A6D-8E5C-978D7C734825}" type="presParOf" srcId="{291E9AFB-05EF-4BF5-AF8F-B3C628BC99A1}" destId="{3301D902-8581-4234-B553-E6715644D021}" srcOrd="1" destOrd="0" presId="urn:microsoft.com/office/officeart/2016/7/layout/LinearArrowProcessNumbered"/>
    <dgm:cxn modelId="{1F4A1A77-ACC0-4AB2-AEC1-A891C9B4E697}" type="presParOf" srcId="{3301D902-8581-4234-B553-E6715644D021}" destId="{BEB6585D-E5C2-44BD-B120-1DDC5FE98D45}" srcOrd="0" destOrd="0" presId="urn:microsoft.com/office/officeart/2016/7/layout/LinearArrowProcessNumbered"/>
    <dgm:cxn modelId="{B2490AA1-7427-431F-B900-692E9684B747}" type="presParOf" srcId="{3301D902-8581-4234-B553-E6715644D021}" destId="{07F55C9B-C26A-4FD6-9EF8-DCDDC5C9C4F2}" srcOrd="1" destOrd="0" presId="urn:microsoft.com/office/officeart/2016/7/layout/LinearArrowProcessNumbered"/>
    <dgm:cxn modelId="{1C524DCF-3966-4172-B7DB-3590CDD094C4}" type="presParOf" srcId="{3301D902-8581-4234-B553-E6715644D021}" destId="{F3089CA6-A698-4661-A64C-DD684CA5B688}" srcOrd="2" destOrd="0" presId="urn:microsoft.com/office/officeart/2016/7/layout/LinearArrowProcessNumbered"/>
    <dgm:cxn modelId="{484FD6AA-E70D-49B4-B807-07DC2C501077}" type="presParOf" srcId="{3301D902-8581-4234-B553-E6715644D021}" destId="{BDF4809A-8B4E-4D75-8803-52493C53AFAC}" srcOrd="3" destOrd="0" presId="urn:microsoft.com/office/officeart/2016/7/layout/LinearArrowProcessNumbered"/>
    <dgm:cxn modelId="{B5F5C136-B365-4C9D-920E-11C74010A441}" type="presParOf" srcId="{291E9AFB-05EF-4BF5-AF8F-B3C628BC99A1}" destId="{114898EE-97EB-42E6-ABE0-DD50E8252677}" srcOrd="2" destOrd="0" presId="urn:microsoft.com/office/officeart/2016/7/layout/LinearArrowProcessNumbered"/>
    <dgm:cxn modelId="{A3AFC509-123C-42F3-B564-FB38F6185A18}" type="presParOf" srcId="{174EB3C4-4BE1-45FC-83D5-C4D43CA7B8F7}" destId="{82F00524-DF96-4195-9221-4E7A2DDE68A5}" srcOrd="1" destOrd="0" presId="urn:microsoft.com/office/officeart/2016/7/layout/LinearArrowProcessNumbered"/>
    <dgm:cxn modelId="{BD3ABAE0-2F72-4747-94AC-3CEEDAB7A4BE}" type="presParOf" srcId="{174EB3C4-4BE1-45FC-83D5-C4D43CA7B8F7}" destId="{D908D50A-4A4E-4B81-B8ED-09EDA0C1C75C}" srcOrd="2" destOrd="0" presId="urn:microsoft.com/office/officeart/2016/7/layout/LinearArrowProcessNumbered"/>
    <dgm:cxn modelId="{29001CDE-753F-4560-9A76-58C6DBF1803F}" type="presParOf" srcId="{D908D50A-4A4E-4B81-B8ED-09EDA0C1C75C}" destId="{0F7DCC87-A683-4594-A4D2-65D5AE546E3C}" srcOrd="0" destOrd="0" presId="urn:microsoft.com/office/officeart/2016/7/layout/LinearArrowProcessNumbered"/>
    <dgm:cxn modelId="{0ECB90F2-96D7-42B5-BFAB-13B139B2F60E}" type="presParOf" srcId="{D908D50A-4A4E-4B81-B8ED-09EDA0C1C75C}" destId="{66F89B81-8ED5-4B4A-8D6D-97F76DB25903}" srcOrd="1" destOrd="0" presId="urn:microsoft.com/office/officeart/2016/7/layout/LinearArrowProcessNumbered"/>
    <dgm:cxn modelId="{2234CF7F-700D-4C2F-8EB6-861CC84CF2F5}" type="presParOf" srcId="{66F89B81-8ED5-4B4A-8D6D-97F76DB25903}" destId="{4E0E6F31-1843-468D-A465-DC5FB598F1AF}" srcOrd="0" destOrd="0" presId="urn:microsoft.com/office/officeart/2016/7/layout/LinearArrowProcessNumbered"/>
    <dgm:cxn modelId="{D76EE46D-3645-451E-B4B2-C01528D73D46}" type="presParOf" srcId="{66F89B81-8ED5-4B4A-8D6D-97F76DB25903}" destId="{D269B285-47B9-4562-B223-2D9211EAB02B}" srcOrd="1" destOrd="0" presId="urn:microsoft.com/office/officeart/2016/7/layout/LinearArrowProcessNumbered"/>
    <dgm:cxn modelId="{27C347FA-585E-4BAC-AC0D-AEBB2E8A6DFD}" type="presParOf" srcId="{66F89B81-8ED5-4B4A-8D6D-97F76DB25903}" destId="{1111975A-B3D1-4951-B50D-8A015523552E}" srcOrd="2" destOrd="0" presId="urn:microsoft.com/office/officeart/2016/7/layout/LinearArrowProcessNumbered"/>
    <dgm:cxn modelId="{D2E7BA2D-C999-45B2-A34A-B379DFD7F7D8}" type="presParOf" srcId="{66F89B81-8ED5-4B4A-8D6D-97F76DB25903}" destId="{A51A2BF6-E9C1-41CC-B60D-061928BE5DED}" srcOrd="3" destOrd="0" presId="urn:microsoft.com/office/officeart/2016/7/layout/LinearArrowProcessNumbered"/>
    <dgm:cxn modelId="{5D69D93E-FA6B-4C92-AA54-91988083D9C4}" type="presParOf" srcId="{D908D50A-4A4E-4B81-B8ED-09EDA0C1C75C}" destId="{E6A14475-5939-4B79-9E44-7CC7CF777405}" srcOrd="2" destOrd="0" presId="urn:microsoft.com/office/officeart/2016/7/layout/LinearArrowProcessNumbered"/>
    <dgm:cxn modelId="{80F04A47-4EEB-435D-82CC-E8C709FE91BF}" type="presParOf" srcId="{174EB3C4-4BE1-45FC-83D5-C4D43CA7B8F7}" destId="{FAB1CB6C-3534-4EB5-B8A2-95A482D5FA5C}" srcOrd="3" destOrd="0" presId="urn:microsoft.com/office/officeart/2016/7/layout/LinearArrowProcessNumbered"/>
    <dgm:cxn modelId="{9980EDB0-4A9D-4F8D-B254-A8D9DB023BB8}" type="presParOf" srcId="{174EB3C4-4BE1-45FC-83D5-C4D43CA7B8F7}" destId="{7C872E35-BCF1-4BC9-AA0A-B658CF23FEB5}" srcOrd="4" destOrd="0" presId="urn:microsoft.com/office/officeart/2016/7/layout/LinearArrowProcessNumbered"/>
    <dgm:cxn modelId="{41F83017-877D-4D9A-B864-D68D3410C4E8}" type="presParOf" srcId="{7C872E35-BCF1-4BC9-AA0A-B658CF23FEB5}" destId="{9514F425-692D-43DE-A12D-C2B6C1F89B8A}" srcOrd="0" destOrd="0" presId="urn:microsoft.com/office/officeart/2016/7/layout/LinearArrowProcessNumbered"/>
    <dgm:cxn modelId="{E8067C49-B687-4318-ACF0-B9CAB3262F9B}" type="presParOf" srcId="{7C872E35-BCF1-4BC9-AA0A-B658CF23FEB5}" destId="{712C18DA-F70F-41B6-8CBA-A09548AD7778}" srcOrd="1" destOrd="0" presId="urn:microsoft.com/office/officeart/2016/7/layout/LinearArrowProcessNumbered"/>
    <dgm:cxn modelId="{B9B6CD5C-2541-478D-B7C2-ABC28E3DEE7C}" type="presParOf" srcId="{712C18DA-F70F-41B6-8CBA-A09548AD7778}" destId="{2CD751F6-18FB-4810-883D-529695572EC8}" srcOrd="0" destOrd="0" presId="urn:microsoft.com/office/officeart/2016/7/layout/LinearArrowProcessNumbered"/>
    <dgm:cxn modelId="{6D905459-9977-439E-BF8C-B4A636A2C0E9}" type="presParOf" srcId="{712C18DA-F70F-41B6-8CBA-A09548AD7778}" destId="{5ACFB458-490C-406C-8775-2FD74516A1C0}" srcOrd="1" destOrd="0" presId="urn:microsoft.com/office/officeart/2016/7/layout/LinearArrowProcessNumbered"/>
    <dgm:cxn modelId="{94806E12-3CC1-4192-AC98-6B699FDA76B7}" type="presParOf" srcId="{712C18DA-F70F-41B6-8CBA-A09548AD7778}" destId="{8F9C470C-C815-42DF-A468-4768F7EB2DC2}" srcOrd="2" destOrd="0" presId="urn:microsoft.com/office/officeart/2016/7/layout/LinearArrowProcessNumbered"/>
    <dgm:cxn modelId="{5A0D2F6F-9337-4553-9955-945C1A1C2050}" type="presParOf" srcId="{712C18DA-F70F-41B6-8CBA-A09548AD7778}" destId="{848B3793-D9FE-40D7-888D-2F59206690BE}" srcOrd="3" destOrd="0" presId="urn:microsoft.com/office/officeart/2016/7/layout/LinearArrowProcessNumbered"/>
    <dgm:cxn modelId="{A19F26F0-ACBA-4F66-8E07-9138D194B69C}" type="presParOf" srcId="{7C872E35-BCF1-4BC9-AA0A-B658CF23FEB5}" destId="{9BCC0B23-2E75-4BEE-B719-FA2D18615807}" srcOrd="2" destOrd="0" presId="urn:microsoft.com/office/officeart/2016/7/layout/LinearArrowProcessNumbered"/>
    <dgm:cxn modelId="{D4AD9449-35D4-4A1A-ADFF-243B206245C1}" type="presParOf" srcId="{174EB3C4-4BE1-45FC-83D5-C4D43CA7B8F7}" destId="{2276933D-B118-4612-ABEE-E2AFC947CF9C}" srcOrd="5" destOrd="0" presId="urn:microsoft.com/office/officeart/2016/7/layout/LinearArrowProcessNumbered"/>
    <dgm:cxn modelId="{8ADF69E3-3F80-44B7-A436-85C539984B5A}" type="presParOf" srcId="{174EB3C4-4BE1-45FC-83D5-C4D43CA7B8F7}" destId="{54994201-BDCE-4DB2-A445-2FE0A721A8A9}" srcOrd="6" destOrd="0" presId="urn:microsoft.com/office/officeart/2016/7/layout/LinearArrowProcessNumbered"/>
    <dgm:cxn modelId="{8C95F5DF-1926-4D66-803B-0D776DFB45A9}" type="presParOf" srcId="{54994201-BDCE-4DB2-A445-2FE0A721A8A9}" destId="{082CB4A4-4E2A-4901-99F3-2EDEAA14F38A}" srcOrd="0" destOrd="0" presId="urn:microsoft.com/office/officeart/2016/7/layout/LinearArrowProcessNumbered"/>
    <dgm:cxn modelId="{45EF90F5-D97C-4F80-9A53-C91D92D7FF4A}" type="presParOf" srcId="{54994201-BDCE-4DB2-A445-2FE0A721A8A9}" destId="{AED221D1-AF1F-4A25-90A2-85FF6618CC32}" srcOrd="1" destOrd="0" presId="urn:microsoft.com/office/officeart/2016/7/layout/LinearArrowProcessNumbered"/>
    <dgm:cxn modelId="{4AC1229E-092F-4165-ADAE-9C8CD372D0CD}" type="presParOf" srcId="{AED221D1-AF1F-4A25-90A2-85FF6618CC32}" destId="{53D9EDBC-20A3-40EE-B407-22CA6C166751}" srcOrd="0" destOrd="0" presId="urn:microsoft.com/office/officeart/2016/7/layout/LinearArrowProcessNumbered"/>
    <dgm:cxn modelId="{BED9B5A4-E255-4681-ACD0-E3C524CCDBC6}" type="presParOf" srcId="{AED221D1-AF1F-4A25-90A2-85FF6618CC32}" destId="{ACDF40F2-FDBC-47F1-8B45-3B6BBE5CB8AD}" srcOrd="1" destOrd="0" presId="urn:microsoft.com/office/officeart/2016/7/layout/LinearArrowProcessNumbered"/>
    <dgm:cxn modelId="{1ACCD1D8-CB85-46E1-9E3A-B9402FAB6A04}" type="presParOf" srcId="{AED221D1-AF1F-4A25-90A2-85FF6618CC32}" destId="{22862313-4205-4AB7-8D71-24503EF0E477}" srcOrd="2" destOrd="0" presId="urn:microsoft.com/office/officeart/2016/7/layout/LinearArrowProcessNumbered"/>
    <dgm:cxn modelId="{1CC4C7EA-7C9B-4466-AFFF-9D70BA8FDA79}" type="presParOf" srcId="{AED221D1-AF1F-4A25-90A2-85FF6618CC32}" destId="{DE22DF2A-15E6-4430-AD7A-9E8C2EF33370}" srcOrd="3" destOrd="0" presId="urn:microsoft.com/office/officeart/2016/7/layout/LinearArrowProcessNumbered"/>
    <dgm:cxn modelId="{89C5A3FE-31D2-41C3-9CFF-A380E487F77D}" type="presParOf" srcId="{54994201-BDCE-4DB2-A445-2FE0A721A8A9}" destId="{482D4B64-DC8B-40D9-86D6-024702B479D0}" srcOrd="2" destOrd="0" presId="urn:microsoft.com/office/officeart/2016/7/layout/LinearArrowProcessNumbered"/>
    <dgm:cxn modelId="{E82A59FE-988C-492F-8DAD-2C76C4D72D68}" type="presParOf" srcId="{174EB3C4-4BE1-45FC-83D5-C4D43CA7B8F7}" destId="{D259F71B-2B61-4312-A2EF-6EF0358E1172}" srcOrd="7" destOrd="0" presId="urn:microsoft.com/office/officeart/2016/7/layout/LinearArrowProcessNumbered"/>
    <dgm:cxn modelId="{3222E69A-039D-4401-86D0-111F10987FEA}" type="presParOf" srcId="{174EB3C4-4BE1-45FC-83D5-C4D43CA7B8F7}" destId="{4E04FC40-88BA-4894-8F47-118E2D3B9E32}" srcOrd="8" destOrd="0" presId="urn:microsoft.com/office/officeart/2016/7/layout/LinearArrowProcessNumbered"/>
    <dgm:cxn modelId="{1B13FA12-2B53-412D-997C-2B1930E3A483}" type="presParOf" srcId="{4E04FC40-88BA-4894-8F47-118E2D3B9E32}" destId="{7FB4DA12-6BA5-463D-97D3-44FA95989646}" srcOrd="0" destOrd="0" presId="urn:microsoft.com/office/officeart/2016/7/layout/LinearArrowProcessNumbered"/>
    <dgm:cxn modelId="{43BD4109-FDD9-4F79-8DAE-DBA07E8605C0}" type="presParOf" srcId="{4E04FC40-88BA-4894-8F47-118E2D3B9E32}" destId="{707FACBA-FFC9-45AD-9B24-5B46564260F5}" srcOrd="1" destOrd="0" presId="urn:microsoft.com/office/officeart/2016/7/layout/LinearArrowProcessNumbered"/>
    <dgm:cxn modelId="{681A7382-CFE2-4A9E-A9EC-241657C1D6C0}" type="presParOf" srcId="{707FACBA-FFC9-45AD-9B24-5B46564260F5}" destId="{28A554AD-F6F2-4DD2-A7C5-AE71595DB228}" srcOrd="0" destOrd="0" presId="urn:microsoft.com/office/officeart/2016/7/layout/LinearArrowProcessNumbered"/>
    <dgm:cxn modelId="{3F0D1BE2-D576-4E91-BEF7-3E9E733E9C1F}" type="presParOf" srcId="{707FACBA-FFC9-45AD-9B24-5B46564260F5}" destId="{AC19FEF9-B075-4D91-B782-AA740FFD3257}" srcOrd="1" destOrd="0" presId="urn:microsoft.com/office/officeart/2016/7/layout/LinearArrowProcessNumbered"/>
    <dgm:cxn modelId="{EBF3F72D-EA8D-47EA-B6E1-6CF8BC7C241B}" type="presParOf" srcId="{707FACBA-FFC9-45AD-9B24-5B46564260F5}" destId="{61F7CE80-89B2-4B60-89E4-2650D81113B0}" srcOrd="2" destOrd="0" presId="urn:microsoft.com/office/officeart/2016/7/layout/LinearArrowProcessNumbered"/>
    <dgm:cxn modelId="{FFB76913-AC9A-4224-B17E-047AA3E76318}" type="presParOf" srcId="{707FACBA-FFC9-45AD-9B24-5B46564260F5}" destId="{4361F713-1CED-49FE-81DD-655C0E7988E8}" srcOrd="3" destOrd="0" presId="urn:microsoft.com/office/officeart/2016/7/layout/LinearArrowProcessNumbered"/>
    <dgm:cxn modelId="{B2AD2007-5A03-4478-9984-3825CCACEF1E}" type="presParOf" srcId="{4E04FC40-88BA-4894-8F47-118E2D3B9E32}" destId="{4D3A3F9E-727F-4F5C-8197-376ED81CD082}" srcOrd="2" destOrd="0" presId="urn:microsoft.com/office/officeart/2016/7/layout/LinearArrowProcessNumbered"/>
    <dgm:cxn modelId="{28E3E3B6-A8EB-4F6C-8FF9-7D8814921971}" type="presParOf" srcId="{174EB3C4-4BE1-45FC-83D5-C4D43CA7B8F7}" destId="{365F6AA4-3357-446D-8CFB-243357D2FDA9}" srcOrd="9" destOrd="0" presId="urn:microsoft.com/office/officeart/2016/7/layout/LinearArrowProcessNumbered"/>
    <dgm:cxn modelId="{5AE23F38-647C-46BE-991A-53BDE6DDBE2D}" type="presParOf" srcId="{174EB3C4-4BE1-45FC-83D5-C4D43CA7B8F7}" destId="{861B4247-4BA3-4023-9254-A1CEBD36B9B7}" srcOrd="10" destOrd="0" presId="urn:microsoft.com/office/officeart/2016/7/layout/LinearArrowProcessNumbered"/>
    <dgm:cxn modelId="{FFA28AB1-2B58-4212-B521-344C5FB2C2B2}" type="presParOf" srcId="{861B4247-4BA3-4023-9254-A1CEBD36B9B7}" destId="{90EB34C5-2266-41E3-BFFE-3ABDD73CE9BD}" srcOrd="0" destOrd="0" presId="urn:microsoft.com/office/officeart/2016/7/layout/LinearArrowProcessNumbered"/>
    <dgm:cxn modelId="{8A3256E1-F51D-4FEB-8A37-4E42488F1641}" type="presParOf" srcId="{861B4247-4BA3-4023-9254-A1CEBD36B9B7}" destId="{F4AC3DEB-D304-4754-8745-AA62F864349D}" srcOrd="1" destOrd="0" presId="urn:microsoft.com/office/officeart/2016/7/layout/LinearArrowProcessNumbered"/>
    <dgm:cxn modelId="{9A22C0AF-8594-480F-AEC3-E09865F81200}" type="presParOf" srcId="{F4AC3DEB-D304-4754-8745-AA62F864349D}" destId="{520AB159-D717-478E-B67D-55FA0FF03DEA}" srcOrd="0" destOrd="0" presId="urn:microsoft.com/office/officeart/2016/7/layout/LinearArrowProcessNumbered"/>
    <dgm:cxn modelId="{9BDFB60F-96A1-4AF9-963E-4D78E6A3DBDE}" type="presParOf" srcId="{F4AC3DEB-D304-4754-8745-AA62F864349D}" destId="{60D14250-276F-4CB4-A1E7-B158077C303C}" srcOrd="1" destOrd="0" presId="urn:microsoft.com/office/officeart/2016/7/layout/LinearArrowProcessNumbered"/>
    <dgm:cxn modelId="{24A43355-0F80-4E0C-B872-6E1279FA153D}" type="presParOf" srcId="{F4AC3DEB-D304-4754-8745-AA62F864349D}" destId="{6D7CC31F-A4BD-4A1E-897F-ABD00F50E02A}" srcOrd="2" destOrd="0" presId="urn:microsoft.com/office/officeart/2016/7/layout/LinearArrowProcessNumbered"/>
    <dgm:cxn modelId="{D484127F-BB00-416F-8AA3-2A3627DA0128}" type="presParOf" srcId="{F4AC3DEB-D304-4754-8745-AA62F864349D}" destId="{B3E34369-64AF-4D0C-A58A-D83287FA70AF}" srcOrd="3" destOrd="0" presId="urn:microsoft.com/office/officeart/2016/7/layout/LinearArrowProcessNumbered"/>
    <dgm:cxn modelId="{D752963A-A44F-4560-93E6-660E23688A0E}" type="presParOf" srcId="{861B4247-4BA3-4023-9254-A1CEBD36B9B7}" destId="{C3BC9450-D43A-468F-BEEB-2BEDD65B56CB}" srcOrd="2" destOrd="0" presId="urn:microsoft.com/office/officeart/2016/7/layout/LinearArrowProcessNumbered"/>
    <dgm:cxn modelId="{B7EE47E1-2EE0-475E-92BF-AB154C956305}" type="presParOf" srcId="{174EB3C4-4BE1-45FC-83D5-C4D43CA7B8F7}" destId="{F38D4827-DF0A-44DC-8952-F417325427DE}" srcOrd="11" destOrd="0" presId="urn:microsoft.com/office/officeart/2016/7/layout/LinearArrowProcessNumbered"/>
    <dgm:cxn modelId="{D2425877-59EF-4673-AD6C-041862029C04}" type="presParOf" srcId="{174EB3C4-4BE1-45FC-83D5-C4D43CA7B8F7}" destId="{FCC77349-8E7D-4C1A-A07C-94E8C006F56D}" srcOrd="12" destOrd="0" presId="urn:microsoft.com/office/officeart/2016/7/layout/LinearArrowProcessNumbered"/>
    <dgm:cxn modelId="{375B6B5F-E2BD-41C1-96C1-684020ECCE4F}" type="presParOf" srcId="{FCC77349-8E7D-4C1A-A07C-94E8C006F56D}" destId="{8C014073-D66E-4A13-A1DE-5D91758BE8D6}" srcOrd="0" destOrd="0" presId="urn:microsoft.com/office/officeart/2016/7/layout/LinearArrowProcessNumbered"/>
    <dgm:cxn modelId="{99CF9912-67AA-42AC-AD17-4F8C38FD7D5E}" type="presParOf" srcId="{FCC77349-8E7D-4C1A-A07C-94E8C006F56D}" destId="{05118B85-9AA5-4A8D-8338-1AA3F2B51267}" srcOrd="1" destOrd="0" presId="urn:microsoft.com/office/officeart/2016/7/layout/LinearArrowProcessNumbered"/>
    <dgm:cxn modelId="{77BEABD8-DE56-4976-A58C-53E616885E2E}" type="presParOf" srcId="{05118B85-9AA5-4A8D-8338-1AA3F2B51267}" destId="{71E531E0-B033-41D4-B48A-3BE0D5562D1E}" srcOrd="0" destOrd="0" presId="urn:microsoft.com/office/officeart/2016/7/layout/LinearArrowProcessNumbered"/>
    <dgm:cxn modelId="{73FD1CC5-CC20-44F9-A5DD-6FE1F64E7C68}" type="presParOf" srcId="{05118B85-9AA5-4A8D-8338-1AA3F2B51267}" destId="{CCF650BB-85F0-4332-948F-FBD3A01DCD2F}" srcOrd="1" destOrd="0" presId="urn:microsoft.com/office/officeart/2016/7/layout/LinearArrowProcessNumbered"/>
    <dgm:cxn modelId="{4CC97F3E-A989-407E-8B32-86B9B395803E}" type="presParOf" srcId="{05118B85-9AA5-4A8D-8338-1AA3F2B51267}" destId="{65F3B33F-6990-4EE2-BBAA-ABC6AF7C2F2A}" srcOrd="2" destOrd="0" presId="urn:microsoft.com/office/officeart/2016/7/layout/LinearArrowProcessNumbered"/>
    <dgm:cxn modelId="{E0DACA6B-0595-487C-A0F7-2BC922960CFB}" type="presParOf" srcId="{05118B85-9AA5-4A8D-8338-1AA3F2B51267}" destId="{DA1A108D-9469-4BFE-9AFF-0638618FFCE2}" srcOrd="3" destOrd="0" presId="urn:microsoft.com/office/officeart/2016/7/layout/LinearArrowProcessNumbered"/>
    <dgm:cxn modelId="{6B4781B5-F095-4AC4-9FCC-6D6DBAA52508}" type="presParOf" srcId="{FCC77349-8E7D-4C1A-A07C-94E8C006F56D}" destId="{B3F3125A-8B21-4E6C-90E4-67B7666CC567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F2B277-9B20-42A5-BB23-A612A27B3F5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3F51B7B-FCC9-48F6-BD5D-F90498F2A02D}">
      <dgm:prSet custT="1"/>
      <dgm:spPr/>
      <dgm:t>
        <a:bodyPr/>
        <a:lstStyle/>
        <a:p>
          <a:r>
            <a:rPr lang="en-US" sz="3200" b="1" i="0" dirty="0"/>
            <a:t>M</a:t>
          </a:r>
          <a:r>
            <a:rPr lang="en-US" sz="2800" b="1" i="0" dirty="0"/>
            <a:t>ake It Easy to Sign Up. </a:t>
          </a:r>
          <a:endParaRPr lang="en-US" sz="2800" b="1" dirty="0"/>
        </a:p>
      </dgm:t>
    </dgm:pt>
    <dgm:pt modelId="{DB70A792-53B1-4682-BFA4-71EF047B88AD}" type="parTrans" cxnId="{EB2ECFAB-734E-4161-8BCF-D342EA659563}">
      <dgm:prSet/>
      <dgm:spPr/>
      <dgm:t>
        <a:bodyPr/>
        <a:lstStyle/>
        <a:p>
          <a:endParaRPr lang="en-US"/>
        </a:p>
      </dgm:t>
    </dgm:pt>
    <dgm:pt modelId="{38244C73-7ADE-4601-B07D-5A61DFBFF569}" type="sibTrans" cxnId="{EB2ECFAB-734E-4161-8BCF-D342EA659563}">
      <dgm:prSet/>
      <dgm:spPr/>
      <dgm:t>
        <a:bodyPr/>
        <a:lstStyle/>
        <a:p>
          <a:endParaRPr lang="en-US"/>
        </a:p>
      </dgm:t>
    </dgm:pt>
    <dgm:pt modelId="{428D53C6-6362-4421-8987-0A049E203704}">
      <dgm:prSet custT="1"/>
      <dgm:spPr/>
      <dgm:t>
        <a:bodyPr/>
        <a:lstStyle/>
        <a:p>
          <a:r>
            <a:rPr lang="en-US" sz="2800" b="1" dirty="0"/>
            <a:t>Have a streamlined organized on-boarding process.</a:t>
          </a:r>
        </a:p>
      </dgm:t>
    </dgm:pt>
    <dgm:pt modelId="{0A4402D2-D9B8-465F-A246-E51CA7809F2F}" type="parTrans" cxnId="{4DCE60EB-B54D-4EA2-9429-F3E983E91513}">
      <dgm:prSet/>
      <dgm:spPr/>
      <dgm:t>
        <a:bodyPr/>
        <a:lstStyle/>
        <a:p>
          <a:endParaRPr lang="en-US"/>
        </a:p>
      </dgm:t>
    </dgm:pt>
    <dgm:pt modelId="{40A51562-8787-43A9-B85C-CB2500A66A92}" type="sibTrans" cxnId="{4DCE60EB-B54D-4EA2-9429-F3E983E91513}">
      <dgm:prSet/>
      <dgm:spPr/>
      <dgm:t>
        <a:bodyPr/>
        <a:lstStyle/>
        <a:p>
          <a:endParaRPr lang="en-US"/>
        </a:p>
      </dgm:t>
    </dgm:pt>
    <dgm:pt modelId="{C1660C98-BB51-4147-9ADE-174743FC8884}">
      <dgm:prSet custT="1"/>
      <dgm:spPr/>
      <dgm:t>
        <a:bodyPr/>
        <a:lstStyle/>
        <a:p>
          <a:r>
            <a:rPr lang="en-US" sz="2400" b="1" i="0" dirty="0"/>
            <a:t>Offer Short Commitment and/or </a:t>
          </a:r>
        </a:p>
        <a:p>
          <a:r>
            <a:rPr lang="en-US" sz="2400" b="1" i="0" dirty="0"/>
            <a:t>long-term assignment</a:t>
          </a:r>
          <a:endParaRPr lang="en-US" sz="2400" b="1" dirty="0"/>
        </a:p>
      </dgm:t>
    </dgm:pt>
    <dgm:pt modelId="{CFA4392E-129E-4F2B-95DD-7337F7D86905}" type="parTrans" cxnId="{3DF2E5B1-44FB-479E-BB6E-66FD5D51209A}">
      <dgm:prSet/>
      <dgm:spPr/>
      <dgm:t>
        <a:bodyPr/>
        <a:lstStyle/>
        <a:p>
          <a:endParaRPr lang="en-US"/>
        </a:p>
      </dgm:t>
    </dgm:pt>
    <dgm:pt modelId="{E140331B-BA1D-494C-9732-554CA92598FA}" type="sibTrans" cxnId="{3DF2E5B1-44FB-479E-BB6E-66FD5D51209A}">
      <dgm:prSet/>
      <dgm:spPr/>
      <dgm:t>
        <a:bodyPr/>
        <a:lstStyle/>
        <a:p>
          <a:endParaRPr lang="en-US"/>
        </a:p>
      </dgm:t>
    </dgm:pt>
    <dgm:pt modelId="{73B0363E-89EF-474C-8AEB-31A4C5E02CB8}">
      <dgm:prSet custT="1"/>
      <dgm:spPr/>
      <dgm:t>
        <a:bodyPr/>
        <a:lstStyle/>
        <a:p>
          <a:r>
            <a:rPr lang="en-US" sz="2400" b="1" i="0" dirty="0"/>
            <a:t>Why Volunteer? Communicate the Mission of the Organization. </a:t>
          </a:r>
          <a:endParaRPr lang="en-US" sz="2400" b="1" dirty="0"/>
        </a:p>
      </dgm:t>
    </dgm:pt>
    <dgm:pt modelId="{131E8597-FB9E-42B4-962D-F9C5C3D578B6}" type="parTrans" cxnId="{3953EFAC-90CA-402F-9F07-29731CD4BD7F}">
      <dgm:prSet/>
      <dgm:spPr/>
      <dgm:t>
        <a:bodyPr/>
        <a:lstStyle/>
        <a:p>
          <a:endParaRPr lang="en-US"/>
        </a:p>
      </dgm:t>
    </dgm:pt>
    <dgm:pt modelId="{2056A4CF-2549-4706-9D15-22260B4DD4FB}" type="sibTrans" cxnId="{3953EFAC-90CA-402F-9F07-29731CD4BD7F}">
      <dgm:prSet/>
      <dgm:spPr/>
      <dgm:t>
        <a:bodyPr/>
        <a:lstStyle/>
        <a:p>
          <a:endParaRPr lang="en-US"/>
        </a:p>
      </dgm:t>
    </dgm:pt>
    <dgm:pt modelId="{88427039-FEF5-4910-862D-0AA91BE8AC70}">
      <dgm:prSet custT="1"/>
      <dgm:spPr/>
      <dgm:t>
        <a:bodyPr/>
        <a:lstStyle/>
        <a:p>
          <a:r>
            <a:rPr lang="en-US" sz="2800" b="1" i="0" dirty="0"/>
            <a:t>Respect Your Volunteers' Time. </a:t>
          </a:r>
          <a:endParaRPr lang="en-US" sz="2800" b="1" dirty="0"/>
        </a:p>
      </dgm:t>
    </dgm:pt>
    <dgm:pt modelId="{94ED7CCE-C1D1-471C-9283-D73BA006B5C4}" type="parTrans" cxnId="{8FFC0698-E9C7-41E4-8E6E-1F44E59F1B82}">
      <dgm:prSet/>
      <dgm:spPr/>
      <dgm:t>
        <a:bodyPr/>
        <a:lstStyle/>
        <a:p>
          <a:endParaRPr lang="en-US"/>
        </a:p>
      </dgm:t>
    </dgm:pt>
    <dgm:pt modelId="{5460E2BA-7E4B-4829-A682-42DDFA07097C}" type="sibTrans" cxnId="{8FFC0698-E9C7-41E4-8E6E-1F44E59F1B82}">
      <dgm:prSet/>
      <dgm:spPr/>
      <dgm:t>
        <a:bodyPr/>
        <a:lstStyle/>
        <a:p>
          <a:endParaRPr lang="en-US"/>
        </a:p>
      </dgm:t>
    </dgm:pt>
    <dgm:pt modelId="{217A781B-5843-4B95-944D-7148899AC4BB}">
      <dgm:prSet custT="1"/>
      <dgm:spPr/>
      <dgm:t>
        <a:bodyPr/>
        <a:lstStyle/>
        <a:p>
          <a:r>
            <a:rPr lang="en-US" sz="2800" b="1" i="0" dirty="0"/>
            <a:t>Encourage Them to Invite Others.</a:t>
          </a:r>
          <a:endParaRPr lang="en-US" sz="2800" b="1" dirty="0"/>
        </a:p>
      </dgm:t>
    </dgm:pt>
    <dgm:pt modelId="{B76D2ADC-0F46-4C39-AE7E-A93257F51D4A}" type="parTrans" cxnId="{5695402B-5719-42CC-BB89-D777174BA802}">
      <dgm:prSet/>
      <dgm:spPr/>
      <dgm:t>
        <a:bodyPr/>
        <a:lstStyle/>
        <a:p>
          <a:endParaRPr lang="en-US"/>
        </a:p>
      </dgm:t>
    </dgm:pt>
    <dgm:pt modelId="{3EBED504-DCE6-479F-9FBB-7EEB40B2BDA0}" type="sibTrans" cxnId="{5695402B-5719-42CC-BB89-D777174BA802}">
      <dgm:prSet/>
      <dgm:spPr/>
      <dgm:t>
        <a:bodyPr/>
        <a:lstStyle/>
        <a:p>
          <a:endParaRPr lang="en-US"/>
        </a:p>
      </dgm:t>
    </dgm:pt>
    <dgm:pt modelId="{73E48D0B-5FA5-4043-A68C-349AEF5B4519}" type="pres">
      <dgm:prSet presAssocID="{45F2B277-9B20-42A5-BB23-A612A27B3F52}" presName="root" presStyleCnt="0">
        <dgm:presLayoutVars>
          <dgm:dir/>
          <dgm:resizeHandles val="exact"/>
        </dgm:presLayoutVars>
      </dgm:prSet>
      <dgm:spPr/>
    </dgm:pt>
    <dgm:pt modelId="{867AB813-1F8A-4931-A3AD-A58DF18F760E}" type="pres">
      <dgm:prSet presAssocID="{B3F51B7B-FCC9-48F6-BD5D-F90498F2A02D}" presName="compNode" presStyleCnt="0"/>
      <dgm:spPr/>
    </dgm:pt>
    <dgm:pt modelId="{8B9E5638-89EA-47DF-81F6-52B3D741BECE}" type="pres">
      <dgm:prSet presAssocID="{B3F51B7B-FCC9-48F6-BD5D-F90498F2A02D}" presName="iconRect" presStyleLbl="node1" presStyleIdx="0" presStyleCnt="6" custLinFactY="-103943" custLinFactNeighborX="11409" custLinFactNeighborY="-2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gn"/>
        </a:ext>
      </dgm:extLst>
    </dgm:pt>
    <dgm:pt modelId="{CC594A7B-7657-4B1B-8D7B-59355D34B15F}" type="pres">
      <dgm:prSet presAssocID="{B3F51B7B-FCC9-48F6-BD5D-F90498F2A02D}" presName="spaceRect" presStyleCnt="0"/>
      <dgm:spPr/>
    </dgm:pt>
    <dgm:pt modelId="{892095FA-93CD-4974-AEC9-DA7C5D1885BE}" type="pres">
      <dgm:prSet presAssocID="{B3F51B7B-FCC9-48F6-BD5D-F90498F2A02D}" presName="textRect" presStyleLbl="revTx" presStyleIdx="0" presStyleCnt="6" custLinFactY="-47460" custLinFactNeighborX="6161" custLinFactNeighborY="-100000">
        <dgm:presLayoutVars>
          <dgm:chMax val="1"/>
          <dgm:chPref val="1"/>
        </dgm:presLayoutVars>
      </dgm:prSet>
      <dgm:spPr/>
    </dgm:pt>
    <dgm:pt modelId="{724D5BE3-EA85-4A48-BEE1-A939B5F18D6B}" type="pres">
      <dgm:prSet presAssocID="{38244C73-7ADE-4601-B07D-5A61DFBFF569}" presName="sibTrans" presStyleCnt="0"/>
      <dgm:spPr/>
    </dgm:pt>
    <dgm:pt modelId="{70BC3E9A-9740-4B8D-9DBD-21F488D0221D}" type="pres">
      <dgm:prSet presAssocID="{428D53C6-6362-4421-8987-0A049E203704}" presName="compNode" presStyleCnt="0"/>
      <dgm:spPr/>
    </dgm:pt>
    <dgm:pt modelId="{7D56C00E-6280-4958-AB01-A0FBDB251F80}" type="pres">
      <dgm:prSet presAssocID="{428D53C6-6362-4421-8987-0A049E203704}" presName="iconRect" presStyleLbl="node1" presStyleIdx="1" presStyleCnt="6" custLinFactY="63252" custLinFactNeighborX="-4564" custLinFactNeighborY="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cular Flowchart"/>
        </a:ext>
      </dgm:extLst>
    </dgm:pt>
    <dgm:pt modelId="{E2979713-6273-4F3C-988D-4747747083E5}" type="pres">
      <dgm:prSet presAssocID="{428D53C6-6362-4421-8987-0A049E203704}" presName="spaceRect" presStyleCnt="0"/>
      <dgm:spPr/>
    </dgm:pt>
    <dgm:pt modelId="{8EE493D9-5926-4A53-ADD9-8404AF116DF8}" type="pres">
      <dgm:prSet presAssocID="{428D53C6-6362-4421-8987-0A049E203704}" presName="textRect" presStyleLbl="revTx" presStyleIdx="1" presStyleCnt="6" custScaleX="206096" custScaleY="181647" custLinFactY="19077" custLinFactNeighborX="-23" custLinFactNeighborY="100000">
        <dgm:presLayoutVars>
          <dgm:chMax val="1"/>
          <dgm:chPref val="1"/>
        </dgm:presLayoutVars>
      </dgm:prSet>
      <dgm:spPr/>
    </dgm:pt>
    <dgm:pt modelId="{6B71ADEE-357C-4937-B5C5-E597C4F8E2C1}" type="pres">
      <dgm:prSet presAssocID="{40A51562-8787-43A9-B85C-CB2500A66A92}" presName="sibTrans" presStyleCnt="0"/>
      <dgm:spPr/>
    </dgm:pt>
    <dgm:pt modelId="{BC077ECD-435F-4A6C-AAD3-05B3DE045CF2}" type="pres">
      <dgm:prSet presAssocID="{C1660C98-BB51-4147-9ADE-174743FC8884}" presName="compNode" presStyleCnt="0"/>
      <dgm:spPr/>
    </dgm:pt>
    <dgm:pt modelId="{71743F69-D890-42D1-A1DC-71A56595D4DC}" type="pres">
      <dgm:prSet presAssocID="{C1660C98-BB51-4147-9ADE-174743FC8884}" presName="iconRect" presStyleLbl="node1" presStyleIdx="2" presStyleCnt="6" custLinFactY="-25920" custLinFactNeighborX="-13405" custLinFactNeighborY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045B494-9E03-4578-94CD-A18BCC05CE89}" type="pres">
      <dgm:prSet presAssocID="{C1660C98-BB51-4147-9ADE-174743FC8884}" presName="spaceRect" presStyleCnt="0"/>
      <dgm:spPr/>
    </dgm:pt>
    <dgm:pt modelId="{08B2213A-AF32-42BD-A38C-9FAA1A47FD1E}" type="pres">
      <dgm:prSet presAssocID="{C1660C98-BB51-4147-9ADE-174743FC8884}" presName="textRect" presStyleLbl="revTx" presStyleIdx="2" presStyleCnt="6" custScaleX="168352" custScaleY="110572" custLinFactY="-14588" custLinFactNeighborX="4675" custLinFactNeighborY="-100000">
        <dgm:presLayoutVars>
          <dgm:chMax val="1"/>
          <dgm:chPref val="1"/>
        </dgm:presLayoutVars>
      </dgm:prSet>
      <dgm:spPr/>
    </dgm:pt>
    <dgm:pt modelId="{7A788348-09D4-4DD4-ABE5-1774899E2FA3}" type="pres">
      <dgm:prSet presAssocID="{E140331B-BA1D-494C-9732-554CA92598FA}" presName="sibTrans" presStyleCnt="0"/>
      <dgm:spPr/>
    </dgm:pt>
    <dgm:pt modelId="{F4EB71FD-D0A4-47AE-8A85-77F7D4215839}" type="pres">
      <dgm:prSet presAssocID="{73B0363E-89EF-474C-8AEB-31A4C5E02CB8}" presName="compNode" presStyleCnt="0"/>
      <dgm:spPr/>
    </dgm:pt>
    <dgm:pt modelId="{A8CC59E5-16F6-470E-A2A2-D43CE68045AA}" type="pres">
      <dgm:prSet presAssocID="{73B0363E-89EF-474C-8AEB-31A4C5E02CB8}" presName="iconRect" presStyleLbl="node1" presStyleIdx="3" presStyleCnt="6" custLinFactNeighborX="42164" custLinFactNeighborY="-4012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A1A1B783-F12A-406F-81CD-5D2B6B9D3144}" type="pres">
      <dgm:prSet presAssocID="{73B0363E-89EF-474C-8AEB-31A4C5E02CB8}" presName="spaceRect" presStyleCnt="0"/>
      <dgm:spPr/>
    </dgm:pt>
    <dgm:pt modelId="{954120F7-8E90-4788-B0C6-893F363A77CA}" type="pres">
      <dgm:prSet presAssocID="{73B0363E-89EF-474C-8AEB-31A4C5E02CB8}" presName="textRect" presStyleLbl="revTx" presStyleIdx="3" presStyleCnt="6" custScaleX="195788" custLinFactNeighborX="21857" custLinFactNeighborY="-37433">
        <dgm:presLayoutVars>
          <dgm:chMax val="1"/>
          <dgm:chPref val="1"/>
        </dgm:presLayoutVars>
      </dgm:prSet>
      <dgm:spPr/>
    </dgm:pt>
    <dgm:pt modelId="{DB760E99-3B16-41A3-8E40-9A8897C570BA}" type="pres">
      <dgm:prSet presAssocID="{2056A4CF-2549-4706-9D15-22260B4DD4FB}" presName="sibTrans" presStyleCnt="0"/>
      <dgm:spPr/>
    </dgm:pt>
    <dgm:pt modelId="{306B6F3A-BD25-4C79-BCFB-36C883E49209}" type="pres">
      <dgm:prSet presAssocID="{88427039-FEF5-4910-862D-0AA91BE8AC70}" presName="compNode" presStyleCnt="0"/>
      <dgm:spPr/>
    </dgm:pt>
    <dgm:pt modelId="{EB2B7B91-AAD3-44E7-991C-B933EE0F6721}" type="pres">
      <dgm:prSet presAssocID="{88427039-FEF5-4910-862D-0AA91BE8AC70}" presName="iconRect" presStyleLbl="node1" presStyleIdx="4" presStyleCnt="6" custLinFactNeighborX="44347" custLinFactNeighborY="3167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B8A1959E-A34D-4BD6-9CB1-E957A0E4A5F4}" type="pres">
      <dgm:prSet presAssocID="{88427039-FEF5-4910-862D-0AA91BE8AC70}" presName="spaceRect" presStyleCnt="0"/>
      <dgm:spPr/>
    </dgm:pt>
    <dgm:pt modelId="{3CE263C0-E9D6-4A89-92EE-F82B2CEF9477}" type="pres">
      <dgm:prSet presAssocID="{88427039-FEF5-4910-862D-0AA91BE8AC70}" presName="textRect" presStyleLbl="revTx" presStyleIdx="4" presStyleCnt="6" custScaleX="185566" custScaleY="74677" custLinFactNeighborX="23757" custLinFactNeighborY="-2913">
        <dgm:presLayoutVars>
          <dgm:chMax val="1"/>
          <dgm:chPref val="1"/>
        </dgm:presLayoutVars>
      </dgm:prSet>
      <dgm:spPr/>
    </dgm:pt>
    <dgm:pt modelId="{8589BBBF-9244-4188-9277-B255D8D4863D}" type="pres">
      <dgm:prSet presAssocID="{5460E2BA-7E4B-4829-A682-42DDFA07097C}" presName="sibTrans" presStyleCnt="0"/>
      <dgm:spPr/>
    </dgm:pt>
    <dgm:pt modelId="{D3DA3AD8-F9F6-4B07-A672-EB432A79FFE3}" type="pres">
      <dgm:prSet presAssocID="{217A781B-5843-4B95-944D-7148899AC4BB}" presName="compNode" presStyleCnt="0"/>
      <dgm:spPr/>
    </dgm:pt>
    <dgm:pt modelId="{C6461971-2623-4358-80B9-E08B2B49128B}" type="pres">
      <dgm:prSet presAssocID="{217A781B-5843-4B95-944D-7148899AC4BB}" presName="iconRect" presStyleLbl="node1" presStyleIdx="5" presStyleCnt="6" custLinFactNeighborX="-47025" custLinFactNeighborY="-12670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D24952FF-EDDF-4422-8355-FA51DB7B83D8}" type="pres">
      <dgm:prSet presAssocID="{217A781B-5843-4B95-944D-7148899AC4BB}" presName="spaceRect" presStyleCnt="0"/>
      <dgm:spPr/>
    </dgm:pt>
    <dgm:pt modelId="{74D11B14-844E-4307-8B9B-7E864D01C02A}" type="pres">
      <dgm:prSet presAssocID="{217A781B-5843-4B95-944D-7148899AC4BB}" presName="textRect" presStyleLbl="revTx" presStyleIdx="5" presStyleCnt="6" custScaleX="184206" custLinFactNeighborX="-21161" custLinFactNeighborY="-46604">
        <dgm:presLayoutVars>
          <dgm:chMax val="1"/>
          <dgm:chPref val="1"/>
        </dgm:presLayoutVars>
      </dgm:prSet>
      <dgm:spPr/>
    </dgm:pt>
  </dgm:ptLst>
  <dgm:cxnLst>
    <dgm:cxn modelId="{BB23A710-2EC5-45C4-9CFA-953A9C26E880}" type="presOf" srcId="{73B0363E-89EF-474C-8AEB-31A4C5E02CB8}" destId="{954120F7-8E90-4788-B0C6-893F363A77CA}" srcOrd="0" destOrd="0" presId="urn:microsoft.com/office/officeart/2018/2/layout/IconLabelList"/>
    <dgm:cxn modelId="{80F95E1D-48D8-4971-BCAF-8B6B2ECCC9FB}" type="presOf" srcId="{88427039-FEF5-4910-862D-0AA91BE8AC70}" destId="{3CE263C0-E9D6-4A89-92EE-F82B2CEF9477}" srcOrd="0" destOrd="0" presId="urn:microsoft.com/office/officeart/2018/2/layout/IconLabelList"/>
    <dgm:cxn modelId="{5695402B-5719-42CC-BB89-D777174BA802}" srcId="{45F2B277-9B20-42A5-BB23-A612A27B3F52}" destId="{217A781B-5843-4B95-944D-7148899AC4BB}" srcOrd="5" destOrd="0" parTransId="{B76D2ADC-0F46-4C39-AE7E-A93257F51D4A}" sibTransId="{3EBED504-DCE6-479F-9FBB-7EEB40B2BDA0}"/>
    <dgm:cxn modelId="{21641D3B-8932-439F-AFC2-F50FB82B2F6F}" type="presOf" srcId="{217A781B-5843-4B95-944D-7148899AC4BB}" destId="{74D11B14-844E-4307-8B9B-7E864D01C02A}" srcOrd="0" destOrd="0" presId="urn:microsoft.com/office/officeart/2018/2/layout/IconLabelList"/>
    <dgm:cxn modelId="{5212BB96-54EC-433B-A965-6EAF6A1148E1}" type="presOf" srcId="{B3F51B7B-FCC9-48F6-BD5D-F90498F2A02D}" destId="{892095FA-93CD-4974-AEC9-DA7C5D1885BE}" srcOrd="0" destOrd="0" presId="urn:microsoft.com/office/officeart/2018/2/layout/IconLabelList"/>
    <dgm:cxn modelId="{B3B86B97-671C-42B2-B2B3-C0CBD8B3B47A}" type="presOf" srcId="{428D53C6-6362-4421-8987-0A049E203704}" destId="{8EE493D9-5926-4A53-ADD9-8404AF116DF8}" srcOrd="0" destOrd="0" presId="urn:microsoft.com/office/officeart/2018/2/layout/IconLabelList"/>
    <dgm:cxn modelId="{8FFC0698-E9C7-41E4-8E6E-1F44E59F1B82}" srcId="{45F2B277-9B20-42A5-BB23-A612A27B3F52}" destId="{88427039-FEF5-4910-862D-0AA91BE8AC70}" srcOrd="4" destOrd="0" parTransId="{94ED7CCE-C1D1-471C-9283-D73BA006B5C4}" sibTransId="{5460E2BA-7E4B-4829-A682-42DDFA07097C}"/>
    <dgm:cxn modelId="{EB2ECFAB-734E-4161-8BCF-D342EA659563}" srcId="{45F2B277-9B20-42A5-BB23-A612A27B3F52}" destId="{B3F51B7B-FCC9-48F6-BD5D-F90498F2A02D}" srcOrd="0" destOrd="0" parTransId="{DB70A792-53B1-4682-BFA4-71EF047B88AD}" sibTransId="{38244C73-7ADE-4601-B07D-5A61DFBFF569}"/>
    <dgm:cxn modelId="{3953EFAC-90CA-402F-9F07-29731CD4BD7F}" srcId="{45F2B277-9B20-42A5-BB23-A612A27B3F52}" destId="{73B0363E-89EF-474C-8AEB-31A4C5E02CB8}" srcOrd="3" destOrd="0" parTransId="{131E8597-FB9E-42B4-962D-F9C5C3D578B6}" sibTransId="{2056A4CF-2549-4706-9D15-22260B4DD4FB}"/>
    <dgm:cxn modelId="{3DF2E5B1-44FB-479E-BB6E-66FD5D51209A}" srcId="{45F2B277-9B20-42A5-BB23-A612A27B3F52}" destId="{C1660C98-BB51-4147-9ADE-174743FC8884}" srcOrd="2" destOrd="0" parTransId="{CFA4392E-129E-4F2B-95DD-7337F7D86905}" sibTransId="{E140331B-BA1D-494C-9732-554CA92598FA}"/>
    <dgm:cxn modelId="{1DEC32EB-5C63-4B68-9C1F-29DB2E038D83}" type="presOf" srcId="{45F2B277-9B20-42A5-BB23-A612A27B3F52}" destId="{73E48D0B-5FA5-4043-A68C-349AEF5B4519}" srcOrd="0" destOrd="0" presId="urn:microsoft.com/office/officeart/2018/2/layout/IconLabelList"/>
    <dgm:cxn modelId="{4DCE60EB-B54D-4EA2-9429-F3E983E91513}" srcId="{45F2B277-9B20-42A5-BB23-A612A27B3F52}" destId="{428D53C6-6362-4421-8987-0A049E203704}" srcOrd="1" destOrd="0" parTransId="{0A4402D2-D9B8-465F-A246-E51CA7809F2F}" sibTransId="{40A51562-8787-43A9-B85C-CB2500A66A92}"/>
    <dgm:cxn modelId="{5AC95AF9-F0D7-4F83-8903-DA9D08391E15}" type="presOf" srcId="{C1660C98-BB51-4147-9ADE-174743FC8884}" destId="{08B2213A-AF32-42BD-A38C-9FAA1A47FD1E}" srcOrd="0" destOrd="0" presId="urn:microsoft.com/office/officeart/2018/2/layout/IconLabelList"/>
    <dgm:cxn modelId="{D4C46701-A08A-46ED-BFB2-7CC335895B2B}" type="presParOf" srcId="{73E48D0B-5FA5-4043-A68C-349AEF5B4519}" destId="{867AB813-1F8A-4931-A3AD-A58DF18F760E}" srcOrd="0" destOrd="0" presId="urn:microsoft.com/office/officeart/2018/2/layout/IconLabelList"/>
    <dgm:cxn modelId="{10058AA4-979B-4A43-AC31-CDC267A6B6A8}" type="presParOf" srcId="{867AB813-1F8A-4931-A3AD-A58DF18F760E}" destId="{8B9E5638-89EA-47DF-81F6-52B3D741BECE}" srcOrd="0" destOrd="0" presId="urn:microsoft.com/office/officeart/2018/2/layout/IconLabelList"/>
    <dgm:cxn modelId="{2BA5F2D0-00DD-4E31-9416-A8614B39D5F0}" type="presParOf" srcId="{867AB813-1F8A-4931-A3AD-A58DF18F760E}" destId="{CC594A7B-7657-4B1B-8D7B-59355D34B15F}" srcOrd="1" destOrd="0" presId="urn:microsoft.com/office/officeart/2018/2/layout/IconLabelList"/>
    <dgm:cxn modelId="{0C866593-EAA2-4FB6-ACB6-72F498136AF2}" type="presParOf" srcId="{867AB813-1F8A-4931-A3AD-A58DF18F760E}" destId="{892095FA-93CD-4974-AEC9-DA7C5D1885BE}" srcOrd="2" destOrd="0" presId="urn:microsoft.com/office/officeart/2018/2/layout/IconLabelList"/>
    <dgm:cxn modelId="{065B1E31-D9F1-496F-8165-C911D311800D}" type="presParOf" srcId="{73E48D0B-5FA5-4043-A68C-349AEF5B4519}" destId="{724D5BE3-EA85-4A48-BEE1-A939B5F18D6B}" srcOrd="1" destOrd="0" presId="urn:microsoft.com/office/officeart/2018/2/layout/IconLabelList"/>
    <dgm:cxn modelId="{868834C0-D371-4423-B151-3818AAD54733}" type="presParOf" srcId="{73E48D0B-5FA5-4043-A68C-349AEF5B4519}" destId="{70BC3E9A-9740-4B8D-9DBD-21F488D0221D}" srcOrd="2" destOrd="0" presId="urn:microsoft.com/office/officeart/2018/2/layout/IconLabelList"/>
    <dgm:cxn modelId="{A9F0F752-F824-431D-87A8-47CFAFC69756}" type="presParOf" srcId="{70BC3E9A-9740-4B8D-9DBD-21F488D0221D}" destId="{7D56C00E-6280-4958-AB01-A0FBDB251F80}" srcOrd="0" destOrd="0" presId="urn:microsoft.com/office/officeart/2018/2/layout/IconLabelList"/>
    <dgm:cxn modelId="{68B2B750-AC71-4ED4-A4FD-2FBB34421EF3}" type="presParOf" srcId="{70BC3E9A-9740-4B8D-9DBD-21F488D0221D}" destId="{E2979713-6273-4F3C-988D-4747747083E5}" srcOrd="1" destOrd="0" presId="urn:microsoft.com/office/officeart/2018/2/layout/IconLabelList"/>
    <dgm:cxn modelId="{92B56AAB-0993-459C-AD50-E2CBF2818943}" type="presParOf" srcId="{70BC3E9A-9740-4B8D-9DBD-21F488D0221D}" destId="{8EE493D9-5926-4A53-ADD9-8404AF116DF8}" srcOrd="2" destOrd="0" presId="urn:microsoft.com/office/officeart/2018/2/layout/IconLabelList"/>
    <dgm:cxn modelId="{B1B1DDC5-9F58-46B1-801D-B4C2A04A4847}" type="presParOf" srcId="{73E48D0B-5FA5-4043-A68C-349AEF5B4519}" destId="{6B71ADEE-357C-4937-B5C5-E597C4F8E2C1}" srcOrd="3" destOrd="0" presId="urn:microsoft.com/office/officeart/2018/2/layout/IconLabelList"/>
    <dgm:cxn modelId="{A9A9ADC4-6FC0-4640-854C-7A77E62ED940}" type="presParOf" srcId="{73E48D0B-5FA5-4043-A68C-349AEF5B4519}" destId="{BC077ECD-435F-4A6C-AAD3-05B3DE045CF2}" srcOrd="4" destOrd="0" presId="urn:microsoft.com/office/officeart/2018/2/layout/IconLabelList"/>
    <dgm:cxn modelId="{7CA95D50-DA1B-4D1A-8D41-F2233E7EFF93}" type="presParOf" srcId="{BC077ECD-435F-4A6C-AAD3-05B3DE045CF2}" destId="{71743F69-D890-42D1-A1DC-71A56595D4DC}" srcOrd="0" destOrd="0" presId="urn:microsoft.com/office/officeart/2018/2/layout/IconLabelList"/>
    <dgm:cxn modelId="{61DAF396-E627-44AD-A8D1-F69BC3A4F515}" type="presParOf" srcId="{BC077ECD-435F-4A6C-AAD3-05B3DE045CF2}" destId="{C045B494-9E03-4578-94CD-A18BCC05CE89}" srcOrd="1" destOrd="0" presId="urn:microsoft.com/office/officeart/2018/2/layout/IconLabelList"/>
    <dgm:cxn modelId="{CE919525-B3DB-49B7-95A6-55727C2C5FFA}" type="presParOf" srcId="{BC077ECD-435F-4A6C-AAD3-05B3DE045CF2}" destId="{08B2213A-AF32-42BD-A38C-9FAA1A47FD1E}" srcOrd="2" destOrd="0" presId="urn:microsoft.com/office/officeart/2018/2/layout/IconLabelList"/>
    <dgm:cxn modelId="{B29CDB15-1314-4288-9270-453B459F16FE}" type="presParOf" srcId="{73E48D0B-5FA5-4043-A68C-349AEF5B4519}" destId="{7A788348-09D4-4DD4-ABE5-1774899E2FA3}" srcOrd="5" destOrd="0" presId="urn:microsoft.com/office/officeart/2018/2/layout/IconLabelList"/>
    <dgm:cxn modelId="{36D90035-24CF-4776-A4AF-F8B163B6611D}" type="presParOf" srcId="{73E48D0B-5FA5-4043-A68C-349AEF5B4519}" destId="{F4EB71FD-D0A4-47AE-8A85-77F7D4215839}" srcOrd="6" destOrd="0" presId="urn:microsoft.com/office/officeart/2018/2/layout/IconLabelList"/>
    <dgm:cxn modelId="{D8308711-3982-4DA6-A825-64AE86B7EA6C}" type="presParOf" srcId="{F4EB71FD-D0A4-47AE-8A85-77F7D4215839}" destId="{A8CC59E5-16F6-470E-A2A2-D43CE68045AA}" srcOrd="0" destOrd="0" presId="urn:microsoft.com/office/officeart/2018/2/layout/IconLabelList"/>
    <dgm:cxn modelId="{A52FC51A-AEEC-4AC4-A182-1CB4D49A818E}" type="presParOf" srcId="{F4EB71FD-D0A4-47AE-8A85-77F7D4215839}" destId="{A1A1B783-F12A-406F-81CD-5D2B6B9D3144}" srcOrd="1" destOrd="0" presId="urn:microsoft.com/office/officeart/2018/2/layout/IconLabelList"/>
    <dgm:cxn modelId="{EA3CDB17-DC04-4E8D-B12C-3D34C29BC1BC}" type="presParOf" srcId="{F4EB71FD-D0A4-47AE-8A85-77F7D4215839}" destId="{954120F7-8E90-4788-B0C6-893F363A77CA}" srcOrd="2" destOrd="0" presId="urn:microsoft.com/office/officeart/2018/2/layout/IconLabelList"/>
    <dgm:cxn modelId="{4D2E4CD4-0C4B-43F6-93F9-38882DE3565F}" type="presParOf" srcId="{73E48D0B-5FA5-4043-A68C-349AEF5B4519}" destId="{DB760E99-3B16-41A3-8E40-9A8897C570BA}" srcOrd="7" destOrd="0" presId="urn:microsoft.com/office/officeart/2018/2/layout/IconLabelList"/>
    <dgm:cxn modelId="{2BBB8ABF-833E-4961-9431-9B23684309B4}" type="presParOf" srcId="{73E48D0B-5FA5-4043-A68C-349AEF5B4519}" destId="{306B6F3A-BD25-4C79-BCFB-36C883E49209}" srcOrd="8" destOrd="0" presId="urn:microsoft.com/office/officeart/2018/2/layout/IconLabelList"/>
    <dgm:cxn modelId="{072B26D6-9690-4BCB-91BC-E01F16CD5BE0}" type="presParOf" srcId="{306B6F3A-BD25-4C79-BCFB-36C883E49209}" destId="{EB2B7B91-AAD3-44E7-991C-B933EE0F6721}" srcOrd="0" destOrd="0" presId="urn:microsoft.com/office/officeart/2018/2/layout/IconLabelList"/>
    <dgm:cxn modelId="{F850DFF4-CA55-46C8-B927-FABC60774BFD}" type="presParOf" srcId="{306B6F3A-BD25-4C79-BCFB-36C883E49209}" destId="{B8A1959E-A34D-4BD6-9CB1-E957A0E4A5F4}" srcOrd="1" destOrd="0" presId="urn:microsoft.com/office/officeart/2018/2/layout/IconLabelList"/>
    <dgm:cxn modelId="{BE3F2363-2DE3-48B9-AAF1-503412A4D5BD}" type="presParOf" srcId="{306B6F3A-BD25-4C79-BCFB-36C883E49209}" destId="{3CE263C0-E9D6-4A89-92EE-F82B2CEF9477}" srcOrd="2" destOrd="0" presId="urn:microsoft.com/office/officeart/2018/2/layout/IconLabelList"/>
    <dgm:cxn modelId="{C67D2B78-A36C-45A8-AC14-C7DE0F3E8158}" type="presParOf" srcId="{73E48D0B-5FA5-4043-A68C-349AEF5B4519}" destId="{8589BBBF-9244-4188-9277-B255D8D4863D}" srcOrd="9" destOrd="0" presId="urn:microsoft.com/office/officeart/2018/2/layout/IconLabelList"/>
    <dgm:cxn modelId="{A81E589A-F45F-472B-8F7C-C051506C20D0}" type="presParOf" srcId="{73E48D0B-5FA5-4043-A68C-349AEF5B4519}" destId="{D3DA3AD8-F9F6-4B07-A672-EB432A79FFE3}" srcOrd="10" destOrd="0" presId="urn:microsoft.com/office/officeart/2018/2/layout/IconLabelList"/>
    <dgm:cxn modelId="{C9D7E519-4CDF-42D5-BAEF-C4F92354CAC1}" type="presParOf" srcId="{D3DA3AD8-F9F6-4B07-A672-EB432A79FFE3}" destId="{C6461971-2623-4358-80B9-E08B2B49128B}" srcOrd="0" destOrd="0" presId="urn:microsoft.com/office/officeart/2018/2/layout/IconLabelList"/>
    <dgm:cxn modelId="{31568B70-50D6-4CF2-8538-F698ECF213C2}" type="presParOf" srcId="{D3DA3AD8-F9F6-4B07-A672-EB432A79FFE3}" destId="{D24952FF-EDDF-4422-8355-FA51DB7B83D8}" srcOrd="1" destOrd="0" presId="urn:microsoft.com/office/officeart/2018/2/layout/IconLabelList"/>
    <dgm:cxn modelId="{110B3AF3-8C00-41EA-ACF4-76125F9BB1EC}" type="presParOf" srcId="{D3DA3AD8-F9F6-4B07-A672-EB432A79FFE3}" destId="{74D11B14-844E-4307-8B9B-7E864D01C02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8F427F-D19B-42E1-9E49-E247FEE84BA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846DF47-E8A4-425C-B912-29202D94A193}">
      <dgm:prSet custT="1"/>
      <dgm:spPr/>
      <dgm:t>
        <a:bodyPr/>
        <a:lstStyle/>
        <a:p>
          <a:r>
            <a:rPr lang="en-US" sz="1800" b="1" u="sng" dirty="0"/>
            <a:t>Critical</a:t>
          </a:r>
          <a:endParaRPr lang="en-US" sz="1800" b="1" dirty="0"/>
        </a:p>
      </dgm:t>
    </dgm:pt>
    <dgm:pt modelId="{79234335-89AD-4114-BA99-AB20189EA216}" type="parTrans" cxnId="{4A23AE98-4539-414B-B497-165D7597E3AE}">
      <dgm:prSet/>
      <dgm:spPr/>
      <dgm:t>
        <a:bodyPr/>
        <a:lstStyle/>
        <a:p>
          <a:endParaRPr lang="en-US"/>
        </a:p>
      </dgm:t>
    </dgm:pt>
    <dgm:pt modelId="{D1FECEC0-A89D-4F5D-957A-D1843B920634}" type="sibTrans" cxnId="{4A23AE98-4539-414B-B497-165D7597E3AE}">
      <dgm:prSet/>
      <dgm:spPr/>
      <dgm:t>
        <a:bodyPr/>
        <a:lstStyle/>
        <a:p>
          <a:endParaRPr lang="en-US"/>
        </a:p>
      </dgm:t>
    </dgm:pt>
    <dgm:pt modelId="{83E3E997-8C79-49AE-9222-DD4EF60185F6}">
      <dgm:prSet custT="1"/>
      <dgm:spPr/>
      <dgm:t>
        <a:bodyPr/>
        <a:lstStyle/>
        <a:p>
          <a:r>
            <a:rPr lang="en-US" sz="1800" b="1" dirty="0"/>
            <a:t>Be Professional </a:t>
          </a:r>
        </a:p>
      </dgm:t>
    </dgm:pt>
    <dgm:pt modelId="{D5C346E0-0603-4760-9A85-76B4C5E4CEAE}" type="parTrans" cxnId="{A2F7928C-2925-44EE-AF39-92ECADE4DD42}">
      <dgm:prSet/>
      <dgm:spPr/>
      <dgm:t>
        <a:bodyPr/>
        <a:lstStyle/>
        <a:p>
          <a:endParaRPr lang="en-US"/>
        </a:p>
      </dgm:t>
    </dgm:pt>
    <dgm:pt modelId="{E493A899-0E59-4C2B-98EC-AAE0EE5A0BA4}" type="sibTrans" cxnId="{A2F7928C-2925-44EE-AF39-92ECADE4DD42}">
      <dgm:prSet/>
      <dgm:spPr/>
      <dgm:t>
        <a:bodyPr/>
        <a:lstStyle/>
        <a:p>
          <a:endParaRPr lang="en-US"/>
        </a:p>
      </dgm:t>
    </dgm:pt>
    <dgm:pt modelId="{ABDD4555-8335-4B96-9595-465411158878}">
      <dgm:prSet custT="1"/>
      <dgm:spPr/>
      <dgm:t>
        <a:bodyPr/>
        <a:lstStyle/>
        <a:p>
          <a:r>
            <a:rPr lang="en-US" sz="1800" b="1" dirty="0"/>
            <a:t>Use language at their educational level</a:t>
          </a:r>
        </a:p>
      </dgm:t>
    </dgm:pt>
    <dgm:pt modelId="{BE08BB53-F334-47B5-9D05-84D9B305CFCF}" type="parTrans" cxnId="{3BF31857-A94D-4268-A20D-12ACB34743D6}">
      <dgm:prSet/>
      <dgm:spPr/>
      <dgm:t>
        <a:bodyPr/>
        <a:lstStyle/>
        <a:p>
          <a:endParaRPr lang="en-US"/>
        </a:p>
      </dgm:t>
    </dgm:pt>
    <dgm:pt modelId="{6E0AD348-90B8-4B45-BD29-46D70030AA18}" type="sibTrans" cxnId="{3BF31857-A94D-4268-A20D-12ACB34743D6}">
      <dgm:prSet/>
      <dgm:spPr/>
      <dgm:t>
        <a:bodyPr/>
        <a:lstStyle/>
        <a:p>
          <a:endParaRPr lang="en-US"/>
        </a:p>
      </dgm:t>
    </dgm:pt>
    <dgm:pt modelId="{DB3B6CD1-4286-407B-89AC-19ECAE52E0BF}">
      <dgm:prSet custT="1"/>
      <dgm:spPr/>
      <dgm:t>
        <a:bodyPr/>
        <a:lstStyle/>
        <a:p>
          <a:r>
            <a:rPr lang="en-US" sz="1800" b="1" dirty="0"/>
            <a:t>Don’t use unfamiliar acronyms</a:t>
          </a:r>
        </a:p>
      </dgm:t>
    </dgm:pt>
    <dgm:pt modelId="{69B3A1FA-BAC9-46BD-B4DE-8C64C3D3D6F8}" type="parTrans" cxnId="{ECE8379F-BBBA-41BD-A8E1-50D1DA3DC66A}">
      <dgm:prSet/>
      <dgm:spPr/>
      <dgm:t>
        <a:bodyPr/>
        <a:lstStyle/>
        <a:p>
          <a:endParaRPr lang="en-US"/>
        </a:p>
      </dgm:t>
    </dgm:pt>
    <dgm:pt modelId="{DE7B0C5E-D103-4870-9AAA-B9A60314AF2B}" type="sibTrans" cxnId="{ECE8379F-BBBA-41BD-A8E1-50D1DA3DC66A}">
      <dgm:prSet/>
      <dgm:spPr/>
      <dgm:t>
        <a:bodyPr/>
        <a:lstStyle/>
        <a:p>
          <a:endParaRPr lang="en-US"/>
        </a:p>
      </dgm:t>
    </dgm:pt>
    <dgm:pt modelId="{A2F685B8-5199-4302-A389-3D85C664CD8C}">
      <dgm:prSet custT="1"/>
      <dgm:spPr/>
      <dgm:t>
        <a:bodyPr/>
        <a:lstStyle/>
        <a:p>
          <a:r>
            <a:rPr lang="en-US" sz="1800" b="1" dirty="0"/>
            <a:t>Awareness of vulnerability/Accommodate their schedule</a:t>
          </a:r>
        </a:p>
      </dgm:t>
    </dgm:pt>
    <dgm:pt modelId="{A2B5A4E8-4813-41A6-8AAC-B529CABC5148}" type="parTrans" cxnId="{184FE99C-0D7F-40F7-B013-F9CD2E0CF9E3}">
      <dgm:prSet/>
      <dgm:spPr/>
      <dgm:t>
        <a:bodyPr/>
        <a:lstStyle/>
        <a:p>
          <a:endParaRPr lang="en-US"/>
        </a:p>
      </dgm:t>
    </dgm:pt>
    <dgm:pt modelId="{D06169F9-1970-443B-994B-031DF863E4DA}" type="sibTrans" cxnId="{184FE99C-0D7F-40F7-B013-F9CD2E0CF9E3}">
      <dgm:prSet/>
      <dgm:spPr/>
      <dgm:t>
        <a:bodyPr/>
        <a:lstStyle/>
        <a:p>
          <a:endParaRPr lang="en-US"/>
        </a:p>
      </dgm:t>
    </dgm:pt>
    <dgm:pt modelId="{22FF6787-025F-4655-8C45-403D94D62727}">
      <dgm:prSet custT="1"/>
      <dgm:spPr/>
      <dgm:t>
        <a:bodyPr/>
        <a:lstStyle/>
        <a:p>
          <a:r>
            <a:rPr lang="en-US" sz="1800" b="1" u="sng" dirty="0"/>
            <a:t>What tasks person is interested in performing/helping with?</a:t>
          </a:r>
          <a:endParaRPr lang="en-US" sz="1800" b="1" dirty="0"/>
        </a:p>
      </dgm:t>
    </dgm:pt>
    <dgm:pt modelId="{C80C61DD-57A0-48DA-A852-48891C1CF240}" type="parTrans" cxnId="{70DD0ED0-54A2-4199-8D18-F5B1579CE86F}">
      <dgm:prSet/>
      <dgm:spPr/>
      <dgm:t>
        <a:bodyPr/>
        <a:lstStyle/>
        <a:p>
          <a:endParaRPr lang="en-US"/>
        </a:p>
      </dgm:t>
    </dgm:pt>
    <dgm:pt modelId="{A68ED151-08A0-4431-BB64-F07B7447CF75}" type="sibTrans" cxnId="{70DD0ED0-54A2-4199-8D18-F5B1579CE86F}">
      <dgm:prSet/>
      <dgm:spPr/>
      <dgm:t>
        <a:bodyPr/>
        <a:lstStyle/>
        <a:p>
          <a:endParaRPr lang="en-US"/>
        </a:p>
      </dgm:t>
    </dgm:pt>
    <dgm:pt modelId="{99C2C6CC-48C7-4CEB-B447-BE0D6C49FF7B}">
      <dgm:prSet custT="1"/>
      <dgm:spPr/>
      <dgm:t>
        <a:bodyPr/>
        <a:lstStyle/>
        <a:p>
          <a:r>
            <a:rPr lang="en-US" sz="1800" b="1" dirty="0"/>
            <a:t>Be prepared:</a:t>
          </a:r>
        </a:p>
      </dgm:t>
    </dgm:pt>
    <dgm:pt modelId="{65B4753B-1EF4-443E-90AF-3A3CDE895514}" type="parTrans" cxnId="{96CD5616-FCB7-419B-92B3-8C9EF0D54C9B}">
      <dgm:prSet/>
      <dgm:spPr/>
      <dgm:t>
        <a:bodyPr/>
        <a:lstStyle/>
        <a:p>
          <a:endParaRPr lang="en-US"/>
        </a:p>
      </dgm:t>
    </dgm:pt>
    <dgm:pt modelId="{3B781BCC-A798-49C2-AEDF-C625151786B5}" type="sibTrans" cxnId="{96CD5616-FCB7-419B-92B3-8C9EF0D54C9B}">
      <dgm:prSet/>
      <dgm:spPr/>
      <dgm:t>
        <a:bodyPr/>
        <a:lstStyle/>
        <a:p>
          <a:endParaRPr lang="en-US"/>
        </a:p>
      </dgm:t>
    </dgm:pt>
    <dgm:pt modelId="{8B83848F-9160-46AC-8A1C-D92D591E6023}">
      <dgm:prSet custT="1"/>
      <dgm:spPr/>
      <dgm:t>
        <a:bodyPr/>
        <a:lstStyle/>
        <a:p>
          <a:r>
            <a:rPr lang="en-US" sz="1800" b="1" dirty="0"/>
            <a:t>-for follow up questions re: program and needs</a:t>
          </a:r>
        </a:p>
      </dgm:t>
    </dgm:pt>
    <dgm:pt modelId="{7B9E991F-296A-478D-BD8F-4E004E525779}" type="parTrans" cxnId="{9C7D73A8-9254-4998-9A3B-3E3270410AB4}">
      <dgm:prSet/>
      <dgm:spPr/>
      <dgm:t>
        <a:bodyPr/>
        <a:lstStyle/>
        <a:p>
          <a:endParaRPr lang="en-US"/>
        </a:p>
      </dgm:t>
    </dgm:pt>
    <dgm:pt modelId="{6E271F22-CD0C-4382-A556-942ACF97B30C}" type="sibTrans" cxnId="{9C7D73A8-9254-4998-9A3B-3E3270410AB4}">
      <dgm:prSet/>
      <dgm:spPr/>
      <dgm:t>
        <a:bodyPr/>
        <a:lstStyle/>
        <a:p>
          <a:endParaRPr lang="en-US"/>
        </a:p>
      </dgm:t>
    </dgm:pt>
    <dgm:pt modelId="{97B22FE4-349B-4782-8934-93C27DB8BA9D}">
      <dgm:prSet custT="1"/>
      <dgm:spPr/>
      <dgm:t>
        <a:bodyPr/>
        <a:lstStyle/>
        <a:p>
          <a:r>
            <a:rPr lang="en-US" sz="1800" b="1" dirty="0"/>
            <a:t>-to repeat information to interested candidates as it’s all new to them</a:t>
          </a:r>
        </a:p>
      </dgm:t>
    </dgm:pt>
    <dgm:pt modelId="{0D659589-CD2A-4B69-A222-FCA2116DAF1D}" type="parTrans" cxnId="{859859B3-7013-433E-B8FD-171B8C827FF7}">
      <dgm:prSet/>
      <dgm:spPr/>
      <dgm:t>
        <a:bodyPr/>
        <a:lstStyle/>
        <a:p>
          <a:endParaRPr lang="en-US"/>
        </a:p>
      </dgm:t>
    </dgm:pt>
    <dgm:pt modelId="{0F0D2ADE-B95D-418A-B347-413C7F6DAABA}" type="sibTrans" cxnId="{859859B3-7013-433E-B8FD-171B8C827FF7}">
      <dgm:prSet/>
      <dgm:spPr/>
      <dgm:t>
        <a:bodyPr/>
        <a:lstStyle/>
        <a:p>
          <a:endParaRPr lang="en-US"/>
        </a:p>
      </dgm:t>
    </dgm:pt>
    <dgm:pt modelId="{3FBE2477-B317-4C70-A946-964752935A5C}">
      <dgm:prSet custT="1"/>
      <dgm:spPr/>
      <dgm:t>
        <a:bodyPr/>
        <a:lstStyle/>
        <a:p>
          <a:r>
            <a:rPr lang="en-US" sz="1800" b="1" dirty="0"/>
            <a:t>-for candidate who seems gung-ho, then ghosts you</a:t>
          </a:r>
        </a:p>
      </dgm:t>
    </dgm:pt>
    <dgm:pt modelId="{522BBE66-C6C6-487C-90E5-0A3AFA035BF0}" type="parTrans" cxnId="{B248CFAA-C2D7-4FD6-BC4B-88AC61A93B12}">
      <dgm:prSet/>
      <dgm:spPr/>
      <dgm:t>
        <a:bodyPr/>
        <a:lstStyle/>
        <a:p>
          <a:endParaRPr lang="en-US"/>
        </a:p>
      </dgm:t>
    </dgm:pt>
    <dgm:pt modelId="{ACB6F8BD-F93D-44DB-A05B-8D3E4027B835}" type="sibTrans" cxnId="{B248CFAA-C2D7-4FD6-BC4B-88AC61A93B12}">
      <dgm:prSet/>
      <dgm:spPr/>
      <dgm:t>
        <a:bodyPr/>
        <a:lstStyle/>
        <a:p>
          <a:endParaRPr lang="en-US"/>
        </a:p>
      </dgm:t>
    </dgm:pt>
    <dgm:pt modelId="{E9A6075F-84F4-4E97-BDD0-ABDB9C14A6F4}" type="pres">
      <dgm:prSet presAssocID="{388F427F-D19B-42E1-9E49-E247FEE84BAA}" presName="linear" presStyleCnt="0">
        <dgm:presLayoutVars>
          <dgm:animLvl val="lvl"/>
          <dgm:resizeHandles val="exact"/>
        </dgm:presLayoutVars>
      </dgm:prSet>
      <dgm:spPr/>
    </dgm:pt>
    <dgm:pt modelId="{29447C16-50AA-4BD1-BE3F-0A1E193D93AE}" type="pres">
      <dgm:prSet presAssocID="{D846DF47-E8A4-425C-B912-29202D94A193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35F91E58-7DEB-4851-8186-E2CCD36B79F3}" type="pres">
      <dgm:prSet presAssocID="{D1FECEC0-A89D-4F5D-957A-D1843B920634}" presName="spacer" presStyleCnt="0"/>
      <dgm:spPr/>
    </dgm:pt>
    <dgm:pt modelId="{B5C5A38F-69DF-4BB0-9ADF-2A2CFCB033A0}" type="pres">
      <dgm:prSet presAssocID="{83E3E997-8C79-49AE-9222-DD4EF60185F6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5510D412-778B-4937-B247-32B5095036BB}" type="pres">
      <dgm:prSet presAssocID="{E493A899-0E59-4C2B-98EC-AAE0EE5A0BA4}" presName="spacer" presStyleCnt="0"/>
      <dgm:spPr/>
    </dgm:pt>
    <dgm:pt modelId="{63964286-BEDE-42DA-8258-BABE7CCEAC24}" type="pres">
      <dgm:prSet presAssocID="{ABDD4555-8335-4B96-9595-465411158878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39599842-3695-4E21-A6DB-9957A407E6E7}" type="pres">
      <dgm:prSet presAssocID="{6E0AD348-90B8-4B45-BD29-46D70030AA18}" presName="spacer" presStyleCnt="0"/>
      <dgm:spPr/>
    </dgm:pt>
    <dgm:pt modelId="{5D13C84F-23E5-4736-A883-FD4FB4511036}" type="pres">
      <dgm:prSet presAssocID="{DB3B6CD1-4286-407B-89AC-19ECAE52E0BF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8B77CB92-66C4-4CC2-B3F4-F3390F9C2427}" type="pres">
      <dgm:prSet presAssocID="{DE7B0C5E-D103-4870-9AAA-B9A60314AF2B}" presName="spacer" presStyleCnt="0"/>
      <dgm:spPr/>
    </dgm:pt>
    <dgm:pt modelId="{E6EAA022-B8F0-41FF-BE8C-2826A9A1CDE4}" type="pres">
      <dgm:prSet presAssocID="{A2F685B8-5199-4302-A389-3D85C664CD8C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3C80AEBC-66F6-45D0-8742-D673BEF575E5}" type="pres">
      <dgm:prSet presAssocID="{D06169F9-1970-443B-994B-031DF863E4DA}" presName="spacer" presStyleCnt="0"/>
      <dgm:spPr/>
    </dgm:pt>
    <dgm:pt modelId="{0426A11E-2660-4744-986F-6B6DA280DA72}" type="pres">
      <dgm:prSet presAssocID="{22FF6787-025F-4655-8C45-403D94D62727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DC90A3AE-A3E6-46F3-9F8A-012D86E899D6}" type="pres">
      <dgm:prSet presAssocID="{A68ED151-08A0-4431-BB64-F07B7447CF75}" presName="spacer" presStyleCnt="0"/>
      <dgm:spPr/>
    </dgm:pt>
    <dgm:pt modelId="{2B48D9C2-2444-45BB-BB51-1DF1FFA62F46}" type="pres">
      <dgm:prSet presAssocID="{99C2C6CC-48C7-4CEB-B447-BE0D6C49FF7B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1CAE6B94-D21D-4D5F-8338-B4969BDAD6A6}" type="pres">
      <dgm:prSet presAssocID="{3B781BCC-A798-49C2-AEDF-C625151786B5}" presName="spacer" presStyleCnt="0"/>
      <dgm:spPr/>
    </dgm:pt>
    <dgm:pt modelId="{25A3AEDF-3122-4071-9A48-C1915FEE4841}" type="pres">
      <dgm:prSet presAssocID="{8B83848F-9160-46AC-8A1C-D92D591E6023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77462BB3-92C0-4B05-A731-03134770C6B6}" type="pres">
      <dgm:prSet presAssocID="{6E271F22-CD0C-4382-A556-942ACF97B30C}" presName="spacer" presStyleCnt="0"/>
      <dgm:spPr/>
    </dgm:pt>
    <dgm:pt modelId="{88D4CA28-9FA7-4692-8D39-2F84049452FB}" type="pres">
      <dgm:prSet presAssocID="{97B22FE4-349B-4782-8934-93C27DB8BA9D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343E32BC-2703-4F7F-9729-5CE84B6BF13C}" type="pres">
      <dgm:prSet presAssocID="{0F0D2ADE-B95D-418A-B347-413C7F6DAABA}" presName="spacer" presStyleCnt="0"/>
      <dgm:spPr/>
    </dgm:pt>
    <dgm:pt modelId="{C08B0DF0-EAD8-4723-8683-5D70B7712E97}" type="pres">
      <dgm:prSet presAssocID="{3FBE2477-B317-4C70-A946-964752935A5C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96CD5616-FCB7-419B-92B3-8C9EF0D54C9B}" srcId="{388F427F-D19B-42E1-9E49-E247FEE84BAA}" destId="{99C2C6CC-48C7-4CEB-B447-BE0D6C49FF7B}" srcOrd="6" destOrd="0" parTransId="{65B4753B-1EF4-443E-90AF-3A3CDE895514}" sibTransId="{3B781BCC-A798-49C2-AEDF-C625151786B5}"/>
    <dgm:cxn modelId="{D2C07D18-E9DC-4FAB-8965-66E8BF86195A}" type="presOf" srcId="{97B22FE4-349B-4782-8934-93C27DB8BA9D}" destId="{88D4CA28-9FA7-4692-8D39-2F84049452FB}" srcOrd="0" destOrd="0" presId="urn:microsoft.com/office/officeart/2005/8/layout/vList2"/>
    <dgm:cxn modelId="{B2C2643F-3E82-4D19-AA1D-E8B8A414C3B0}" type="presOf" srcId="{22FF6787-025F-4655-8C45-403D94D62727}" destId="{0426A11E-2660-4744-986F-6B6DA280DA72}" srcOrd="0" destOrd="0" presId="urn:microsoft.com/office/officeart/2005/8/layout/vList2"/>
    <dgm:cxn modelId="{B417F14E-FE70-432D-8EA9-D5263809E804}" type="presOf" srcId="{D846DF47-E8A4-425C-B912-29202D94A193}" destId="{29447C16-50AA-4BD1-BE3F-0A1E193D93AE}" srcOrd="0" destOrd="0" presId="urn:microsoft.com/office/officeart/2005/8/layout/vList2"/>
    <dgm:cxn modelId="{8BEFD554-060A-4DE5-B914-378D7A01F6DB}" type="presOf" srcId="{A2F685B8-5199-4302-A389-3D85C664CD8C}" destId="{E6EAA022-B8F0-41FF-BE8C-2826A9A1CDE4}" srcOrd="0" destOrd="0" presId="urn:microsoft.com/office/officeart/2005/8/layout/vList2"/>
    <dgm:cxn modelId="{48B38756-F482-4E0C-BC47-3A6BC701DCF9}" type="presOf" srcId="{8B83848F-9160-46AC-8A1C-D92D591E6023}" destId="{25A3AEDF-3122-4071-9A48-C1915FEE4841}" srcOrd="0" destOrd="0" presId="urn:microsoft.com/office/officeart/2005/8/layout/vList2"/>
    <dgm:cxn modelId="{3BF31857-A94D-4268-A20D-12ACB34743D6}" srcId="{388F427F-D19B-42E1-9E49-E247FEE84BAA}" destId="{ABDD4555-8335-4B96-9595-465411158878}" srcOrd="2" destOrd="0" parTransId="{BE08BB53-F334-47B5-9D05-84D9B305CFCF}" sibTransId="{6E0AD348-90B8-4B45-BD29-46D70030AA18}"/>
    <dgm:cxn modelId="{A8519978-2546-475B-A774-2A976727AE63}" type="presOf" srcId="{ABDD4555-8335-4B96-9595-465411158878}" destId="{63964286-BEDE-42DA-8258-BABE7CCEAC24}" srcOrd="0" destOrd="0" presId="urn:microsoft.com/office/officeart/2005/8/layout/vList2"/>
    <dgm:cxn modelId="{9675E558-769B-402A-8561-3071AF0606DE}" type="presOf" srcId="{83E3E997-8C79-49AE-9222-DD4EF60185F6}" destId="{B5C5A38F-69DF-4BB0-9ADF-2A2CFCB033A0}" srcOrd="0" destOrd="0" presId="urn:microsoft.com/office/officeart/2005/8/layout/vList2"/>
    <dgm:cxn modelId="{A2F7928C-2925-44EE-AF39-92ECADE4DD42}" srcId="{388F427F-D19B-42E1-9E49-E247FEE84BAA}" destId="{83E3E997-8C79-49AE-9222-DD4EF60185F6}" srcOrd="1" destOrd="0" parTransId="{D5C346E0-0603-4760-9A85-76B4C5E4CEAE}" sibTransId="{E493A899-0E59-4C2B-98EC-AAE0EE5A0BA4}"/>
    <dgm:cxn modelId="{44301B98-CE6A-4063-8A83-8B023D07D837}" type="presOf" srcId="{DB3B6CD1-4286-407B-89AC-19ECAE52E0BF}" destId="{5D13C84F-23E5-4736-A883-FD4FB4511036}" srcOrd="0" destOrd="0" presId="urn:microsoft.com/office/officeart/2005/8/layout/vList2"/>
    <dgm:cxn modelId="{4A23AE98-4539-414B-B497-165D7597E3AE}" srcId="{388F427F-D19B-42E1-9E49-E247FEE84BAA}" destId="{D846DF47-E8A4-425C-B912-29202D94A193}" srcOrd="0" destOrd="0" parTransId="{79234335-89AD-4114-BA99-AB20189EA216}" sibTransId="{D1FECEC0-A89D-4F5D-957A-D1843B920634}"/>
    <dgm:cxn modelId="{184FE99C-0D7F-40F7-B013-F9CD2E0CF9E3}" srcId="{388F427F-D19B-42E1-9E49-E247FEE84BAA}" destId="{A2F685B8-5199-4302-A389-3D85C664CD8C}" srcOrd="4" destOrd="0" parTransId="{A2B5A4E8-4813-41A6-8AAC-B529CABC5148}" sibTransId="{D06169F9-1970-443B-994B-031DF863E4DA}"/>
    <dgm:cxn modelId="{ECE8379F-BBBA-41BD-A8E1-50D1DA3DC66A}" srcId="{388F427F-D19B-42E1-9E49-E247FEE84BAA}" destId="{DB3B6CD1-4286-407B-89AC-19ECAE52E0BF}" srcOrd="3" destOrd="0" parTransId="{69B3A1FA-BAC9-46BD-B4DE-8C64C3D3D6F8}" sibTransId="{DE7B0C5E-D103-4870-9AAA-B9A60314AF2B}"/>
    <dgm:cxn modelId="{9C7D73A8-9254-4998-9A3B-3E3270410AB4}" srcId="{388F427F-D19B-42E1-9E49-E247FEE84BAA}" destId="{8B83848F-9160-46AC-8A1C-D92D591E6023}" srcOrd="7" destOrd="0" parTransId="{7B9E991F-296A-478D-BD8F-4E004E525779}" sibTransId="{6E271F22-CD0C-4382-A556-942ACF97B30C}"/>
    <dgm:cxn modelId="{B248CFAA-C2D7-4FD6-BC4B-88AC61A93B12}" srcId="{388F427F-D19B-42E1-9E49-E247FEE84BAA}" destId="{3FBE2477-B317-4C70-A946-964752935A5C}" srcOrd="9" destOrd="0" parTransId="{522BBE66-C6C6-487C-90E5-0A3AFA035BF0}" sibTransId="{ACB6F8BD-F93D-44DB-A05B-8D3E4027B835}"/>
    <dgm:cxn modelId="{859859B3-7013-433E-B8FD-171B8C827FF7}" srcId="{388F427F-D19B-42E1-9E49-E247FEE84BAA}" destId="{97B22FE4-349B-4782-8934-93C27DB8BA9D}" srcOrd="8" destOrd="0" parTransId="{0D659589-CD2A-4B69-A222-FCA2116DAF1D}" sibTransId="{0F0D2ADE-B95D-418A-B347-413C7F6DAABA}"/>
    <dgm:cxn modelId="{A0D90BC8-AE20-498F-B795-5FAB7C0C0B11}" type="presOf" srcId="{3FBE2477-B317-4C70-A946-964752935A5C}" destId="{C08B0DF0-EAD8-4723-8683-5D70B7712E97}" srcOrd="0" destOrd="0" presId="urn:microsoft.com/office/officeart/2005/8/layout/vList2"/>
    <dgm:cxn modelId="{70DD0ED0-54A2-4199-8D18-F5B1579CE86F}" srcId="{388F427F-D19B-42E1-9E49-E247FEE84BAA}" destId="{22FF6787-025F-4655-8C45-403D94D62727}" srcOrd="5" destOrd="0" parTransId="{C80C61DD-57A0-48DA-A852-48891C1CF240}" sibTransId="{A68ED151-08A0-4431-BB64-F07B7447CF75}"/>
    <dgm:cxn modelId="{51FB15E2-EC0E-4698-A560-DB11B2779A96}" type="presOf" srcId="{388F427F-D19B-42E1-9E49-E247FEE84BAA}" destId="{E9A6075F-84F4-4E97-BDD0-ABDB9C14A6F4}" srcOrd="0" destOrd="0" presId="urn:microsoft.com/office/officeart/2005/8/layout/vList2"/>
    <dgm:cxn modelId="{D91876F6-1E62-400D-B204-A401D33E8B47}" type="presOf" srcId="{99C2C6CC-48C7-4CEB-B447-BE0D6C49FF7B}" destId="{2B48D9C2-2444-45BB-BB51-1DF1FFA62F46}" srcOrd="0" destOrd="0" presId="urn:microsoft.com/office/officeart/2005/8/layout/vList2"/>
    <dgm:cxn modelId="{2EFB24A8-572E-4F36-9D10-02F4D7BC8C87}" type="presParOf" srcId="{E9A6075F-84F4-4E97-BDD0-ABDB9C14A6F4}" destId="{29447C16-50AA-4BD1-BE3F-0A1E193D93AE}" srcOrd="0" destOrd="0" presId="urn:microsoft.com/office/officeart/2005/8/layout/vList2"/>
    <dgm:cxn modelId="{C051B1FA-3EA4-4F6B-AC3B-8905768ADCD3}" type="presParOf" srcId="{E9A6075F-84F4-4E97-BDD0-ABDB9C14A6F4}" destId="{35F91E58-7DEB-4851-8186-E2CCD36B79F3}" srcOrd="1" destOrd="0" presId="urn:microsoft.com/office/officeart/2005/8/layout/vList2"/>
    <dgm:cxn modelId="{36657928-C390-4A6D-B93D-08D04E95E308}" type="presParOf" srcId="{E9A6075F-84F4-4E97-BDD0-ABDB9C14A6F4}" destId="{B5C5A38F-69DF-4BB0-9ADF-2A2CFCB033A0}" srcOrd="2" destOrd="0" presId="urn:microsoft.com/office/officeart/2005/8/layout/vList2"/>
    <dgm:cxn modelId="{166E5C52-0A01-4726-94AB-770B5E4657F1}" type="presParOf" srcId="{E9A6075F-84F4-4E97-BDD0-ABDB9C14A6F4}" destId="{5510D412-778B-4937-B247-32B5095036BB}" srcOrd="3" destOrd="0" presId="urn:microsoft.com/office/officeart/2005/8/layout/vList2"/>
    <dgm:cxn modelId="{B56CC63E-8F75-42D9-B74C-F2CD47144BAC}" type="presParOf" srcId="{E9A6075F-84F4-4E97-BDD0-ABDB9C14A6F4}" destId="{63964286-BEDE-42DA-8258-BABE7CCEAC24}" srcOrd="4" destOrd="0" presId="urn:microsoft.com/office/officeart/2005/8/layout/vList2"/>
    <dgm:cxn modelId="{1D34D5C2-02AF-48A9-B225-F7AAE3925DAD}" type="presParOf" srcId="{E9A6075F-84F4-4E97-BDD0-ABDB9C14A6F4}" destId="{39599842-3695-4E21-A6DB-9957A407E6E7}" srcOrd="5" destOrd="0" presId="urn:microsoft.com/office/officeart/2005/8/layout/vList2"/>
    <dgm:cxn modelId="{B66F5D28-53D2-4A80-A9C3-16258F2D372D}" type="presParOf" srcId="{E9A6075F-84F4-4E97-BDD0-ABDB9C14A6F4}" destId="{5D13C84F-23E5-4736-A883-FD4FB4511036}" srcOrd="6" destOrd="0" presId="urn:microsoft.com/office/officeart/2005/8/layout/vList2"/>
    <dgm:cxn modelId="{B075384E-6ECF-420E-BC51-2D5C852E19ED}" type="presParOf" srcId="{E9A6075F-84F4-4E97-BDD0-ABDB9C14A6F4}" destId="{8B77CB92-66C4-4CC2-B3F4-F3390F9C2427}" srcOrd="7" destOrd="0" presId="urn:microsoft.com/office/officeart/2005/8/layout/vList2"/>
    <dgm:cxn modelId="{1E87E8C1-AA17-44C6-8EF7-439DC57D5463}" type="presParOf" srcId="{E9A6075F-84F4-4E97-BDD0-ABDB9C14A6F4}" destId="{E6EAA022-B8F0-41FF-BE8C-2826A9A1CDE4}" srcOrd="8" destOrd="0" presId="urn:microsoft.com/office/officeart/2005/8/layout/vList2"/>
    <dgm:cxn modelId="{0D534BB5-2820-4E31-A805-033B690E7A59}" type="presParOf" srcId="{E9A6075F-84F4-4E97-BDD0-ABDB9C14A6F4}" destId="{3C80AEBC-66F6-45D0-8742-D673BEF575E5}" srcOrd="9" destOrd="0" presId="urn:microsoft.com/office/officeart/2005/8/layout/vList2"/>
    <dgm:cxn modelId="{CD585FD9-0D90-4308-A9FD-470EE7FA88E1}" type="presParOf" srcId="{E9A6075F-84F4-4E97-BDD0-ABDB9C14A6F4}" destId="{0426A11E-2660-4744-986F-6B6DA280DA72}" srcOrd="10" destOrd="0" presId="urn:microsoft.com/office/officeart/2005/8/layout/vList2"/>
    <dgm:cxn modelId="{4C461BCB-8551-435C-A1D2-340501999C35}" type="presParOf" srcId="{E9A6075F-84F4-4E97-BDD0-ABDB9C14A6F4}" destId="{DC90A3AE-A3E6-46F3-9F8A-012D86E899D6}" srcOrd="11" destOrd="0" presId="urn:microsoft.com/office/officeart/2005/8/layout/vList2"/>
    <dgm:cxn modelId="{D32B9B32-FE07-46FE-90A7-AF047915A01F}" type="presParOf" srcId="{E9A6075F-84F4-4E97-BDD0-ABDB9C14A6F4}" destId="{2B48D9C2-2444-45BB-BB51-1DF1FFA62F46}" srcOrd="12" destOrd="0" presId="urn:microsoft.com/office/officeart/2005/8/layout/vList2"/>
    <dgm:cxn modelId="{4DAB8FC3-7711-459D-A58E-F939ADAB8A5D}" type="presParOf" srcId="{E9A6075F-84F4-4E97-BDD0-ABDB9C14A6F4}" destId="{1CAE6B94-D21D-4D5F-8338-B4969BDAD6A6}" srcOrd="13" destOrd="0" presId="urn:microsoft.com/office/officeart/2005/8/layout/vList2"/>
    <dgm:cxn modelId="{4EE8FA99-3A4D-46D8-9243-0F163D1C2551}" type="presParOf" srcId="{E9A6075F-84F4-4E97-BDD0-ABDB9C14A6F4}" destId="{25A3AEDF-3122-4071-9A48-C1915FEE4841}" srcOrd="14" destOrd="0" presId="urn:microsoft.com/office/officeart/2005/8/layout/vList2"/>
    <dgm:cxn modelId="{0AF3DC76-7E1E-4128-AEE3-39FF87E261F3}" type="presParOf" srcId="{E9A6075F-84F4-4E97-BDD0-ABDB9C14A6F4}" destId="{77462BB3-92C0-4B05-A731-03134770C6B6}" srcOrd="15" destOrd="0" presId="urn:microsoft.com/office/officeart/2005/8/layout/vList2"/>
    <dgm:cxn modelId="{C1DA7205-F1DD-4600-B6A2-803819EDA3C1}" type="presParOf" srcId="{E9A6075F-84F4-4E97-BDD0-ABDB9C14A6F4}" destId="{88D4CA28-9FA7-4692-8D39-2F84049452FB}" srcOrd="16" destOrd="0" presId="urn:microsoft.com/office/officeart/2005/8/layout/vList2"/>
    <dgm:cxn modelId="{1D82D8DF-053E-4C30-A64E-4CA59F281480}" type="presParOf" srcId="{E9A6075F-84F4-4E97-BDD0-ABDB9C14A6F4}" destId="{343E32BC-2703-4F7F-9729-5CE84B6BF13C}" srcOrd="17" destOrd="0" presId="urn:microsoft.com/office/officeart/2005/8/layout/vList2"/>
    <dgm:cxn modelId="{59D6597C-0C7B-4CB3-8C5D-BE19F8204A6F}" type="presParOf" srcId="{E9A6075F-84F4-4E97-BDD0-ABDB9C14A6F4}" destId="{C08B0DF0-EAD8-4723-8683-5D70B7712E97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D2B99B-A5A4-4B6C-B8D5-BA39D9FD8586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42948E7-1406-4C88-9FB2-E716CE09F6C1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Create list of interview questions</a:t>
          </a:r>
        </a:p>
      </dgm:t>
    </dgm:pt>
    <dgm:pt modelId="{60BE9E97-4D86-4139-AD40-6A09B7FAFB31}" type="parTrans" cxnId="{6D651FCD-80FA-4BC2-BC1F-B4B1A2167978}">
      <dgm:prSet/>
      <dgm:spPr/>
      <dgm:t>
        <a:bodyPr/>
        <a:lstStyle/>
        <a:p>
          <a:endParaRPr lang="en-US"/>
        </a:p>
      </dgm:t>
    </dgm:pt>
    <dgm:pt modelId="{CAE2D0AB-EFEB-4B23-AFA5-64445A0D28D1}" type="sibTrans" cxnId="{6D651FCD-80FA-4BC2-BC1F-B4B1A2167978}">
      <dgm:prSet/>
      <dgm:spPr/>
      <dgm:t>
        <a:bodyPr/>
        <a:lstStyle/>
        <a:p>
          <a:endParaRPr lang="en-US"/>
        </a:p>
      </dgm:t>
    </dgm:pt>
    <dgm:pt modelId="{9CB86E93-3598-4600-B128-04DE323A275E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Decide if you want to accept applicants on the spot </a:t>
          </a:r>
        </a:p>
      </dgm:t>
    </dgm:pt>
    <dgm:pt modelId="{71316B11-98D4-4A04-A04E-39A20EB5820E}" type="parTrans" cxnId="{57F5FBC3-D8DA-4DDA-B8AB-A54550BB92C5}">
      <dgm:prSet/>
      <dgm:spPr/>
      <dgm:t>
        <a:bodyPr/>
        <a:lstStyle/>
        <a:p>
          <a:endParaRPr lang="en-US"/>
        </a:p>
      </dgm:t>
    </dgm:pt>
    <dgm:pt modelId="{EBE410E3-2932-4D44-831B-891E1641DF73}" type="sibTrans" cxnId="{57F5FBC3-D8DA-4DDA-B8AB-A54550BB92C5}">
      <dgm:prSet/>
      <dgm:spPr/>
      <dgm:t>
        <a:bodyPr/>
        <a:lstStyle/>
        <a:p>
          <a:endParaRPr lang="en-US"/>
        </a:p>
      </dgm:t>
    </dgm:pt>
    <dgm:pt modelId="{4F3A8A65-4209-4ECB-AFB7-5064E2D161A6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Set  up initial interviews/can also be on the spot</a:t>
          </a:r>
        </a:p>
      </dgm:t>
    </dgm:pt>
    <dgm:pt modelId="{D0E48592-672C-4A27-A1C4-8EDC3A457F84}" type="parTrans" cxnId="{C8ECAEDB-0B86-4484-BA79-A2AD636DCA18}">
      <dgm:prSet/>
      <dgm:spPr/>
      <dgm:t>
        <a:bodyPr/>
        <a:lstStyle/>
        <a:p>
          <a:endParaRPr lang="en-US"/>
        </a:p>
      </dgm:t>
    </dgm:pt>
    <dgm:pt modelId="{6A9B4F81-CA8A-4BBA-8150-648388E21AB2}" type="sibTrans" cxnId="{C8ECAEDB-0B86-4484-BA79-A2AD636DCA18}">
      <dgm:prSet/>
      <dgm:spPr/>
      <dgm:t>
        <a:bodyPr/>
        <a:lstStyle/>
        <a:p>
          <a:endParaRPr lang="en-US"/>
        </a:p>
      </dgm:t>
    </dgm:pt>
    <dgm:pt modelId="{FAA94203-6284-4505-8859-F6370BDDD9A9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Pay attention to non-verbal communication</a:t>
          </a:r>
        </a:p>
      </dgm:t>
    </dgm:pt>
    <dgm:pt modelId="{038BE916-40AA-4C62-9FC1-554C2FA00932}" type="parTrans" cxnId="{AFFF1F44-8E2D-4DC9-BFBD-FEEB3C56CDA5}">
      <dgm:prSet/>
      <dgm:spPr/>
      <dgm:t>
        <a:bodyPr/>
        <a:lstStyle/>
        <a:p>
          <a:endParaRPr lang="en-US"/>
        </a:p>
      </dgm:t>
    </dgm:pt>
    <dgm:pt modelId="{8BBEB203-68DE-44C1-AECF-3F6F1E5FBBEC}" type="sibTrans" cxnId="{AFFF1F44-8E2D-4DC9-BFBD-FEEB3C56CDA5}">
      <dgm:prSet/>
      <dgm:spPr/>
      <dgm:t>
        <a:bodyPr/>
        <a:lstStyle/>
        <a:p>
          <a:endParaRPr lang="en-US"/>
        </a:p>
      </dgm:t>
    </dgm:pt>
    <dgm:pt modelId="{A54B625C-FA30-41EE-86CF-95552FC337C9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Explain next steps if you both agree it’s a good idea</a:t>
          </a:r>
        </a:p>
      </dgm:t>
    </dgm:pt>
    <dgm:pt modelId="{16DB007C-FD23-4DEB-AC59-B04CA5BE7B9D}" type="parTrans" cxnId="{9188CA61-0466-40F4-A7E2-7AF6CDD13F1D}">
      <dgm:prSet/>
      <dgm:spPr/>
      <dgm:t>
        <a:bodyPr/>
        <a:lstStyle/>
        <a:p>
          <a:endParaRPr lang="en-US"/>
        </a:p>
      </dgm:t>
    </dgm:pt>
    <dgm:pt modelId="{DE47790C-96E8-4323-AA06-B862E7CE7236}" type="sibTrans" cxnId="{9188CA61-0466-40F4-A7E2-7AF6CDD13F1D}">
      <dgm:prSet/>
      <dgm:spPr/>
      <dgm:t>
        <a:bodyPr/>
        <a:lstStyle/>
        <a:p>
          <a:endParaRPr lang="en-US"/>
        </a:p>
      </dgm:t>
    </dgm:pt>
    <dgm:pt modelId="{2D320AA9-9FFF-48A4-B8C4-30E29D9CE659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?Background check? References?</a:t>
          </a:r>
        </a:p>
      </dgm:t>
    </dgm:pt>
    <dgm:pt modelId="{DCF9E48D-8518-4E65-84B5-005D0B102704}" type="parTrans" cxnId="{F2A1092A-9C06-4B06-98A3-114F87757667}">
      <dgm:prSet/>
      <dgm:spPr/>
      <dgm:t>
        <a:bodyPr/>
        <a:lstStyle/>
        <a:p>
          <a:endParaRPr lang="en-US"/>
        </a:p>
      </dgm:t>
    </dgm:pt>
    <dgm:pt modelId="{3723C383-30FF-4954-89C3-C456DADCC769}" type="sibTrans" cxnId="{F2A1092A-9C06-4B06-98A3-114F87757667}">
      <dgm:prSet/>
      <dgm:spPr/>
      <dgm:t>
        <a:bodyPr/>
        <a:lstStyle/>
        <a:p>
          <a:endParaRPr lang="en-US"/>
        </a:p>
      </dgm:t>
    </dgm:pt>
    <dgm:pt modelId="{2DAA67CF-2125-4218-9D15-49DB482A9AC5}" type="pres">
      <dgm:prSet presAssocID="{9AD2B99B-A5A4-4B6C-B8D5-BA39D9FD8586}" presName="linear" presStyleCnt="0">
        <dgm:presLayoutVars>
          <dgm:animLvl val="lvl"/>
          <dgm:resizeHandles val="exact"/>
        </dgm:presLayoutVars>
      </dgm:prSet>
      <dgm:spPr/>
    </dgm:pt>
    <dgm:pt modelId="{0498FEAA-B256-4CCA-A362-3857CB3066B7}" type="pres">
      <dgm:prSet presAssocID="{C42948E7-1406-4C88-9FB2-E716CE09F6C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05F75C9-6082-4E23-A7FD-C92610512339}" type="pres">
      <dgm:prSet presAssocID="{CAE2D0AB-EFEB-4B23-AFA5-64445A0D28D1}" presName="spacer" presStyleCnt="0"/>
      <dgm:spPr/>
    </dgm:pt>
    <dgm:pt modelId="{F63ECA86-94B7-4BCA-B938-D92AE0AFCBD5}" type="pres">
      <dgm:prSet presAssocID="{9CB86E93-3598-4600-B128-04DE323A275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5E78168-85B9-4D0B-8367-B776E303D6E1}" type="pres">
      <dgm:prSet presAssocID="{EBE410E3-2932-4D44-831B-891E1641DF73}" presName="spacer" presStyleCnt="0"/>
      <dgm:spPr/>
    </dgm:pt>
    <dgm:pt modelId="{09AD92ED-BF2F-498C-AC22-2D257A536D40}" type="pres">
      <dgm:prSet presAssocID="{4F3A8A65-4209-4ECB-AFB7-5064E2D161A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DE745D9-F2C4-4164-9B59-D070B9BC0038}" type="pres">
      <dgm:prSet presAssocID="{6A9B4F81-CA8A-4BBA-8150-648388E21AB2}" presName="spacer" presStyleCnt="0"/>
      <dgm:spPr/>
    </dgm:pt>
    <dgm:pt modelId="{D60D031B-7539-431C-8C09-2FBD7F305E07}" type="pres">
      <dgm:prSet presAssocID="{FAA94203-6284-4505-8859-F6370BDDD9A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8961BC8-F2F7-47DB-9E3B-8B06BACC4A90}" type="pres">
      <dgm:prSet presAssocID="{8BBEB203-68DE-44C1-AECF-3F6F1E5FBBEC}" presName="spacer" presStyleCnt="0"/>
      <dgm:spPr/>
    </dgm:pt>
    <dgm:pt modelId="{8EAC2A61-6544-47CF-879A-7B5D651C53B1}" type="pres">
      <dgm:prSet presAssocID="{A54B625C-FA30-41EE-86CF-95552FC337C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5D23A91-CCD7-470D-8B86-AC06B21CEDE1}" type="pres">
      <dgm:prSet presAssocID="{DE47790C-96E8-4323-AA06-B862E7CE7236}" presName="spacer" presStyleCnt="0"/>
      <dgm:spPr/>
    </dgm:pt>
    <dgm:pt modelId="{2F52BA10-6474-4D59-B103-6B0DB8C6B256}" type="pres">
      <dgm:prSet presAssocID="{2D320AA9-9FFF-48A4-B8C4-30E29D9CE659}" presName="parentText" presStyleLbl="node1" presStyleIdx="5" presStyleCnt="6" custLinFactNeighborY="69402">
        <dgm:presLayoutVars>
          <dgm:chMax val="0"/>
          <dgm:bulletEnabled val="1"/>
        </dgm:presLayoutVars>
      </dgm:prSet>
      <dgm:spPr/>
    </dgm:pt>
  </dgm:ptLst>
  <dgm:cxnLst>
    <dgm:cxn modelId="{27E59F21-27D9-4287-A063-D1DAFA31D202}" type="presOf" srcId="{2D320AA9-9FFF-48A4-B8C4-30E29D9CE659}" destId="{2F52BA10-6474-4D59-B103-6B0DB8C6B256}" srcOrd="0" destOrd="0" presId="urn:microsoft.com/office/officeart/2005/8/layout/vList2"/>
    <dgm:cxn modelId="{F2A1092A-9C06-4B06-98A3-114F87757667}" srcId="{9AD2B99B-A5A4-4B6C-B8D5-BA39D9FD8586}" destId="{2D320AA9-9FFF-48A4-B8C4-30E29D9CE659}" srcOrd="5" destOrd="0" parTransId="{DCF9E48D-8518-4E65-84B5-005D0B102704}" sibTransId="{3723C383-30FF-4954-89C3-C456DADCC769}"/>
    <dgm:cxn modelId="{DEBAFC31-3D93-4DD3-8D46-60C3F77D7381}" type="presOf" srcId="{9CB86E93-3598-4600-B128-04DE323A275E}" destId="{F63ECA86-94B7-4BCA-B938-D92AE0AFCBD5}" srcOrd="0" destOrd="0" presId="urn:microsoft.com/office/officeart/2005/8/layout/vList2"/>
    <dgm:cxn modelId="{1D278E32-2392-4693-9D42-DE889F19CDB6}" type="presOf" srcId="{C42948E7-1406-4C88-9FB2-E716CE09F6C1}" destId="{0498FEAA-B256-4CCA-A362-3857CB3066B7}" srcOrd="0" destOrd="0" presId="urn:microsoft.com/office/officeart/2005/8/layout/vList2"/>
    <dgm:cxn modelId="{9188CA61-0466-40F4-A7E2-7AF6CDD13F1D}" srcId="{9AD2B99B-A5A4-4B6C-B8D5-BA39D9FD8586}" destId="{A54B625C-FA30-41EE-86CF-95552FC337C9}" srcOrd="4" destOrd="0" parTransId="{16DB007C-FD23-4DEB-AC59-B04CA5BE7B9D}" sibTransId="{DE47790C-96E8-4323-AA06-B862E7CE7236}"/>
    <dgm:cxn modelId="{AFFF1F44-8E2D-4DC9-BFBD-FEEB3C56CDA5}" srcId="{9AD2B99B-A5A4-4B6C-B8D5-BA39D9FD8586}" destId="{FAA94203-6284-4505-8859-F6370BDDD9A9}" srcOrd="3" destOrd="0" parTransId="{038BE916-40AA-4C62-9FC1-554C2FA00932}" sibTransId="{8BBEB203-68DE-44C1-AECF-3F6F1E5FBBEC}"/>
    <dgm:cxn modelId="{DFAC1078-5555-474E-8A6E-A7A9DD19074A}" type="presOf" srcId="{A54B625C-FA30-41EE-86CF-95552FC337C9}" destId="{8EAC2A61-6544-47CF-879A-7B5D651C53B1}" srcOrd="0" destOrd="0" presId="urn:microsoft.com/office/officeart/2005/8/layout/vList2"/>
    <dgm:cxn modelId="{6B5CE6C3-80F2-42E2-A2A9-6389388E6875}" type="presOf" srcId="{4F3A8A65-4209-4ECB-AFB7-5064E2D161A6}" destId="{09AD92ED-BF2F-498C-AC22-2D257A536D40}" srcOrd="0" destOrd="0" presId="urn:microsoft.com/office/officeart/2005/8/layout/vList2"/>
    <dgm:cxn modelId="{57F5FBC3-D8DA-4DDA-B8AB-A54550BB92C5}" srcId="{9AD2B99B-A5A4-4B6C-B8D5-BA39D9FD8586}" destId="{9CB86E93-3598-4600-B128-04DE323A275E}" srcOrd="1" destOrd="0" parTransId="{71316B11-98D4-4A04-A04E-39A20EB5820E}" sibTransId="{EBE410E3-2932-4D44-831B-891E1641DF73}"/>
    <dgm:cxn modelId="{B7D275C8-EB52-4F2C-87AB-FD2731116B43}" type="presOf" srcId="{FAA94203-6284-4505-8859-F6370BDDD9A9}" destId="{D60D031B-7539-431C-8C09-2FBD7F305E07}" srcOrd="0" destOrd="0" presId="urn:microsoft.com/office/officeart/2005/8/layout/vList2"/>
    <dgm:cxn modelId="{6D651FCD-80FA-4BC2-BC1F-B4B1A2167978}" srcId="{9AD2B99B-A5A4-4B6C-B8D5-BA39D9FD8586}" destId="{C42948E7-1406-4C88-9FB2-E716CE09F6C1}" srcOrd="0" destOrd="0" parTransId="{60BE9E97-4D86-4139-AD40-6A09B7FAFB31}" sibTransId="{CAE2D0AB-EFEB-4B23-AFA5-64445A0D28D1}"/>
    <dgm:cxn modelId="{C8ECAEDB-0B86-4484-BA79-A2AD636DCA18}" srcId="{9AD2B99B-A5A4-4B6C-B8D5-BA39D9FD8586}" destId="{4F3A8A65-4209-4ECB-AFB7-5064E2D161A6}" srcOrd="2" destOrd="0" parTransId="{D0E48592-672C-4A27-A1C4-8EDC3A457F84}" sibTransId="{6A9B4F81-CA8A-4BBA-8150-648388E21AB2}"/>
    <dgm:cxn modelId="{AA3D0EDD-B429-4DFA-A775-8CFEB2963D5C}" type="presOf" srcId="{9AD2B99B-A5A4-4B6C-B8D5-BA39D9FD8586}" destId="{2DAA67CF-2125-4218-9D15-49DB482A9AC5}" srcOrd="0" destOrd="0" presId="urn:microsoft.com/office/officeart/2005/8/layout/vList2"/>
    <dgm:cxn modelId="{AC1D65CF-E23F-4859-BC7D-583D9B67CA6A}" type="presParOf" srcId="{2DAA67CF-2125-4218-9D15-49DB482A9AC5}" destId="{0498FEAA-B256-4CCA-A362-3857CB3066B7}" srcOrd="0" destOrd="0" presId="urn:microsoft.com/office/officeart/2005/8/layout/vList2"/>
    <dgm:cxn modelId="{7163BF2D-5273-403D-B071-98494088B932}" type="presParOf" srcId="{2DAA67CF-2125-4218-9D15-49DB482A9AC5}" destId="{305F75C9-6082-4E23-A7FD-C92610512339}" srcOrd="1" destOrd="0" presId="urn:microsoft.com/office/officeart/2005/8/layout/vList2"/>
    <dgm:cxn modelId="{883DCFE0-08A3-4C99-B42C-3F4416729E71}" type="presParOf" srcId="{2DAA67CF-2125-4218-9D15-49DB482A9AC5}" destId="{F63ECA86-94B7-4BCA-B938-D92AE0AFCBD5}" srcOrd="2" destOrd="0" presId="urn:microsoft.com/office/officeart/2005/8/layout/vList2"/>
    <dgm:cxn modelId="{5B773B5B-78C8-4342-9487-A662F398B2E3}" type="presParOf" srcId="{2DAA67CF-2125-4218-9D15-49DB482A9AC5}" destId="{45E78168-85B9-4D0B-8367-B776E303D6E1}" srcOrd="3" destOrd="0" presId="urn:microsoft.com/office/officeart/2005/8/layout/vList2"/>
    <dgm:cxn modelId="{9653B7C6-5314-4070-BC84-9BF8FFB781FF}" type="presParOf" srcId="{2DAA67CF-2125-4218-9D15-49DB482A9AC5}" destId="{09AD92ED-BF2F-498C-AC22-2D257A536D40}" srcOrd="4" destOrd="0" presId="urn:microsoft.com/office/officeart/2005/8/layout/vList2"/>
    <dgm:cxn modelId="{C6B1333B-F811-47CA-95E4-AFE069F6FDBC}" type="presParOf" srcId="{2DAA67CF-2125-4218-9D15-49DB482A9AC5}" destId="{FDE745D9-F2C4-4164-9B59-D070B9BC0038}" srcOrd="5" destOrd="0" presId="urn:microsoft.com/office/officeart/2005/8/layout/vList2"/>
    <dgm:cxn modelId="{20B8A30D-382F-4DD4-B715-2CE93A0286AF}" type="presParOf" srcId="{2DAA67CF-2125-4218-9D15-49DB482A9AC5}" destId="{D60D031B-7539-431C-8C09-2FBD7F305E07}" srcOrd="6" destOrd="0" presId="urn:microsoft.com/office/officeart/2005/8/layout/vList2"/>
    <dgm:cxn modelId="{21116513-BF78-4A75-83E3-118FF18DAE68}" type="presParOf" srcId="{2DAA67CF-2125-4218-9D15-49DB482A9AC5}" destId="{78961BC8-F2F7-47DB-9E3B-8B06BACC4A90}" srcOrd="7" destOrd="0" presId="urn:microsoft.com/office/officeart/2005/8/layout/vList2"/>
    <dgm:cxn modelId="{6E2CA035-B517-4FBF-ABBB-182C1BEE89EF}" type="presParOf" srcId="{2DAA67CF-2125-4218-9D15-49DB482A9AC5}" destId="{8EAC2A61-6544-47CF-879A-7B5D651C53B1}" srcOrd="8" destOrd="0" presId="urn:microsoft.com/office/officeart/2005/8/layout/vList2"/>
    <dgm:cxn modelId="{3A05D588-B8FE-493F-9EA1-0474527DAFA5}" type="presParOf" srcId="{2DAA67CF-2125-4218-9D15-49DB482A9AC5}" destId="{D5D23A91-CCD7-470D-8B86-AC06B21CEDE1}" srcOrd="9" destOrd="0" presId="urn:microsoft.com/office/officeart/2005/8/layout/vList2"/>
    <dgm:cxn modelId="{A6BDC439-23BF-472D-8A89-8A72AE7B8124}" type="presParOf" srcId="{2DAA67CF-2125-4218-9D15-49DB482A9AC5}" destId="{2F52BA10-6474-4D59-B103-6B0DB8C6B25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DB71667-D163-46BD-9128-84C2478B72A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A8BA3F-A00A-41F2-9DBB-6C4442D7F281}">
      <dgm:prSet/>
      <dgm:spPr/>
      <dgm:t>
        <a:bodyPr/>
        <a:lstStyle/>
        <a:p>
          <a:r>
            <a:rPr lang="en-US" dirty="0"/>
            <a:t>Follow agency procedure if it exists</a:t>
          </a:r>
        </a:p>
      </dgm:t>
    </dgm:pt>
    <dgm:pt modelId="{8626E9EF-AEF7-479C-A198-2D29AB9704A7}" type="parTrans" cxnId="{5E645B95-D035-44BC-9044-81B7ADE5EE6A}">
      <dgm:prSet/>
      <dgm:spPr/>
      <dgm:t>
        <a:bodyPr/>
        <a:lstStyle/>
        <a:p>
          <a:endParaRPr lang="en-US"/>
        </a:p>
      </dgm:t>
    </dgm:pt>
    <dgm:pt modelId="{83711181-A03F-46D1-9A1A-2FE525C9C569}" type="sibTrans" cxnId="{5E645B95-D035-44BC-9044-81B7ADE5EE6A}">
      <dgm:prSet/>
      <dgm:spPr/>
      <dgm:t>
        <a:bodyPr/>
        <a:lstStyle/>
        <a:p>
          <a:endParaRPr lang="en-US"/>
        </a:p>
      </dgm:t>
    </dgm:pt>
    <dgm:pt modelId="{3235615C-A65B-4462-9731-6E64D7CF4C23}">
      <dgm:prSet/>
      <dgm:spPr/>
      <dgm:t>
        <a:bodyPr/>
        <a:lstStyle/>
        <a:p>
          <a:r>
            <a:rPr lang="en-US" dirty="0"/>
            <a:t>Review specific tasks to be performed (computer or at event(s)/Job Title?</a:t>
          </a:r>
        </a:p>
      </dgm:t>
    </dgm:pt>
    <dgm:pt modelId="{A01EA4D9-A723-4B29-A8C2-1ECDB273626B}" type="parTrans" cxnId="{3BA53341-4F51-4D10-AD87-1B01E185DC9F}">
      <dgm:prSet/>
      <dgm:spPr/>
      <dgm:t>
        <a:bodyPr/>
        <a:lstStyle/>
        <a:p>
          <a:endParaRPr lang="en-US"/>
        </a:p>
      </dgm:t>
    </dgm:pt>
    <dgm:pt modelId="{7A31C8A6-0DE5-4063-8BEC-F437FE7035D9}" type="sibTrans" cxnId="{3BA53341-4F51-4D10-AD87-1B01E185DC9F}">
      <dgm:prSet/>
      <dgm:spPr/>
      <dgm:t>
        <a:bodyPr/>
        <a:lstStyle/>
        <a:p>
          <a:endParaRPr lang="en-US"/>
        </a:p>
      </dgm:t>
    </dgm:pt>
    <dgm:pt modelId="{866568C9-6E7C-4EC3-8F54-1D064B7CDF4E}">
      <dgm:prSet/>
      <dgm:spPr/>
      <dgm:t>
        <a:bodyPr/>
        <a:lstStyle/>
        <a:p>
          <a:r>
            <a:rPr lang="en-US" dirty="0"/>
            <a:t>Get computer access if needed</a:t>
          </a:r>
        </a:p>
      </dgm:t>
    </dgm:pt>
    <dgm:pt modelId="{121A2EA7-4EF3-4511-9FB8-B57650E712E2}" type="parTrans" cxnId="{A03399E9-5E59-4BDA-A54F-23E586B5377A}">
      <dgm:prSet/>
      <dgm:spPr/>
      <dgm:t>
        <a:bodyPr/>
        <a:lstStyle/>
        <a:p>
          <a:endParaRPr lang="en-US"/>
        </a:p>
      </dgm:t>
    </dgm:pt>
    <dgm:pt modelId="{2C70FD8B-CB0B-4E45-AF02-89E9F86657DF}" type="sibTrans" cxnId="{A03399E9-5E59-4BDA-A54F-23E586B5377A}">
      <dgm:prSet/>
      <dgm:spPr/>
      <dgm:t>
        <a:bodyPr/>
        <a:lstStyle/>
        <a:p>
          <a:endParaRPr lang="en-US"/>
        </a:p>
      </dgm:t>
    </dgm:pt>
    <dgm:pt modelId="{BD2CFFA6-4A0F-40BB-A797-5AF0964E5185}">
      <dgm:prSet/>
      <dgm:spPr/>
      <dgm:t>
        <a:bodyPr/>
        <a:lstStyle/>
        <a:p>
          <a:r>
            <a:rPr lang="en-US" dirty="0"/>
            <a:t>If training required, inform of date/time</a:t>
          </a:r>
        </a:p>
      </dgm:t>
    </dgm:pt>
    <dgm:pt modelId="{D8D3C09B-F4AE-4B98-ACD0-1F0648937279}" type="parTrans" cxnId="{6390F9A0-EC1F-4005-A9C9-4347717A4688}">
      <dgm:prSet/>
      <dgm:spPr/>
      <dgm:t>
        <a:bodyPr/>
        <a:lstStyle/>
        <a:p>
          <a:endParaRPr lang="en-US"/>
        </a:p>
      </dgm:t>
    </dgm:pt>
    <dgm:pt modelId="{9CE75F62-4070-41BD-B1AA-A804DACDA09C}" type="sibTrans" cxnId="{6390F9A0-EC1F-4005-A9C9-4347717A4688}">
      <dgm:prSet/>
      <dgm:spPr/>
      <dgm:t>
        <a:bodyPr/>
        <a:lstStyle/>
        <a:p>
          <a:endParaRPr lang="en-US"/>
        </a:p>
      </dgm:t>
    </dgm:pt>
    <dgm:pt modelId="{0A97B3FC-0342-45FE-9AEE-F943B2F3FDA0}">
      <dgm:prSet/>
      <dgm:spPr/>
      <dgm:t>
        <a:bodyPr/>
        <a:lstStyle/>
        <a:p>
          <a:r>
            <a:rPr lang="en-US" dirty="0"/>
            <a:t>Set schedule</a:t>
          </a:r>
        </a:p>
      </dgm:t>
    </dgm:pt>
    <dgm:pt modelId="{0D845539-53BB-42E6-91A3-13BB20D15420}" type="parTrans" cxnId="{F5291DA9-6794-43C0-AC34-22BFF0469B38}">
      <dgm:prSet/>
      <dgm:spPr/>
      <dgm:t>
        <a:bodyPr/>
        <a:lstStyle/>
        <a:p>
          <a:endParaRPr lang="en-US"/>
        </a:p>
      </dgm:t>
    </dgm:pt>
    <dgm:pt modelId="{70732129-7D9B-4737-B93A-A7A4C9144F55}" type="sibTrans" cxnId="{F5291DA9-6794-43C0-AC34-22BFF0469B38}">
      <dgm:prSet/>
      <dgm:spPr/>
      <dgm:t>
        <a:bodyPr/>
        <a:lstStyle/>
        <a:p>
          <a:endParaRPr lang="en-US"/>
        </a:p>
      </dgm:t>
    </dgm:pt>
    <dgm:pt modelId="{21B84DF7-1CC6-492B-9EC0-9F08C6FE7AE0}">
      <dgm:prSet/>
      <dgm:spPr/>
      <dgm:t>
        <a:bodyPr/>
        <a:lstStyle/>
        <a:p>
          <a:r>
            <a:rPr lang="en-US" dirty="0"/>
            <a:t>Review attendance expectations &amp; ‘no show-no call’ policy</a:t>
          </a:r>
        </a:p>
      </dgm:t>
    </dgm:pt>
    <dgm:pt modelId="{F397C9E0-E89D-4B44-9D6F-943E8F0D9502}" type="parTrans" cxnId="{256F531F-18F1-48E8-AC06-1193598C5749}">
      <dgm:prSet/>
      <dgm:spPr/>
      <dgm:t>
        <a:bodyPr/>
        <a:lstStyle/>
        <a:p>
          <a:endParaRPr lang="en-US"/>
        </a:p>
      </dgm:t>
    </dgm:pt>
    <dgm:pt modelId="{7D27DDB4-817B-4F76-97B0-DA5698303BC6}" type="sibTrans" cxnId="{256F531F-18F1-48E8-AC06-1193598C5749}">
      <dgm:prSet/>
      <dgm:spPr/>
      <dgm:t>
        <a:bodyPr/>
        <a:lstStyle/>
        <a:p>
          <a:endParaRPr lang="en-US"/>
        </a:p>
      </dgm:t>
    </dgm:pt>
    <dgm:pt modelId="{65A0D3AF-D84B-44A3-89D9-AE3A3F6E883E}">
      <dgm:prSet/>
      <dgm:spPr/>
      <dgm:t>
        <a:bodyPr/>
        <a:lstStyle/>
        <a:p>
          <a:r>
            <a:rPr lang="en-US" dirty="0"/>
            <a:t>Have a sign-in/out sheet or database or digital like </a:t>
          </a:r>
          <a:r>
            <a:rPr lang="en-US" dirty="0" err="1"/>
            <a:t>Volgistics</a:t>
          </a:r>
          <a:endParaRPr lang="en-US" dirty="0"/>
        </a:p>
      </dgm:t>
    </dgm:pt>
    <dgm:pt modelId="{89BA543F-BD6D-4228-B13F-4613F035C3A9}" type="parTrans" cxnId="{CCBDEB55-DFBB-4719-B55A-0A8EBEFDA38C}">
      <dgm:prSet/>
      <dgm:spPr/>
      <dgm:t>
        <a:bodyPr/>
        <a:lstStyle/>
        <a:p>
          <a:endParaRPr lang="en-US"/>
        </a:p>
      </dgm:t>
    </dgm:pt>
    <dgm:pt modelId="{5F468B67-E0FA-4DAC-B574-599FD970C5F5}" type="sibTrans" cxnId="{CCBDEB55-DFBB-4719-B55A-0A8EBEFDA38C}">
      <dgm:prSet/>
      <dgm:spPr/>
      <dgm:t>
        <a:bodyPr/>
        <a:lstStyle/>
        <a:p>
          <a:endParaRPr lang="en-US"/>
        </a:p>
      </dgm:t>
    </dgm:pt>
    <dgm:pt modelId="{C4DCB585-7FA8-443C-875B-FD51FB777592}" type="pres">
      <dgm:prSet presAssocID="{7DB71667-D163-46BD-9128-84C2478B72A9}" presName="diagram" presStyleCnt="0">
        <dgm:presLayoutVars>
          <dgm:dir/>
          <dgm:resizeHandles val="exact"/>
        </dgm:presLayoutVars>
      </dgm:prSet>
      <dgm:spPr/>
    </dgm:pt>
    <dgm:pt modelId="{8C2146FB-A211-43E2-9D97-0FD7878C2A7E}" type="pres">
      <dgm:prSet presAssocID="{4EA8BA3F-A00A-41F2-9DBB-6C4442D7F281}" presName="node" presStyleLbl="node1" presStyleIdx="0" presStyleCnt="7">
        <dgm:presLayoutVars>
          <dgm:bulletEnabled val="1"/>
        </dgm:presLayoutVars>
      </dgm:prSet>
      <dgm:spPr/>
    </dgm:pt>
    <dgm:pt modelId="{14D1570E-F5A1-4CBF-B05A-93C69491CF55}" type="pres">
      <dgm:prSet presAssocID="{83711181-A03F-46D1-9A1A-2FE525C9C569}" presName="sibTrans" presStyleCnt="0"/>
      <dgm:spPr/>
    </dgm:pt>
    <dgm:pt modelId="{73CB54F2-8890-4B4D-BBD3-4FB6E4C0C185}" type="pres">
      <dgm:prSet presAssocID="{3235615C-A65B-4462-9731-6E64D7CF4C23}" presName="node" presStyleLbl="node1" presStyleIdx="1" presStyleCnt="7" custLinFactNeighborX="4529" custLinFactNeighborY="1160">
        <dgm:presLayoutVars>
          <dgm:bulletEnabled val="1"/>
        </dgm:presLayoutVars>
      </dgm:prSet>
      <dgm:spPr/>
    </dgm:pt>
    <dgm:pt modelId="{F2AF43B5-2F21-47D4-B427-FF8E81379674}" type="pres">
      <dgm:prSet presAssocID="{7A31C8A6-0DE5-4063-8BEC-F437FE7035D9}" presName="sibTrans" presStyleCnt="0"/>
      <dgm:spPr/>
    </dgm:pt>
    <dgm:pt modelId="{39B52B37-78C5-444F-A7C0-847A531C8FAF}" type="pres">
      <dgm:prSet presAssocID="{866568C9-6E7C-4EC3-8F54-1D064B7CDF4E}" presName="node" presStyleLbl="node1" presStyleIdx="2" presStyleCnt="7" custLinFactX="-5471" custLinFactY="15667" custLinFactNeighborX="-100000" custLinFactNeighborY="100000">
        <dgm:presLayoutVars>
          <dgm:bulletEnabled val="1"/>
        </dgm:presLayoutVars>
      </dgm:prSet>
      <dgm:spPr/>
    </dgm:pt>
    <dgm:pt modelId="{A6CC23C6-8A7E-45BA-BFF3-BF38A2708316}" type="pres">
      <dgm:prSet presAssocID="{2C70FD8B-CB0B-4E45-AF02-89E9F86657DF}" presName="sibTrans" presStyleCnt="0"/>
      <dgm:spPr/>
    </dgm:pt>
    <dgm:pt modelId="{4BB4F583-55FF-43C2-865D-673F5FF04D1D}" type="pres">
      <dgm:prSet presAssocID="{BD2CFFA6-4A0F-40BB-A797-5AF0964E5185}" presName="node" presStyleLbl="node1" presStyleIdx="3" presStyleCnt="7" custLinFactX="-9699" custLinFactY="12173" custLinFactNeighborX="-100000" custLinFactNeighborY="100000">
        <dgm:presLayoutVars>
          <dgm:bulletEnabled val="1"/>
        </dgm:presLayoutVars>
      </dgm:prSet>
      <dgm:spPr/>
    </dgm:pt>
    <dgm:pt modelId="{10BC3BA9-BB9B-475C-ACD1-ED6302FFD00F}" type="pres">
      <dgm:prSet presAssocID="{9CE75F62-4070-41BD-B1AA-A804DACDA09C}" presName="sibTrans" presStyleCnt="0"/>
      <dgm:spPr/>
    </dgm:pt>
    <dgm:pt modelId="{9017FCF0-245A-402B-85F1-436CFE9654EE}" type="pres">
      <dgm:prSet presAssocID="{0A97B3FC-0342-45FE-9AEE-F943B2F3FDA0}" presName="node" presStyleLbl="node1" presStyleIdx="4" presStyleCnt="7" custLinFactX="65301" custLinFactY="-15065" custLinFactNeighborX="100000" custLinFactNeighborY="-100000">
        <dgm:presLayoutVars>
          <dgm:bulletEnabled val="1"/>
        </dgm:presLayoutVars>
      </dgm:prSet>
      <dgm:spPr/>
    </dgm:pt>
    <dgm:pt modelId="{F7A24EF3-7D7B-42B0-B1C6-EEE041B008CB}" type="pres">
      <dgm:prSet presAssocID="{70732129-7D9B-4737-B93A-A7A4C9144F55}" presName="sibTrans" presStyleCnt="0"/>
      <dgm:spPr/>
    </dgm:pt>
    <dgm:pt modelId="{1E7B6796-370A-47E9-9620-41881436CB68}" type="pres">
      <dgm:prSet presAssocID="{21B84DF7-1CC6-492B-9EC0-9F08C6FE7AE0}" presName="node" presStyleLbl="node1" presStyleIdx="5" presStyleCnt="7" custLinFactX="-60287" custLinFactNeighborX="-100000" custLinFactNeighborY="-1000">
        <dgm:presLayoutVars>
          <dgm:bulletEnabled val="1"/>
        </dgm:presLayoutVars>
      </dgm:prSet>
      <dgm:spPr/>
    </dgm:pt>
    <dgm:pt modelId="{A4E59980-B7AF-47F3-A3D6-6B3E807FD9C0}" type="pres">
      <dgm:prSet presAssocID="{7D27DDB4-817B-4F76-97B0-DA5698303BC6}" presName="sibTrans" presStyleCnt="0"/>
      <dgm:spPr/>
    </dgm:pt>
    <dgm:pt modelId="{6C407C3D-3342-470A-8110-A84239D82F26}" type="pres">
      <dgm:prSet presAssocID="{65A0D3AF-D84B-44A3-89D9-AE3A3F6E883E}" presName="node" presStyleLbl="node1" presStyleIdx="6" presStyleCnt="7" custLinFactY="-15771" custLinFactNeighborX="52944" custLinFactNeighborY="-100000">
        <dgm:presLayoutVars>
          <dgm:bulletEnabled val="1"/>
        </dgm:presLayoutVars>
      </dgm:prSet>
      <dgm:spPr/>
    </dgm:pt>
  </dgm:ptLst>
  <dgm:cxnLst>
    <dgm:cxn modelId="{256F531F-18F1-48E8-AC06-1193598C5749}" srcId="{7DB71667-D163-46BD-9128-84C2478B72A9}" destId="{21B84DF7-1CC6-492B-9EC0-9F08C6FE7AE0}" srcOrd="5" destOrd="0" parTransId="{F397C9E0-E89D-4B44-9D6F-943E8F0D9502}" sibTransId="{7D27DDB4-817B-4F76-97B0-DA5698303BC6}"/>
    <dgm:cxn modelId="{EF18142C-A64C-43EB-8B63-C7B559BB9A8F}" type="presOf" srcId="{BD2CFFA6-4A0F-40BB-A797-5AF0964E5185}" destId="{4BB4F583-55FF-43C2-865D-673F5FF04D1D}" srcOrd="0" destOrd="0" presId="urn:microsoft.com/office/officeart/2005/8/layout/default"/>
    <dgm:cxn modelId="{3BA53341-4F51-4D10-AD87-1B01E185DC9F}" srcId="{7DB71667-D163-46BD-9128-84C2478B72A9}" destId="{3235615C-A65B-4462-9731-6E64D7CF4C23}" srcOrd="1" destOrd="0" parTransId="{A01EA4D9-A723-4B29-A8C2-1ECDB273626B}" sibTransId="{7A31C8A6-0DE5-4063-8BEC-F437FE7035D9}"/>
    <dgm:cxn modelId="{E40E0443-FA99-43D2-B413-E88F6AAAF3E0}" type="presOf" srcId="{3235615C-A65B-4462-9731-6E64D7CF4C23}" destId="{73CB54F2-8890-4B4D-BBD3-4FB6E4C0C185}" srcOrd="0" destOrd="0" presId="urn:microsoft.com/office/officeart/2005/8/layout/default"/>
    <dgm:cxn modelId="{CCBDEB55-DFBB-4719-B55A-0A8EBEFDA38C}" srcId="{7DB71667-D163-46BD-9128-84C2478B72A9}" destId="{65A0D3AF-D84B-44A3-89D9-AE3A3F6E883E}" srcOrd="6" destOrd="0" parTransId="{89BA543F-BD6D-4228-B13F-4613F035C3A9}" sibTransId="{5F468B67-E0FA-4DAC-B574-599FD970C5F5}"/>
    <dgm:cxn modelId="{D53E0576-A9F5-4DC9-A422-831F65601EC8}" type="presOf" srcId="{4EA8BA3F-A00A-41F2-9DBB-6C4442D7F281}" destId="{8C2146FB-A211-43E2-9D97-0FD7878C2A7E}" srcOrd="0" destOrd="0" presId="urn:microsoft.com/office/officeart/2005/8/layout/default"/>
    <dgm:cxn modelId="{2FA4AD79-C957-47AE-B9C5-EA1B97354330}" type="presOf" srcId="{866568C9-6E7C-4EC3-8F54-1D064B7CDF4E}" destId="{39B52B37-78C5-444F-A7C0-847A531C8FAF}" srcOrd="0" destOrd="0" presId="urn:microsoft.com/office/officeart/2005/8/layout/default"/>
    <dgm:cxn modelId="{5E645B95-D035-44BC-9044-81B7ADE5EE6A}" srcId="{7DB71667-D163-46BD-9128-84C2478B72A9}" destId="{4EA8BA3F-A00A-41F2-9DBB-6C4442D7F281}" srcOrd="0" destOrd="0" parTransId="{8626E9EF-AEF7-479C-A198-2D29AB9704A7}" sibTransId="{83711181-A03F-46D1-9A1A-2FE525C9C569}"/>
    <dgm:cxn modelId="{6390F9A0-EC1F-4005-A9C9-4347717A4688}" srcId="{7DB71667-D163-46BD-9128-84C2478B72A9}" destId="{BD2CFFA6-4A0F-40BB-A797-5AF0964E5185}" srcOrd="3" destOrd="0" parTransId="{D8D3C09B-F4AE-4B98-ACD0-1F0648937279}" sibTransId="{9CE75F62-4070-41BD-B1AA-A804DACDA09C}"/>
    <dgm:cxn modelId="{F5291DA9-6794-43C0-AC34-22BFF0469B38}" srcId="{7DB71667-D163-46BD-9128-84C2478B72A9}" destId="{0A97B3FC-0342-45FE-9AEE-F943B2F3FDA0}" srcOrd="4" destOrd="0" parTransId="{0D845539-53BB-42E6-91A3-13BB20D15420}" sibTransId="{70732129-7D9B-4737-B93A-A7A4C9144F55}"/>
    <dgm:cxn modelId="{B8F624AC-C4B1-4949-8E38-B0BED5FFF9B4}" type="presOf" srcId="{7DB71667-D163-46BD-9128-84C2478B72A9}" destId="{C4DCB585-7FA8-443C-875B-FD51FB777592}" srcOrd="0" destOrd="0" presId="urn:microsoft.com/office/officeart/2005/8/layout/default"/>
    <dgm:cxn modelId="{98B4C4AD-468E-471F-B7F7-2C2CB1E7523E}" type="presOf" srcId="{0A97B3FC-0342-45FE-9AEE-F943B2F3FDA0}" destId="{9017FCF0-245A-402B-85F1-436CFE9654EE}" srcOrd="0" destOrd="0" presId="urn:microsoft.com/office/officeart/2005/8/layout/default"/>
    <dgm:cxn modelId="{860472CB-6019-4F61-BCB6-6E253B0F0B89}" type="presOf" srcId="{21B84DF7-1CC6-492B-9EC0-9F08C6FE7AE0}" destId="{1E7B6796-370A-47E9-9620-41881436CB68}" srcOrd="0" destOrd="0" presId="urn:microsoft.com/office/officeart/2005/8/layout/default"/>
    <dgm:cxn modelId="{50514CCD-8706-427A-8794-0ED952FD1CB8}" type="presOf" srcId="{65A0D3AF-D84B-44A3-89D9-AE3A3F6E883E}" destId="{6C407C3D-3342-470A-8110-A84239D82F26}" srcOrd="0" destOrd="0" presId="urn:microsoft.com/office/officeart/2005/8/layout/default"/>
    <dgm:cxn modelId="{A03399E9-5E59-4BDA-A54F-23E586B5377A}" srcId="{7DB71667-D163-46BD-9128-84C2478B72A9}" destId="{866568C9-6E7C-4EC3-8F54-1D064B7CDF4E}" srcOrd="2" destOrd="0" parTransId="{121A2EA7-4EF3-4511-9FB8-B57650E712E2}" sibTransId="{2C70FD8B-CB0B-4E45-AF02-89E9F86657DF}"/>
    <dgm:cxn modelId="{32DC1AE0-10AE-475C-8D32-D662C98A956C}" type="presParOf" srcId="{C4DCB585-7FA8-443C-875B-FD51FB777592}" destId="{8C2146FB-A211-43E2-9D97-0FD7878C2A7E}" srcOrd="0" destOrd="0" presId="urn:microsoft.com/office/officeart/2005/8/layout/default"/>
    <dgm:cxn modelId="{BD76D40E-E49F-4A27-8CB5-3CAEDA0BEDEE}" type="presParOf" srcId="{C4DCB585-7FA8-443C-875B-FD51FB777592}" destId="{14D1570E-F5A1-4CBF-B05A-93C69491CF55}" srcOrd="1" destOrd="0" presId="urn:microsoft.com/office/officeart/2005/8/layout/default"/>
    <dgm:cxn modelId="{C1E9FDC1-FB6A-464D-8874-4822BBC928E3}" type="presParOf" srcId="{C4DCB585-7FA8-443C-875B-FD51FB777592}" destId="{73CB54F2-8890-4B4D-BBD3-4FB6E4C0C185}" srcOrd="2" destOrd="0" presId="urn:microsoft.com/office/officeart/2005/8/layout/default"/>
    <dgm:cxn modelId="{92327A69-177E-4AC6-95D0-A33B760B24C8}" type="presParOf" srcId="{C4DCB585-7FA8-443C-875B-FD51FB777592}" destId="{F2AF43B5-2F21-47D4-B427-FF8E81379674}" srcOrd="3" destOrd="0" presId="urn:microsoft.com/office/officeart/2005/8/layout/default"/>
    <dgm:cxn modelId="{F3225FDC-60B8-4E0D-88D4-FD119517A52F}" type="presParOf" srcId="{C4DCB585-7FA8-443C-875B-FD51FB777592}" destId="{39B52B37-78C5-444F-A7C0-847A531C8FAF}" srcOrd="4" destOrd="0" presId="urn:microsoft.com/office/officeart/2005/8/layout/default"/>
    <dgm:cxn modelId="{7ABC5E38-7C3D-4888-A142-9CA4D47B61DA}" type="presParOf" srcId="{C4DCB585-7FA8-443C-875B-FD51FB777592}" destId="{A6CC23C6-8A7E-45BA-BFF3-BF38A2708316}" srcOrd="5" destOrd="0" presId="urn:microsoft.com/office/officeart/2005/8/layout/default"/>
    <dgm:cxn modelId="{3914C70A-918D-4DFC-86FA-ACABB0E0F066}" type="presParOf" srcId="{C4DCB585-7FA8-443C-875B-FD51FB777592}" destId="{4BB4F583-55FF-43C2-865D-673F5FF04D1D}" srcOrd="6" destOrd="0" presId="urn:microsoft.com/office/officeart/2005/8/layout/default"/>
    <dgm:cxn modelId="{43CBC8A2-ECE6-4505-A4F1-188C7C3B4BFC}" type="presParOf" srcId="{C4DCB585-7FA8-443C-875B-FD51FB777592}" destId="{10BC3BA9-BB9B-475C-ACD1-ED6302FFD00F}" srcOrd="7" destOrd="0" presId="urn:microsoft.com/office/officeart/2005/8/layout/default"/>
    <dgm:cxn modelId="{BF6FACA8-98A6-4F5C-B0DA-A2CFCA9358A8}" type="presParOf" srcId="{C4DCB585-7FA8-443C-875B-FD51FB777592}" destId="{9017FCF0-245A-402B-85F1-436CFE9654EE}" srcOrd="8" destOrd="0" presId="urn:microsoft.com/office/officeart/2005/8/layout/default"/>
    <dgm:cxn modelId="{819C48EF-F1AE-4266-B81B-208F2B0C0EA2}" type="presParOf" srcId="{C4DCB585-7FA8-443C-875B-FD51FB777592}" destId="{F7A24EF3-7D7B-42B0-B1C6-EEE041B008CB}" srcOrd="9" destOrd="0" presId="urn:microsoft.com/office/officeart/2005/8/layout/default"/>
    <dgm:cxn modelId="{372BB7D5-391A-47D1-A40B-662289935338}" type="presParOf" srcId="{C4DCB585-7FA8-443C-875B-FD51FB777592}" destId="{1E7B6796-370A-47E9-9620-41881436CB68}" srcOrd="10" destOrd="0" presId="urn:microsoft.com/office/officeart/2005/8/layout/default"/>
    <dgm:cxn modelId="{09FD8F25-DD24-4AB4-A4F9-8F9E3FF66734}" type="presParOf" srcId="{C4DCB585-7FA8-443C-875B-FD51FB777592}" destId="{A4E59980-B7AF-47F3-A3D6-6B3E807FD9C0}" srcOrd="11" destOrd="0" presId="urn:microsoft.com/office/officeart/2005/8/layout/default"/>
    <dgm:cxn modelId="{DDEA835E-3D3B-46BF-87D5-8D98AFBA12CC}" type="presParOf" srcId="{C4DCB585-7FA8-443C-875B-FD51FB777592}" destId="{6C407C3D-3342-470A-8110-A84239D82F2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1EF8284-49A7-49B1-9E85-D5D7977F5E1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91B12B-ED44-4F0A-BAC9-B9A50287243D}">
      <dgm:prSet/>
      <dgm:spPr/>
      <dgm:t>
        <a:bodyPr/>
        <a:lstStyle/>
        <a:p>
          <a:r>
            <a:rPr lang="en-US" dirty="0"/>
            <a:t>Have a written procedure broken down into discrete steps</a:t>
          </a:r>
        </a:p>
      </dgm:t>
    </dgm:pt>
    <dgm:pt modelId="{5DADB285-143C-4F01-B9D2-D20EA35C5639}" type="parTrans" cxnId="{B951D7E3-37CE-4A2E-8380-E3B9471CB4BA}">
      <dgm:prSet/>
      <dgm:spPr/>
      <dgm:t>
        <a:bodyPr/>
        <a:lstStyle/>
        <a:p>
          <a:endParaRPr lang="en-US"/>
        </a:p>
      </dgm:t>
    </dgm:pt>
    <dgm:pt modelId="{39B098C0-502F-44E7-829F-E68750AF1FA6}" type="sibTrans" cxnId="{B951D7E3-37CE-4A2E-8380-E3B9471CB4BA}">
      <dgm:prSet/>
      <dgm:spPr/>
      <dgm:t>
        <a:bodyPr/>
        <a:lstStyle/>
        <a:p>
          <a:endParaRPr lang="en-US"/>
        </a:p>
      </dgm:t>
    </dgm:pt>
    <dgm:pt modelId="{F8BFC75E-9C48-4FD7-9AE1-98A9797F7123}">
      <dgm:prSet/>
      <dgm:spPr/>
      <dgm:t>
        <a:bodyPr/>
        <a:lstStyle/>
        <a:p>
          <a:r>
            <a:rPr lang="en-US"/>
            <a:t>Start small with one or two tasks and add as person shows proficiency &amp; desire to do more</a:t>
          </a:r>
        </a:p>
      </dgm:t>
    </dgm:pt>
    <dgm:pt modelId="{6FB8E069-D1C7-4C2D-9B85-8B6E9F9D5AEF}" type="parTrans" cxnId="{3138E00B-DEDB-4094-82D9-742F154E369A}">
      <dgm:prSet/>
      <dgm:spPr/>
      <dgm:t>
        <a:bodyPr/>
        <a:lstStyle/>
        <a:p>
          <a:endParaRPr lang="en-US"/>
        </a:p>
      </dgm:t>
    </dgm:pt>
    <dgm:pt modelId="{9FBDC342-075D-4F07-B117-35E919B5DEAE}" type="sibTrans" cxnId="{3138E00B-DEDB-4094-82D9-742F154E369A}">
      <dgm:prSet/>
      <dgm:spPr/>
      <dgm:t>
        <a:bodyPr/>
        <a:lstStyle/>
        <a:p>
          <a:endParaRPr lang="en-US"/>
        </a:p>
      </dgm:t>
    </dgm:pt>
    <dgm:pt modelId="{9CFF3850-9362-42A0-A498-ACAE3F11D804}">
      <dgm:prSet/>
      <dgm:spPr/>
      <dgm:t>
        <a:bodyPr/>
        <a:lstStyle/>
        <a:p>
          <a:r>
            <a:rPr lang="en-US" dirty="0"/>
            <a:t>Match person not only by interest but also aptitude-consider mentor if long-term vols</a:t>
          </a:r>
        </a:p>
      </dgm:t>
    </dgm:pt>
    <dgm:pt modelId="{9D6A876C-E195-43B8-BD87-769D7554B0D5}" type="parTrans" cxnId="{C87DA607-80C3-4240-A48C-380E3E724C48}">
      <dgm:prSet/>
      <dgm:spPr/>
      <dgm:t>
        <a:bodyPr/>
        <a:lstStyle/>
        <a:p>
          <a:endParaRPr lang="en-US"/>
        </a:p>
      </dgm:t>
    </dgm:pt>
    <dgm:pt modelId="{7F126F75-B16B-48A1-B924-7491E946847B}" type="sibTrans" cxnId="{C87DA607-80C3-4240-A48C-380E3E724C48}">
      <dgm:prSet/>
      <dgm:spPr/>
      <dgm:t>
        <a:bodyPr/>
        <a:lstStyle/>
        <a:p>
          <a:endParaRPr lang="en-US"/>
        </a:p>
      </dgm:t>
    </dgm:pt>
    <dgm:pt modelId="{D9C63B33-06FB-4A5C-9CA2-6B779E3C8975}">
      <dgm:prSet/>
      <dgm:spPr/>
      <dgm:t>
        <a:bodyPr/>
        <a:lstStyle/>
        <a:p>
          <a:r>
            <a:rPr lang="en-US"/>
            <a:t>Try not to discriminate by age or other demographic factors not related to task</a:t>
          </a:r>
        </a:p>
      </dgm:t>
    </dgm:pt>
    <dgm:pt modelId="{F1D21ACA-442C-4EB8-9886-4A52927238F1}" type="parTrans" cxnId="{8D269D53-B5E7-49E1-ABE9-F5FEA9988EF1}">
      <dgm:prSet/>
      <dgm:spPr/>
      <dgm:t>
        <a:bodyPr/>
        <a:lstStyle/>
        <a:p>
          <a:endParaRPr lang="en-US"/>
        </a:p>
      </dgm:t>
    </dgm:pt>
    <dgm:pt modelId="{4ADA570F-178A-4026-8124-975D1B8A5CCD}" type="sibTrans" cxnId="{8D269D53-B5E7-49E1-ABE9-F5FEA9988EF1}">
      <dgm:prSet/>
      <dgm:spPr/>
      <dgm:t>
        <a:bodyPr/>
        <a:lstStyle/>
        <a:p>
          <a:endParaRPr lang="en-US"/>
        </a:p>
      </dgm:t>
    </dgm:pt>
    <dgm:pt modelId="{7CE75D42-2C28-48AB-B21A-0C2A12CD1237}">
      <dgm:prSet/>
      <dgm:spPr/>
      <dgm:t>
        <a:bodyPr/>
        <a:lstStyle/>
        <a:p>
          <a:r>
            <a:rPr lang="en-US"/>
            <a:t>Educate: Tell, Show, have person do it, have person teach another</a:t>
          </a:r>
        </a:p>
      </dgm:t>
    </dgm:pt>
    <dgm:pt modelId="{C6DE2ABC-68C1-4D3A-95D5-B29FF2656E54}" type="parTrans" cxnId="{32F945C6-8695-4EF4-A0F7-2B17A391DBB0}">
      <dgm:prSet/>
      <dgm:spPr/>
      <dgm:t>
        <a:bodyPr/>
        <a:lstStyle/>
        <a:p>
          <a:endParaRPr lang="en-US"/>
        </a:p>
      </dgm:t>
    </dgm:pt>
    <dgm:pt modelId="{D0BAF674-A362-4A52-B4D4-0F06E7E5C50B}" type="sibTrans" cxnId="{32F945C6-8695-4EF4-A0F7-2B17A391DBB0}">
      <dgm:prSet/>
      <dgm:spPr/>
      <dgm:t>
        <a:bodyPr/>
        <a:lstStyle/>
        <a:p>
          <a:endParaRPr lang="en-US"/>
        </a:p>
      </dgm:t>
    </dgm:pt>
    <dgm:pt modelId="{2A6EF1B0-B219-4431-8FDB-26EE64F0914A}" type="pres">
      <dgm:prSet presAssocID="{11EF8284-49A7-49B1-9E85-D5D7977F5E1C}" presName="linear" presStyleCnt="0">
        <dgm:presLayoutVars>
          <dgm:animLvl val="lvl"/>
          <dgm:resizeHandles val="exact"/>
        </dgm:presLayoutVars>
      </dgm:prSet>
      <dgm:spPr/>
    </dgm:pt>
    <dgm:pt modelId="{0D4EF864-651C-4C05-8462-2CA914041C55}" type="pres">
      <dgm:prSet presAssocID="{0B91B12B-ED44-4F0A-BAC9-B9A50287243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99793E5-670B-47E8-B20C-9B1AA8BC1A81}" type="pres">
      <dgm:prSet presAssocID="{39B098C0-502F-44E7-829F-E68750AF1FA6}" presName="spacer" presStyleCnt="0"/>
      <dgm:spPr/>
    </dgm:pt>
    <dgm:pt modelId="{671607C3-9B92-4B5C-B972-5BDFFB832963}" type="pres">
      <dgm:prSet presAssocID="{F8BFC75E-9C48-4FD7-9AE1-98A9797F712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7C2ED00-0084-431C-A961-0A16F6C25143}" type="pres">
      <dgm:prSet presAssocID="{9FBDC342-075D-4F07-B117-35E919B5DEAE}" presName="spacer" presStyleCnt="0"/>
      <dgm:spPr/>
    </dgm:pt>
    <dgm:pt modelId="{AA88702D-25D2-4640-952C-BB6B85CC3586}" type="pres">
      <dgm:prSet presAssocID="{9CFF3850-9362-42A0-A498-ACAE3F11D80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1C8BE9D-CD26-4F2C-AE44-31CDFBD8895D}" type="pres">
      <dgm:prSet presAssocID="{7F126F75-B16B-48A1-B924-7491E946847B}" presName="spacer" presStyleCnt="0"/>
      <dgm:spPr/>
    </dgm:pt>
    <dgm:pt modelId="{50D93B6C-E9B5-4475-A781-58EAF4FD10EA}" type="pres">
      <dgm:prSet presAssocID="{D9C63B33-06FB-4A5C-9CA2-6B779E3C897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928791A-C8D0-483F-89CE-3EBD28FAF5EB}" type="pres">
      <dgm:prSet presAssocID="{4ADA570F-178A-4026-8124-975D1B8A5CCD}" presName="spacer" presStyleCnt="0"/>
      <dgm:spPr/>
    </dgm:pt>
    <dgm:pt modelId="{727AE9FE-6CF2-4FDE-9B38-A747730AE8C9}" type="pres">
      <dgm:prSet presAssocID="{7CE75D42-2C28-48AB-B21A-0C2A12CD123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87DA607-80C3-4240-A48C-380E3E724C48}" srcId="{11EF8284-49A7-49B1-9E85-D5D7977F5E1C}" destId="{9CFF3850-9362-42A0-A498-ACAE3F11D804}" srcOrd="2" destOrd="0" parTransId="{9D6A876C-E195-43B8-BD87-769D7554B0D5}" sibTransId="{7F126F75-B16B-48A1-B924-7491E946847B}"/>
    <dgm:cxn modelId="{5F734E08-F5CF-44B3-B449-9DE93A8E19B6}" type="presOf" srcId="{9CFF3850-9362-42A0-A498-ACAE3F11D804}" destId="{AA88702D-25D2-4640-952C-BB6B85CC3586}" srcOrd="0" destOrd="0" presId="urn:microsoft.com/office/officeart/2005/8/layout/vList2"/>
    <dgm:cxn modelId="{3138E00B-DEDB-4094-82D9-742F154E369A}" srcId="{11EF8284-49A7-49B1-9E85-D5D7977F5E1C}" destId="{F8BFC75E-9C48-4FD7-9AE1-98A9797F7123}" srcOrd="1" destOrd="0" parTransId="{6FB8E069-D1C7-4C2D-9B85-8B6E9F9D5AEF}" sibTransId="{9FBDC342-075D-4F07-B117-35E919B5DEAE}"/>
    <dgm:cxn modelId="{311B6040-E281-4CE5-8585-67E4938B7897}" type="presOf" srcId="{D9C63B33-06FB-4A5C-9CA2-6B779E3C8975}" destId="{50D93B6C-E9B5-4475-A781-58EAF4FD10EA}" srcOrd="0" destOrd="0" presId="urn:microsoft.com/office/officeart/2005/8/layout/vList2"/>
    <dgm:cxn modelId="{8D269D53-B5E7-49E1-ABE9-F5FEA9988EF1}" srcId="{11EF8284-49A7-49B1-9E85-D5D7977F5E1C}" destId="{D9C63B33-06FB-4A5C-9CA2-6B779E3C8975}" srcOrd="3" destOrd="0" parTransId="{F1D21ACA-442C-4EB8-9886-4A52927238F1}" sibTransId="{4ADA570F-178A-4026-8124-975D1B8A5CCD}"/>
    <dgm:cxn modelId="{75F2457A-4015-4070-A6A2-9467EDE92B39}" type="presOf" srcId="{11EF8284-49A7-49B1-9E85-D5D7977F5E1C}" destId="{2A6EF1B0-B219-4431-8FDB-26EE64F0914A}" srcOrd="0" destOrd="0" presId="urn:microsoft.com/office/officeart/2005/8/layout/vList2"/>
    <dgm:cxn modelId="{B21D9FA6-3080-4492-B301-1C1C89DDDF7E}" type="presOf" srcId="{0B91B12B-ED44-4F0A-BAC9-B9A50287243D}" destId="{0D4EF864-651C-4C05-8462-2CA914041C55}" srcOrd="0" destOrd="0" presId="urn:microsoft.com/office/officeart/2005/8/layout/vList2"/>
    <dgm:cxn modelId="{DAA5C4B5-0176-4062-AAEE-577E49868E00}" type="presOf" srcId="{F8BFC75E-9C48-4FD7-9AE1-98A9797F7123}" destId="{671607C3-9B92-4B5C-B972-5BDFFB832963}" srcOrd="0" destOrd="0" presId="urn:microsoft.com/office/officeart/2005/8/layout/vList2"/>
    <dgm:cxn modelId="{32F945C6-8695-4EF4-A0F7-2B17A391DBB0}" srcId="{11EF8284-49A7-49B1-9E85-D5D7977F5E1C}" destId="{7CE75D42-2C28-48AB-B21A-0C2A12CD1237}" srcOrd="4" destOrd="0" parTransId="{C6DE2ABC-68C1-4D3A-95D5-B29FF2656E54}" sibTransId="{D0BAF674-A362-4A52-B4D4-0F06E7E5C50B}"/>
    <dgm:cxn modelId="{F03319D5-4972-40AD-B375-4929CBCFEE6D}" type="presOf" srcId="{7CE75D42-2C28-48AB-B21A-0C2A12CD1237}" destId="{727AE9FE-6CF2-4FDE-9B38-A747730AE8C9}" srcOrd="0" destOrd="0" presId="urn:microsoft.com/office/officeart/2005/8/layout/vList2"/>
    <dgm:cxn modelId="{B951D7E3-37CE-4A2E-8380-E3B9471CB4BA}" srcId="{11EF8284-49A7-49B1-9E85-D5D7977F5E1C}" destId="{0B91B12B-ED44-4F0A-BAC9-B9A50287243D}" srcOrd="0" destOrd="0" parTransId="{5DADB285-143C-4F01-B9D2-D20EA35C5639}" sibTransId="{39B098C0-502F-44E7-829F-E68750AF1FA6}"/>
    <dgm:cxn modelId="{0EA58E88-268D-490E-84DA-4EA659DDBB25}" type="presParOf" srcId="{2A6EF1B0-B219-4431-8FDB-26EE64F0914A}" destId="{0D4EF864-651C-4C05-8462-2CA914041C55}" srcOrd="0" destOrd="0" presId="urn:microsoft.com/office/officeart/2005/8/layout/vList2"/>
    <dgm:cxn modelId="{0752D5C4-8C84-45F5-AB68-318EF34C3245}" type="presParOf" srcId="{2A6EF1B0-B219-4431-8FDB-26EE64F0914A}" destId="{C99793E5-670B-47E8-B20C-9B1AA8BC1A81}" srcOrd="1" destOrd="0" presId="urn:microsoft.com/office/officeart/2005/8/layout/vList2"/>
    <dgm:cxn modelId="{D696C46E-D9BD-41B4-AF63-93665F2C0E18}" type="presParOf" srcId="{2A6EF1B0-B219-4431-8FDB-26EE64F0914A}" destId="{671607C3-9B92-4B5C-B972-5BDFFB832963}" srcOrd="2" destOrd="0" presId="urn:microsoft.com/office/officeart/2005/8/layout/vList2"/>
    <dgm:cxn modelId="{09E93F89-765B-42BE-BAA9-12CAF7D98725}" type="presParOf" srcId="{2A6EF1B0-B219-4431-8FDB-26EE64F0914A}" destId="{37C2ED00-0084-431C-A961-0A16F6C25143}" srcOrd="3" destOrd="0" presId="urn:microsoft.com/office/officeart/2005/8/layout/vList2"/>
    <dgm:cxn modelId="{35225B2E-14D6-42ED-8923-B27C8A3C9CDC}" type="presParOf" srcId="{2A6EF1B0-B219-4431-8FDB-26EE64F0914A}" destId="{AA88702D-25D2-4640-952C-BB6B85CC3586}" srcOrd="4" destOrd="0" presId="urn:microsoft.com/office/officeart/2005/8/layout/vList2"/>
    <dgm:cxn modelId="{17558714-C4D2-4B03-BD9D-9C8E9B274613}" type="presParOf" srcId="{2A6EF1B0-B219-4431-8FDB-26EE64F0914A}" destId="{31C8BE9D-CD26-4F2C-AE44-31CDFBD8895D}" srcOrd="5" destOrd="0" presId="urn:microsoft.com/office/officeart/2005/8/layout/vList2"/>
    <dgm:cxn modelId="{8F2523D5-1462-4897-86F0-A1E5043B3EF9}" type="presParOf" srcId="{2A6EF1B0-B219-4431-8FDB-26EE64F0914A}" destId="{50D93B6C-E9B5-4475-A781-58EAF4FD10EA}" srcOrd="6" destOrd="0" presId="urn:microsoft.com/office/officeart/2005/8/layout/vList2"/>
    <dgm:cxn modelId="{097985AC-48D4-4F60-871C-F384880BDB4F}" type="presParOf" srcId="{2A6EF1B0-B219-4431-8FDB-26EE64F0914A}" destId="{5928791A-C8D0-483F-89CE-3EBD28FAF5EB}" srcOrd="7" destOrd="0" presId="urn:microsoft.com/office/officeart/2005/8/layout/vList2"/>
    <dgm:cxn modelId="{51EF932A-107A-41B3-B594-15DE48C7D941}" type="presParOf" srcId="{2A6EF1B0-B219-4431-8FDB-26EE64F0914A}" destId="{727AE9FE-6CF2-4FDE-9B38-A747730AE8C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56A9C5-DD41-435F-AB6A-5C9638E8C704}">
      <dsp:nvSpPr>
        <dsp:cNvPr id="0" name=""/>
        <dsp:cNvSpPr/>
      </dsp:nvSpPr>
      <dsp:spPr>
        <a:xfrm>
          <a:off x="10090" y="573485"/>
          <a:ext cx="3426543" cy="10279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solidFill>
                <a:schemeClr val="bg1"/>
              </a:solidFill>
            </a:rPr>
            <a:t>Identify</a:t>
          </a:r>
        </a:p>
      </dsp:txBody>
      <dsp:txXfrm>
        <a:off x="10090" y="573485"/>
        <a:ext cx="3426543" cy="1027963"/>
      </dsp:txXfrm>
    </dsp:sp>
    <dsp:sp modelId="{4E956F4B-4437-40CC-82B7-348EF55751D4}">
      <dsp:nvSpPr>
        <dsp:cNvPr id="0" name=""/>
        <dsp:cNvSpPr/>
      </dsp:nvSpPr>
      <dsp:spPr>
        <a:xfrm>
          <a:off x="10090" y="1601448"/>
          <a:ext cx="3426543" cy="217640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Objective 1: Identify three key steps to recruiting volunteers.</a:t>
          </a:r>
        </a:p>
      </dsp:txBody>
      <dsp:txXfrm>
        <a:off x="10090" y="1601448"/>
        <a:ext cx="3426543" cy="2176404"/>
      </dsp:txXfrm>
    </dsp:sp>
    <dsp:sp modelId="{DFF46D78-8D2A-415C-9BC3-01B30A21DF98}">
      <dsp:nvSpPr>
        <dsp:cNvPr id="0" name=""/>
        <dsp:cNvSpPr/>
      </dsp:nvSpPr>
      <dsp:spPr>
        <a:xfrm>
          <a:off x="3544528" y="573485"/>
          <a:ext cx="3426543" cy="1027963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solidFill>
                <a:schemeClr val="bg1"/>
              </a:solidFill>
            </a:rPr>
            <a:t>List</a:t>
          </a:r>
        </a:p>
      </dsp:txBody>
      <dsp:txXfrm>
        <a:off x="3544528" y="573485"/>
        <a:ext cx="3426543" cy="1027963"/>
      </dsp:txXfrm>
    </dsp:sp>
    <dsp:sp modelId="{F91B608B-D5C4-4547-9BCB-731F4B90A7A9}">
      <dsp:nvSpPr>
        <dsp:cNvPr id="0" name=""/>
        <dsp:cNvSpPr/>
      </dsp:nvSpPr>
      <dsp:spPr>
        <a:xfrm>
          <a:off x="3544528" y="1601448"/>
          <a:ext cx="3426543" cy="2176404"/>
        </a:xfrm>
        <a:prstGeom prst="rect">
          <a:avLst/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Objective 2: List three critical volunteer training concepts.</a:t>
          </a:r>
        </a:p>
      </dsp:txBody>
      <dsp:txXfrm>
        <a:off x="3544528" y="1601448"/>
        <a:ext cx="3426543" cy="2176404"/>
      </dsp:txXfrm>
    </dsp:sp>
    <dsp:sp modelId="{71D2ADF6-6CFC-4947-A25F-96193E255842}">
      <dsp:nvSpPr>
        <dsp:cNvPr id="0" name=""/>
        <dsp:cNvSpPr/>
      </dsp:nvSpPr>
      <dsp:spPr>
        <a:xfrm>
          <a:off x="7078966" y="573485"/>
          <a:ext cx="3426543" cy="1027963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solidFill>
                <a:schemeClr val="bg1"/>
              </a:solidFill>
            </a:rPr>
            <a:t>Identify</a:t>
          </a:r>
        </a:p>
      </dsp:txBody>
      <dsp:txXfrm>
        <a:off x="7078966" y="573485"/>
        <a:ext cx="3426543" cy="1027963"/>
      </dsp:txXfrm>
    </dsp:sp>
    <dsp:sp modelId="{2023DF9F-9810-493B-A411-7F4084561E87}">
      <dsp:nvSpPr>
        <dsp:cNvPr id="0" name=""/>
        <dsp:cNvSpPr/>
      </dsp:nvSpPr>
      <dsp:spPr>
        <a:xfrm>
          <a:off x="7078966" y="1601448"/>
          <a:ext cx="3426543" cy="2176404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Objective 3: Identify three strategies to retain volunteers.</a:t>
          </a:r>
        </a:p>
      </dsp:txBody>
      <dsp:txXfrm>
        <a:off x="7078966" y="1601448"/>
        <a:ext cx="3426543" cy="217640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1AA47-6D6B-420D-BD7F-A3A8083ED1D0}">
      <dsp:nvSpPr>
        <dsp:cNvPr id="0" name=""/>
        <dsp:cNvSpPr/>
      </dsp:nvSpPr>
      <dsp:spPr>
        <a:xfrm>
          <a:off x="7626" y="404748"/>
          <a:ext cx="911674" cy="9116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5A770-6787-4BC7-A20F-E091AF7800B0}">
      <dsp:nvSpPr>
        <dsp:cNvPr id="0" name=""/>
        <dsp:cNvSpPr/>
      </dsp:nvSpPr>
      <dsp:spPr>
        <a:xfrm>
          <a:off x="276032" y="610998"/>
          <a:ext cx="528770" cy="5287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16520-273E-4D98-8F94-905EDDD4BC78}">
      <dsp:nvSpPr>
        <dsp:cNvPr id="0" name=""/>
        <dsp:cNvSpPr/>
      </dsp:nvSpPr>
      <dsp:spPr>
        <a:xfrm>
          <a:off x="1082395" y="229940"/>
          <a:ext cx="2148945" cy="1261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 2020, one volunteer hour was worth $28.54.</a:t>
          </a:r>
        </a:p>
      </dsp:txBody>
      <dsp:txXfrm>
        <a:off x="1082395" y="229940"/>
        <a:ext cx="2148945" cy="1261291"/>
      </dsp:txXfrm>
    </dsp:sp>
    <dsp:sp modelId="{3FA646C2-52E0-4700-89BE-B553A1036507}">
      <dsp:nvSpPr>
        <dsp:cNvPr id="0" name=""/>
        <dsp:cNvSpPr/>
      </dsp:nvSpPr>
      <dsp:spPr>
        <a:xfrm>
          <a:off x="3455160" y="461131"/>
          <a:ext cx="911674" cy="8552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8523F-B9B3-4ED8-81FB-FDE8786CF222}">
      <dsp:nvSpPr>
        <dsp:cNvPr id="0" name=""/>
        <dsp:cNvSpPr/>
      </dsp:nvSpPr>
      <dsp:spPr>
        <a:xfrm>
          <a:off x="3635855" y="632514"/>
          <a:ext cx="528770" cy="5287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E522D-85D0-41CA-95E8-8ED4594942BB}">
      <dsp:nvSpPr>
        <dsp:cNvPr id="0" name=""/>
        <dsp:cNvSpPr/>
      </dsp:nvSpPr>
      <dsp:spPr>
        <a:xfrm>
          <a:off x="4468701" y="404748"/>
          <a:ext cx="28974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/>
            <a:t>In 2025, the value of volunteer time is $33.49 per hour. </a:t>
          </a:r>
          <a:endParaRPr lang="en-US" sz="2000" b="1" kern="1200" dirty="0"/>
        </a:p>
      </dsp:txBody>
      <dsp:txXfrm>
        <a:off x="4468701" y="404748"/>
        <a:ext cx="2897445" cy="911674"/>
      </dsp:txXfrm>
    </dsp:sp>
    <dsp:sp modelId="{9ACE2318-1CCE-41FF-A74F-1BD087755774}">
      <dsp:nvSpPr>
        <dsp:cNvPr id="0" name=""/>
        <dsp:cNvSpPr/>
      </dsp:nvSpPr>
      <dsp:spPr>
        <a:xfrm>
          <a:off x="7484797" y="404748"/>
          <a:ext cx="911674" cy="9116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5AC9E-2F9B-4AB4-A1AB-83527AF1887B}">
      <dsp:nvSpPr>
        <dsp:cNvPr id="0" name=""/>
        <dsp:cNvSpPr/>
      </dsp:nvSpPr>
      <dsp:spPr>
        <a:xfrm>
          <a:off x="7683552" y="567972"/>
          <a:ext cx="528770" cy="5287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F7545-2168-4DB3-8D3B-D9FBCDEE441C}">
      <dsp:nvSpPr>
        <dsp:cNvPr id="0" name=""/>
        <dsp:cNvSpPr/>
      </dsp:nvSpPr>
      <dsp:spPr>
        <a:xfrm>
          <a:off x="8534580" y="494849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Recruiting, Orienting, Training, on-going education takes time and money</a:t>
          </a:r>
        </a:p>
      </dsp:txBody>
      <dsp:txXfrm>
        <a:off x="8534580" y="494849"/>
        <a:ext cx="2148945" cy="911674"/>
      </dsp:txXfrm>
    </dsp:sp>
    <dsp:sp modelId="{C61C3BA6-B4A9-471A-A068-D688BED5C6A6}">
      <dsp:nvSpPr>
        <dsp:cNvPr id="0" name=""/>
        <dsp:cNvSpPr/>
      </dsp:nvSpPr>
      <dsp:spPr>
        <a:xfrm>
          <a:off x="125961" y="2089721"/>
          <a:ext cx="911674" cy="91167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1765B-6BF4-4897-AE08-8262B1E6F570}">
      <dsp:nvSpPr>
        <dsp:cNvPr id="0" name=""/>
        <dsp:cNvSpPr/>
      </dsp:nvSpPr>
      <dsp:spPr>
        <a:xfrm>
          <a:off x="328169" y="2291924"/>
          <a:ext cx="528770" cy="5287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05261-D7E4-45E1-B185-3640173649AE}">
      <dsp:nvSpPr>
        <dsp:cNvPr id="0" name=""/>
        <dsp:cNvSpPr/>
      </dsp:nvSpPr>
      <dsp:spPr>
        <a:xfrm>
          <a:off x="1189971" y="2107353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Organizational Knowledge is worth more than an hourly rate</a:t>
          </a:r>
        </a:p>
      </dsp:txBody>
      <dsp:txXfrm>
        <a:off x="1189971" y="2107353"/>
        <a:ext cx="2148945" cy="911674"/>
      </dsp:txXfrm>
    </dsp:sp>
    <dsp:sp modelId="{3ED14D3A-B569-41CF-B0AD-B8ED188F013E}">
      <dsp:nvSpPr>
        <dsp:cNvPr id="0" name=""/>
        <dsp:cNvSpPr/>
      </dsp:nvSpPr>
      <dsp:spPr>
        <a:xfrm>
          <a:off x="3573496" y="2068205"/>
          <a:ext cx="911674" cy="91167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A77A2-B694-4A06-874E-9B1D295E286A}">
      <dsp:nvSpPr>
        <dsp:cNvPr id="0" name=""/>
        <dsp:cNvSpPr/>
      </dsp:nvSpPr>
      <dsp:spPr>
        <a:xfrm>
          <a:off x="3775704" y="2238138"/>
          <a:ext cx="528770" cy="52877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EAB52-1817-46B8-9662-D06D95E648E4}">
      <dsp:nvSpPr>
        <dsp:cNvPr id="0" name=""/>
        <dsp:cNvSpPr/>
      </dsp:nvSpPr>
      <dsp:spPr>
        <a:xfrm>
          <a:off x="4675075" y="2078963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Retaining volunteers makes your organization stronger</a:t>
          </a:r>
        </a:p>
      </dsp:txBody>
      <dsp:txXfrm>
        <a:off x="4675075" y="2078963"/>
        <a:ext cx="2148945" cy="911674"/>
      </dsp:txXfrm>
    </dsp:sp>
    <dsp:sp modelId="{2970E50C-6111-4DD2-A0A2-37DEA260C909}">
      <dsp:nvSpPr>
        <dsp:cNvPr id="0" name=""/>
        <dsp:cNvSpPr/>
      </dsp:nvSpPr>
      <dsp:spPr>
        <a:xfrm>
          <a:off x="7257701" y="2089721"/>
          <a:ext cx="911674" cy="9116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0CA03-9430-435B-BCE9-79A2B89D261B}">
      <dsp:nvSpPr>
        <dsp:cNvPr id="0" name=""/>
        <dsp:cNvSpPr/>
      </dsp:nvSpPr>
      <dsp:spPr>
        <a:xfrm>
          <a:off x="7484802" y="2302685"/>
          <a:ext cx="528770" cy="52877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385D1-C077-4276-B8FF-B53E1A686A66}">
      <dsp:nvSpPr>
        <dsp:cNvPr id="0" name=""/>
        <dsp:cNvSpPr/>
      </dsp:nvSpPr>
      <dsp:spPr>
        <a:xfrm>
          <a:off x="8324531" y="2433969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Retaining volunteers shows commitment to your programs and participants in terms of quality and continuity</a:t>
          </a:r>
        </a:p>
      </dsp:txBody>
      <dsp:txXfrm>
        <a:off x="8324531" y="2433969"/>
        <a:ext cx="2148945" cy="9116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F4FB86-5845-4375-AEF4-C8BF8995A6FC}">
      <dsp:nvSpPr>
        <dsp:cNvPr id="0" name=""/>
        <dsp:cNvSpPr/>
      </dsp:nvSpPr>
      <dsp:spPr>
        <a:xfrm>
          <a:off x="0" y="102879"/>
          <a:ext cx="6666833" cy="67874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Some people love a public shout-out</a:t>
          </a:r>
        </a:p>
      </dsp:txBody>
      <dsp:txXfrm>
        <a:off x="33134" y="136013"/>
        <a:ext cx="6600565" cy="612478"/>
      </dsp:txXfrm>
    </dsp:sp>
    <dsp:sp modelId="{EB4D4609-A7AA-438C-8D5C-11147B891138}">
      <dsp:nvSpPr>
        <dsp:cNvPr id="0" name=""/>
        <dsp:cNvSpPr/>
      </dsp:nvSpPr>
      <dsp:spPr>
        <a:xfrm>
          <a:off x="0" y="830585"/>
          <a:ext cx="6666833" cy="678746"/>
        </a:xfrm>
        <a:prstGeom prst="roundRect">
          <a:avLst/>
        </a:prstGeom>
        <a:gradFill rotWithShape="0">
          <a:gsLst>
            <a:gs pos="0">
              <a:schemeClr val="accent2">
                <a:hueOff val="920516"/>
                <a:satOff val="-2642"/>
                <a:lumOff val="-42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20516"/>
                <a:satOff val="-2642"/>
                <a:lumOff val="-42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20516"/>
                <a:satOff val="-2642"/>
                <a:lumOff val="-42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Some people don’t</a:t>
          </a:r>
        </a:p>
      </dsp:txBody>
      <dsp:txXfrm>
        <a:off x="33134" y="863719"/>
        <a:ext cx="6600565" cy="612478"/>
      </dsp:txXfrm>
    </dsp:sp>
    <dsp:sp modelId="{D86FA0EA-C183-4BD9-921C-976734D151D1}">
      <dsp:nvSpPr>
        <dsp:cNvPr id="0" name=""/>
        <dsp:cNvSpPr/>
      </dsp:nvSpPr>
      <dsp:spPr>
        <a:xfrm>
          <a:off x="0" y="1558291"/>
          <a:ext cx="6666833" cy="678746"/>
        </a:xfrm>
        <a:prstGeom prst="roundRect">
          <a:avLst/>
        </a:prstGeom>
        <a:gradFill rotWithShape="0">
          <a:gsLst>
            <a:gs pos="0">
              <a:schemeClr val="accent2">
                <a:hueOff val="1841033"/>
                <a:satOff val="-5284"/>
                <a:lumOff val="-84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41033"/>
                <a:satOff val="-5284"/>
                <a:lumOff val="-84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41033"/>
                <a:satOff val="-5284"/>
                <a:lumOff val="-84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Some people love agency merchandise (shirts/hats/umbrellas/etc.)</a:t>
          </a:r>
        </a:p>
      </dsp:txBody>
      <dsp:txXfrm>
        <a:off x="33134" y="1591425"/>
        <a:ext cx="6600565" cy="612478"/>
      </dsp:txXfrm>
    </dsp:sp>
    <dsp:sp modelId="{F6385C12-33DF-4A64-84CE-6EDECA00255B}">
      <dsp:nvSpPr>
        <dsp:cNvPr id="0" name=""/>
        <dsp:cNvSpPr/>
      </dsp:nvSpPr>
      <dsp:spPr>
        <a:xfrm>
          <a:off x="0" y="2285998"/>
          <a:ext cx="6666833" cy="678746"/>
        </a:xfrm>
        <a:prstGeom prst="roundRect">
          <a:avLst/>
        </a:prstGeom>
        <a:gradFill rotWithShape="0">
          <a:gsLst>
            <a:gs pos="0">
              <a:schemeClr val="accent2">
                <a:hueOff val="2761549"/>
                <a:satOff val="-7926"/>
                <a:lumOff val="-126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761549"/>
                <a:satOff val="-7926"/>
                <a:lumOff val="-126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761549"/>
                <a:satOff val="-7926"/>
                <a:lumOff val="-126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Some people don’t</a:t>
          </a:r>
        </a:p>
      </dsp:txBody>
      <dsp:txXfrm>
        <a:off x="33134" y="2319132"/>
        <a:ext cx="6600565" cy="612478"/>
      </dsp:txXfrm>
    </dsp:sp>
    <dsp:sp modelId="{4C3B6CCF-6577-40E7-8F77-270B34B3E8AF}">
      <dsp:nvSpPr>
        <dsp:cNvPr id="0" name=""/>
        <dsp:cNvSpPr/>
      </dsp:nvSpPr>
      <dsp:spPr>
        <a:xfrm>
          <a:off x="0" y="3013704"/>
          <a:ext cx="6666833" cy="678746"/>
        </a:xfrm>
        <a:prstGeom prst="roundRect">
          <a:avLst/>
        </a:prstGeom>
        <a:gradFill rotWithShape="0">
          <a:gsLst>
            <a:gs pos="0">
              <a:schemeClr val="accent2">
                <a:hueOff val="3682065"/>
                <a:satOff val="-10567"/>
                <a:lumOff val="-169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682065"/>
                <a:satOff val="-10567"/>
                <a:lumOff val="-169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682065"/>
                <a:satOff val="-10567"/>
                <a:lumOff val="-169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Some people will attend all events</a:t>
          </a:r>
        </a:p>
      </dsp:txBody>
      <dsp:txXfrm>
        <a:off x="33134" y="3046838"/>
        <a:ext cx="6600565" cy="612478"/>
      </dsp:txXfrm>
    </dsp:sp>
    <dsp:sp modelId="{2A9375AB-F201-474B-B9B3-415A4A22886E}">
      <dsp:nvSpPr>
        <dsp:cNvPr id="0" name=""/>
        <dsp:cNvSpPr/>
      </dsp:nvSpPr>
      <dsp:spPr>
        <a:xfrm>
          <a:off x="0" y="3741410"/>
          <a:ext cx="6666833" cy="678746"/>
        </a:xfrm>
        <a:prstGeom prst="roundRect">
          <a:avLst/>
        </a:prstGeom>
        <a:gradFill rotWithShape="0">
          <a:gsLst>
            <a:gs pos="0">
              <a:schemeClr val="accent2">
                <a:hueOff val="4602581"/>
                <a:satOff val="-13209"/>
                <a:lumOff val="-211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02581"/>
                <a:satOff val="-13209"/>
                <a:lumOff val="-211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02581"/>
                <a:satOff val="-13209"/>
                <a:lumOff val="-211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Some will choose what they find most interesting or have time for</a:t>
          </a:r>
        </a:p>
      </dsp:txBody>
      <dsp:txXfrm>
        <a:off x="33134" y="3774544"/>
        <a:ext cx="6600565" cy="612478"/>
      </dsp:txXfrm>
    </dsp:sp>
    <dsp:sp modelId="{F448A8FF-5EAA-47B7-906C-400F9C5F736C}">
      <dsp:nvSpPr>
        <dsp:cNvPr id="0" name=""/>
        <dsp:cNvSpPr/>
      </dsp:nvSpPr>
      <dsp:spPr>
        <a:xfrm>
          <a:off x="0" y="4469117"/>
          <a:ext cx="6666833" cy="678746"/>
        </a:xfrm>
        <a:prstGeom prst="roundRect">
          <a:avLst/>
        </a:prstGeom>
        <a:gradFill rotWithShape="0">
          <a:gsLst>
            <a:gs pos="0">
              <a:schemeClr val="accent2">
                <a:hueOff val="5523098"/>
                <a:satOff val="-15851"/>
                <a:lumOff val="-2537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523098"/>
                <a:satOff val="-15851"/>
                <a:lumOff val="-2537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523098"/>
                <a:satOff val="-15851"/>
                <a:lumOff val="-2537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Some prefer to come, do their job and go home</a:t>
          </a:r>
        </a:p>
      </dsp:txBody>
      <dsp:txXfrm>
        <a:off x="33134" y="4502251"/>
        <a:ext cx="6600565" cy="612478"/>
      </dsp:txXfrm>
    </dsp:sp>
    <dsp:sp modelId="{481CE7FD-E8F4-4517-B8F6-FDD88C5ADF03}">
      <dsp:nvSpPr>
        <dsp:cNvPr id="0" name=""/>
        <dsp:cNvSpPr/>
      </dsp:nvSpPr>
      <dsp:spPr>
        <a:xfrm>
          <a:off x="0" y="5196823"/>
          <a:ext cx="6666833" cy="678746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Some</a:t>
          </a:r>
          <a:r>
            <a:rPr lang="en-US" sz="1700" b="1" kern="1200" baseline="0" dirty="0">
              <a:solidFill>
                <a:schemeClr val="tx1"/>
              </a:solidFill>
            </a:rPr>
            <a:t> love seeing their name in print yet some don’t</a:t>
          </a:r>
          <a:endParaRPr lang="en-US" sz="1700" b="1" kern="1200" dirty="0">
            <a:solidFill>
              <a:schemeClr val="tx1"/>
            </a:solidFill>
          </a:endParaRPr>
        </a:p>
      </dsp:txBody>
      <dsp:txXfrm>
        <a:off x="33134" y="5229957"/>
        <a:ext cx="6600565" cy="6124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E9C3D-6F10-41DD-A6C4-2FA677499666}">
      <dsp:nvSpPr>
        <dsp:cNvPr id="0" name=""/>
        <dsp:cNvSpPr/>
      </dsp:nvSpPr>
      <dsp:spPr>
        <a:xfrm>
          <a:off x="0" y="1808"/>
          <a:ext cx="6245265" cy="7704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F2523-C0B4-4619-B923-9BE5F7A9DCE0}">
      <dsp:nvSpPr>
        <dsp:cNvPr id="0" name=""/>
        <dsp:cNvSpPr/>
      </dsp:nvSpPr>
      <dsp:spPr>
        <a:xfrm>
          <a:off x="233059" y="175158"/>
          <a:ext cx="423745" cy="4237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ECE65-320B-4227-AB25-7D4D62CE71D0}">
      <dsp:nvSpPr>
        <dsp:cNvPr id="0" name=""/>
        <dsp:cNvSpPr/>
      </dsp:nvSpPr>
      <dsp:spPr>
        <a:xfrm>
          <a:off x="889864" y="1808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Allow for personal growth as desired</a:t>
          </a:r>
        </a:p>
      </dsp:txBody>
      <dsp:txXfrm>
        <a:off x="889864" y="1808"/>
        <a:ext cx="5355400" cy="770445"/>
      </dsp:txXfrm>
    </dsp:sp>
    <dsp:sp modelId="{398D6797-D7E7-4741-906E-E9F8D6B62938}">
      <dsp:nvSpPr>
        <dsp:cNvPr id="0" name=""/>
        <dsp:cNvSpPr/>
      </dsp:nvSpPr>
      <dsp:spPr>
        <a:xfrm>
          <a:off x="0" y="964865"/>
          <a:ext cx="6245265" cy="770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0FBF6-5991-4989-8A52-F6D3AEA06911}">
      <dsp:nvSpPr>
        <dsp:cNvPr id="0" name=""/>
        <dsp:cNvSpPr/>
      </dsp:nvSpPr>
      <dsp:spPr>
        <a:xfrm>
          <a:off x="233059" y="1138215"/>
          <a:ext cx="423745" cy="4237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D0CD2-782C-4A07-A861-E32ABD469256}">
      <dsp:nvSpPr>
        <dsp:cNvPr id="0" name=""/>
        <dsp:cNvSpPr/>
      </dsp:nvSpPr>
      <dsp:spPr>
        <a:xfrm>
          <a:off x="889864" y="964865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Identify volunteers who may want an expanded role and offer them more opportunities</a:t>
          </a:r>
        </a:p>
      </dsp:txBody>
      <dsp:txXfrm>
        <a:off x="889864" y="964865"/>
        <a:ext cx="5355400" cy="770445"/>
      </dsp:txXfrm>
    </dsp:sp>
    <dsp:sp modelId="{104FEED6-541B-4C84-8EAF-F0E992E14E80}">
      <dsp:nvSpPr>
        <dsp:cNvPr id="0" name=""/>
        <dsp:cNvSpPr/>
      </dsp:nvSpPr>
      <dsp:spPr>
        <a:xfrm>
          <a:off x="0" y="1927922"/>
          <a:ext cx="6245265" cy="7704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E0CFF-DBE3-41EC-AAD2-27F3981D744C}">
      <dsp:nvSpPr>
        <dsp:cNvPr id="0" name=""/>
        <dsp:cNvSpPr/>
      </dsp:nvSpPr>
      <dsp:spPr>
        <a:xfrm>
          <a:off x="233059" y="2101272"/>
          <a:ext cx="423745" cy="4237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BC424-29F1-4723-8BD8-9C6FA0E9DA72}">
      <dsp:nvSpPr>
        <dsp:cNvPr id="0" name=""/>
        <dsp:cNvSpPr/>
      </dsp:nvSpPr>
      <dsp:spPr>
        <a:xfrm>
          <a:off x="889864" y="1927922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Provide Advanced Training for on-site or office skill sets </a:t>
          </a:r>
        </a:p>
      </dsp:txBody>
      <dsp:txXfrm>
        <a:off x="889864" y="1927922"/>
        <a:ext cx="5355400" cy="770445"/>
      </dsp:txXfrm>
    </dsp:sp>
    <dsp:sp modelId="{C2D1C294-0F3C-4C43-92E3-D45EE3718426}">
      <dsp:nvSpPr>
        <dsp:cNvPr id="0" name=""/>
        <dsp:cNvSpPr/>
      </dsp:nvSpPr>
      <dsp:spPr>
        <a:xfrm>
          <a:off x="0" y="2890979"/>
          <a:ext cx="6245265" cy="7704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268BA-4550-43EA-AD51-0BDD2AC6DA12}">
      <dsp:nvSpPr>
        <dsp:cNvPr id="0" name=""/>
        <dsp:cNvSpPr/>
      </dsp:nvSpPr>
      <dsp:spPr>
        <a:xfrm>
          <a:off x="233059" y="3064329"/>
          <a:ext cx="423745" cy="4237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B742B-A04B-4567-9DA9-532E63DDF54A}">
      <dsp:nvSpPr>
        <dsp:cNvPr id="0" name=""/>
        <dsp:cNvSpPr/>
      </dsp:nvSpPr>
      <dsp:spPr>
        <a:xfrm>
          <a:off x="889864" y="2890979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Ask volunteers for topic suggestions</a:t>
          </a:r>
        </a:p>
      </dsp:txBody>
      <dsp:txXfrm>
        <a:off x="889864" y="2890979"/>
        <a:ext cx="5355400" cy="770445"/>
      </dsp:txXfrm>
    </dsp:sp>
    <dsp:sp modelId="{793080E2-E99A-476D-A5EB-C89FA3739A3D}">
      <dsp:nvSpPr>
        <dsp:cNvPr id="0" name=""/>
        <dsp:cNvSpPr/>
      </dsp:nvSpPr>
      <dsp:spPr>
        <a:xfrm>
          <a:off x="0" y="3854036"/>
          <a:ext cx="6245265" cy="77044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42AEA-798B-42AB-883E-7CD024B41683}">
      <dsp:nvSpPr>
        <dsp:cNvPr id="0" name=""/>
        <dsp:cNvSpPr/>
      </dsp:nvSpPr>
      <dsp:spPr>
        <a:xfrm>
          <a:off x="233059" y="4027386"/>
          <a:ext cx="423745" cy="42374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D4DAD-97C8-45D4-8B3F-87D2DEA1FCA8}">
      <dsp:nvSpPr>
        <dsp:cNvPr id="0" name=""/>
        <dsp:cNvSpPr/>
      </dsp:nvSpPr>
      <dsp:spPr>
        <a:xfrm>
          <a:off x="889864" y="3854036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Offer a class taught by you or an experienced (perhaps prospective) volunteer</a:t>
          </a:r>
        </a:p>
      </dsp:txBody>
      <dsp:txXfrm>
        <a:off x="889864" y="3854036"/>
        <a:ext cx="5355400" cy="770445"/>
      </dsp:txXfrm>
    </dsp:sp>
    <dsp:sp modelId="{CFBEE2DE-6CEC-4CEC-84B4-014F8D19F06F}">
      <dsp:nvSpPr>
        <dsp:cNvPr id="0" name=""/>
        <dsp:cNvSpPr/>
      </dsp:nvSpPr>
      <dsp:spPr>
        <a:xfrm>
          <a:off x="0" y="4817093"/>
          <a:ext cx="6245265" cy="7704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ECEC1-62BB-45F4-994B-524A48B4F8A9}">
      <dsp:nvSpPr>
        <dsp:cNvPr id="0" name=""/>
        <dsp:cNvSpPr/>
      </dsp:nvSpPr>
      <dsp:spPr>
        <a:xfrm>
          <a:off x="233059" y="4990443"/>
          <a:ext cx="423745" cy="42374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D676F-4B3B-4469-967E-14B9842ACFD0}">
      <dsp:nvSpPr>
        <dsp:cNvPr id="0" name=""/>
        <dsp:cNvSpPr/>
      </dsp:nvSpPr>
      <dsp:spPr>
        <a:xfrm>
          <a:off x="889864" y="4817093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Encourage volunteers to attend/present at conferences</a:t>
          </a:r>
        </a:p>
      </dsp:txBody>
      <dsp:txXfrm>
        <a:off x="889864" y="4817093"/>
        <a:ext cx="5355400" cy="7704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863C6-39A0-4CA5-83E7-BAA92440F2FC}">
      <dsp:nvSpPr>
        <dsp:cNvPr id="0" name=""/>
        <dsp:cNvSpPr/>
      </dsp:nvSpPr>
      <dsp:spPr>
        <a:xfrm>
          <a:off x="0" y="2319"/>
          <a:ext cx="6245265" cy="11757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3ACCE1-BE38-40E6-8EB5-BA257BB6C391}">
      <dsp:nvSpPr>
        <dsp:cNvPr id="0" name=""/>
        <dsp:cNvSpPr/>
      </dsp:nvSpPr>
      <dsp:spPr>
        <a:xfrm>
          <a:off x="355657" y="266858"/>
          <a:ext cx="646650" cy="64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E0CB0-AE77-45CE-BAF3-195D25F16097}">
      <dsp:nvSpPr>
        <dsp:cNvPr id="0" name=""/>
        <dsp:cNvSpPr/>
      </dsp:nvSpPr>
      <dsp:spPr>
        <a:xfrm>
          <a:off x="1357965" y="231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2/3</a:t>
          </a:r>
          <a:r>
            <a:rPr lang="en-US" sz="2400" kern="1200" dirty="0"/>
            <a:t> reported </a:t>
          </a:r>
          <a:r>
            <a:rPr lang="en-US" sz="2400" b="1" i="0" kern="1200" dirty="0"/>
            <a:t>demand for services is up</a:t>
          </a:r>
          <a:endParaRPr lang="en-US" sz="2400" kern="1200" dirty="0"/>
        </a:p>
      </dsp:txBody>
      <dsp:txXfrm>
        <a:off x="1357965" y="2319"/>
        <a:ext cx="4887299" cy="1175727"/>
      </dsp:txXfrm>
    </dsp:sp>
    <dsp:sp modelId="{7C9621EE-2F83-483A-91F0-68BFBEC4B6C6}">
      <dsp:nvSpPr>
        <dsp:cNvPr id="0" name=""/>
        <dsp:cNvSpPr/>
      </dsp:nvSpPr>
      <dsp:spPr>
        <a:xfrm>
          <a:off x="0" y="1471979"/>
          <a:ext cx="6245265" cy="11757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D947F-988F-4B0A-8793-038901222E79}">
      <dsp:nvSpPr>
        <dsp:cNvPr id="0" name=""/>
        <dsp:cNvSpPr/>
      </dsp:nvSpPr>
      <dsp:spPr>
        <a:xfrm>
          <a:off x="355657" y="1736518"/>
          <a:ext cx="646650" cy="646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54259-06B4-4B6A-9D59-09C4A40908A9}">
      <dsp:nvSpPr>
        <dsp:cNvPr id="0" name=""/>
        <dsp:cNvSpPr/>
      </dsp:nvSpPr>
      <dsp:spPr>
        <a:xfrm>
          <a:off x="1357965" y="147197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/>
            <a:t>28.7% </a:t>
          </a:r>
          <a:r>
            <a:rPr lang="en-US" sz="2000" b="0" i="0" kern="1200" dirty="0"/>
            <a:t>are operating with </a:t>
          </a:r>
          <a:r>
            <a:rPr lang="en-US" sz="2000" b="1" i="0" kern="1200" dirty="0"/>
            <a:t>less funding and fewer paid staff</a:t>
          </a:r>
          <a:r>
            <a:rPr lang="en-US" sz="2000" b="0" i="0" kern="1200" dirty="0"/>
            <a:t> than they had before the pandemic.</a:t>
          </a:r>
          <a:endParaRPr lang="en-US" sz="2000" kern="1200" dirty="0"/>
        </a:p>
      </dsp:txBody>
      <dsp:txXfrm>
        <a:off x="1357965" y="1471979"/>
        <a:ext cx="4887299" cy="1175727"/>
      </dsp:txXfrm>
    </dsp:sp>
    <dsp:sp modelId="{279F02D2-15F6-4E12-9B13-D0DE22FA117D}">
      <dsp:nvSpPr>
        <dsp:cNvPr id="0" name=""/>
        <dsp:cNvSpPr/>
      </dsp:nvSpPr>
      <dsp:spPr>
        <a:xfrm>
          <a:off x="0" y="2941639"/>
          <a:ext cx="6245265" cy="11757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681929-8C7B-449B-8ADA-5A0C1F3AF226}">
      <dsp:nvSpPr>
        <dsp:cNvPr id="0" name=""/>
        <dsp:cNvSpPr/>
      </dsp:nvSpPr>
      <dsp:spPr>
        <a:xfrm>
          <a:off x="355657" y="3206178"/>
          <a:ext cx="646650" cy="646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71C08D-F990-467F-8ECF-293F482819C4}">
      <dsp:nvSpPr>
        <dsp:cNvPr id="0" name=""/>
        <dsp:cNvSpPr/>
      </dsp:nvSpPr>
      <dsp:spPr>
        <a:xfrm>
          <a:off x="1357965" y="294163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Continued to identify finding volunteers – and </a:t>
          </a:r>
          <a:r>
            <a:rPr lang="en-US" sz="1800" b="1" i="0" u="sng" kern="1200" dirty="0"/>
            <a:t>avoiding burnout of current volunteers </a:t>
          </a:r>
          <a:r>
            <a:rPr lang="en-US" sz="1800" b="1" i="0" kern="1200" dirty="0"/>
            <a:t>– as an ongoing challenge</a:t>
          </a:r>
          <a:r>
            <a:rPr lang="en-US" sz="1800" b="0" i="0" kern="1200" dirty="0"/>
            <a:t>.</a:t>
          </a:r>
          <a:endParaRPr lang="en-US" sz="1800" kern="1200" dirty="0"/>
        </a:p>
      </dsp:txBody>
      <dsp:txXfrm>
        <a:off x="1357965" y="2941639"/>
        <a:ext cx="4887299" cy="1175727"/>
      </dsp:txXfrm>
    </dsp:sp>
    <dsp:sp modelId="{406E28D6-C9F5-42AD-9741-6E8100F9A48E}">
      <dsp:nvSpPr>
        <dsp:cNvPr id="0" name=""/>
        <dsp:cNvSpPr/>
      </dsp:nvSpPr>
      <dsp:spPr>
        <a:xfrm>
          <a:off x="0" y="4411299"/>
          <a:ext cx="6245265" cy="11757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FD592-D28D-498F-AF0F-F5888DCC552B}">
      <dsp:nvSpPr>
        <dsp:cNvPr id="0" name=""/>
        <dsp:cNvSpPr/>
      </dsp:nvSpPr>
      <dsp:spPr>
        <a:xfrm>
          <a:off x="355657" y="4675838"/>
          <a:ext cx="646650" cy="646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A1B74-8604-44DD-BC81-C6CBA1F762BC}">
      <dsp:nvSpPr>
        <dsp:cNvPr id="0" name=""/>
        <dsp:cNvSpPr/>
      </dsp:nvSpPr>
      <dsp:spPr>
        <a:xfrm>
          <a:off x="1357965" y="441129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>
              <a:solidFill>
                <a:schemeClr val="bg1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University of Maryland’s </a:t>
          </a:r>
          <a:r>
            <a:rPr lang="en-US" sz="1800" u="sng" kern="1200" dirty="0" err="1">
              <a:solidFill>
                <a:schemeClr val="bg1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DoGood</a:t>
          </a:r>
          <a:r>
            <a:rPr lang="en-US" sz="1800" u="sng" kern="1200" dirty="0">
              <a:solidFill>
                <a:schemeClr val="bg1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Institute, “The State of Volunteer Engagement</a:t>
          </a:r>
          <a:r>
            <a:rPr lang="en-US" sz="1800" kern="1200" dirty="0">
              <a:solidFill>
                <a:schemeClr val="bg1"/>
              </a:solidFill>
            </a:rPr>
            <a:t>,”</a:t>
          </a:r>
        </a:p>
      </dsp:txBody>
      <dsp:txXfrm>
        <a:off x="1357965" y="4411299"/>
        <a:ext cx="4887299" cy="11757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0C981-7C60-42B2-BBCD-DC5BBB92BAA4}">
      <dsp:nvSpPr>
        <dsp:cNvPr id="0" name=""/>
        <dsp:cNvSpPr/>
      </dsp:nvSpPr>
      <dsp:spPr>
        <a:xfrm>
          <a:off x="526525" y="1271850"/>
          <a:ext cx="419411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371A6-5A12-41CB-9CEE-B3A665F0A351}">
      <dsp:nvSpPr>
        <dsp:cNvPr id="0" name=""/>
        <dsp:cNvSpPr/>
      </dsp:nvSpPr>
      <dsp:spPr>
        <a:xfrm>
          <a:off x="971101" y="1236583"/>
          <a:ext cx="48232" cy="90691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BA18B-0529-4294-99A2-9B34443893B7}">
      <dsp:nvSpPr>
        <dsp:cNvPr id="0" name=""/>
        <dsp:cNvSpPr/>
      </dsp:nvSpPr>
      <dsp:spPr>
        <a:xfrm>
          <a:off x="304734" y="1102522"/>
          <a:ext cx="338727" cy="3387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5" tIns="13145" rIns="13145" bIns="131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</a:t>
          </a:r>
        </a:p>
      </dsp:txBody>
      <dsp:txXfrm>
        <a:off x="354339" y="1152127"/>
        <a:ext cx="239517" cy="239517"/>
      </dsp:txXfrm>
    </dsp:sp>
    <dsp:sp modelId="{74541FA7-0396-409C-B89E-B54A04F9D401}">
      <dsp:nvSpPr>
        <dsp:cNvPr id="0" name=""/>
        <dsp:cNvSpPr/>
      </dsp:nvSpPr>
      <dsp:spPr>
        <a:xfrm>
          <a:off x="2260" y="1606768"/>
          <a:ext cx="94367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38" tIns="165100" rIns="74438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Task Analysis</a:t>
          </a:r>
        </a:p>
      </dsp:txBody>
      <dsp:txXfrm>
        <a:off x="2260" y="1795503"/>
        <a:ext cx="943675" cy="1776865"/>
      </dsp:txXfrm>
    </dsp:sp>
    <dsp:sp modelId="{A599A53A-5A18-4A61-B711-169CDB031F7F}">
      <dsp:nvSpPr>
        <dsp:cNvPr id="0" name=""/>
        <dsp:cNvSpPr/>
      </dsp:nvSpPr>
      <dsp:spPr>
        <a:xfrm>
          <a:off x="1343071" y="1271797"/>
          <a:ext cx="945604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C5D4A5-B669-4A1F-83A8-08FEB3899106}">
      <dsp:nvSpPr>
        <dsp:cNvPr id="0" name=""/>
        <dsp:cNvSpPr/>
      </dsp:nvSpPr>
      <dsp:spPr>
        <a:xfrm>
          <a:off x="2313891" y="1236530"/>
          <a:ext cx="48330" cy="9074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5CB46-F789-4E72-92B3-C7F3CD41D254}">
      <dsp:nvSpPr>
        <dsp:cNvPr id="0" name=""/>
        <dsp:cNvSpPr/>
      </dsp:nvSpPr>
      <dsp:spPr>
        <a:xfrm>
          <a:off x="1646509" y="1102469"/>
          <a:ext cx="338727" cy="3387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5" tIns="13145" rIns="13145" bIns="131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</a:t>
          </a:r>
        </a:p>
      </dsp:txBody>
      <dsp:txXfrm>
        <a:off x="1696114" y="1152074"/>
        <a:ext cx="239517" cy="239517"/>
      </dsp:txXfrm>
    </dsp:sp>
    <dsp:sp modelId="{C80AF108-D0B8-4299-94AE-CA66C0F8CF06}">
      <dsp:nvSpPr>
        <dsp:cNvPr id="0" name=""/>
        <dsp:cNvSpPr/>
      </dsp:nvSpPr>
      <dsp:spPr>
        <a:xfrm>
          <a:off x="1050789" y="1606768"/>
          <a:ext cx="1534176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907" tIns="165100" rIns="74907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Which tasks can be handled by a volunteer vs need for a professional</a:t>
          </a:r>
        </a:p>
      </dsp:txBody>
      <dsp:txXfrm>
        <a:off x="1050789" y="1913603"/>
        <a:ext cx="1534176" cy="1658765"/>
      </dsp:txXfrm>
    </dsp:sp>
    <dsp:sp modelId="{B63A9E60-4E45-4703-9D45-E9DC505B7987}">
      <dsp:nvSpPr>
        <dsp:cNvPr id="0" name=""/>
        <dsp:cNvSpPr/>
      </dsp:nvSpPr>
      <dsp:spPr>
        <a:xfrm>
          <a:off x="2676426" y="1271780"/>
          <a:ext cx="945604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FF9A4-C1EB-465F-96E0-A8ADE8D7C9F8}">
      <dsp:nvSpPr>
        <dsp:cNvPr id="0" name=""/>
        <dsp:cNvSpPr/>
      </dsp:nvSpPr>
      <dsp:spPr>
        <a:xfrm>
          <a:off x="3647246" y="1236513"/>
          <a:ext cx="48330" cy="90768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7B805-BA92-4D49-A5AE-C1F4A71589DE}">
      <dsp:nvSpPr>
        <dsp:cNvPr id="0" name=""/>
        <dsp:cNvSpPr/>
      </dsp:nvSpPr>
      <dsp:spPr>
        <a:xfrm>
          <a:off x="2979864" y="1102452"/>
          <a:ext cx="338727" cy="3387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5" tIns="13145" rIns="13145" bIns="131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3</a:t>
          </a:r>
        </a:p>
      </dsp:txBody>
      <dsp:txXfrm>
        <a:off x="3029469" y="1152057"/>
        <a:ext cx="239517" cy="239517"/>
      </dsp:txXfrm>
    </dsp:sp>
    <dsp:sp modelId="{094BB7B2-1BD3-4365-88B8-A8064C584F44}">
      <dsp:nvSpPr>
        <dsp:cNvPr id="0" name=""/>
        <dsp:cNvSpPr/>
      </dsp:nvSpPr>
      <dsp:spPr>
        <a:xfrm>
          <a:off x="2584966" y="1606768"/>
          <a:ext cx="113573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9" tIns="165100" rIns="75159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Create list of specific tasks a volunteer can do for you</a:t>
          </a:r>
        </a:p>
      </dsp:txBody>
      <dsp:txXfrm>
        <a:off x="2584966" y="1833914"/>
        <a:ext cx="1135730" cy="1738454"/>
      </dsp:txXfrm>
    </dsp:sp>
    <dsp:sp modelId="{7C8B08E3-34F9-45E1-9066-8AC794673A92}">
      <dsp:nvSpPr>
        <dsp:cNvPr id="0" name=""/>
        <dsp:cNvSpPr/>
      </dsp:nvSpPr>
      <dsp:spPr>
        <a:xfrm>
          <a:off x="3837813" y="1271774"/>
          <a:ext cx="945604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01C1F-2CCA-4715-8E2B-76BE09784A06}">
      <dsp:nvSpPr>
        <dsp:cNvPr id="0" name=""/>
        <dsp:cNvSpPr/>
      </dsp:nvSpPr>
      <dsp:spPr>
        <a:xfrm>
          <a:off x="4808633" y="1236507"/>
          <a:ext cx="48330" cy="9077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9DF17-FBF8-4E8D-B693-0127390A24AF}">
      <dsp:nvSpPr>
        <dsp:cNvPr id="0" name=""/>
        <dsp:cNvSpPr/>
      </dsp:nvSpPr>
      <dsp:spPr>
        <a:xfrm>
          <a:off x="4141251" y="1102446"/>
          <a:ext cx="338727" cy="3387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5" tIns="13145" rIns="13145" bIns="131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4</a:t>
          </a:r>
        </a:p>
      </dsp:txBody>
      <dsp:txXfrm>
        <a:off x="4190856" y="1152051"/>
        <a:ext cx="239517" cy="239517"/>
      </dsp:txXfrm>
    </dsp:sp>
    <dsp:sp modelId="{A9E6850C-E237-46CD-ACA5-541B33B95CE8}">
      <dsp:nvSpPr>
        <dsp:cNvPr id="0" name=""/>
        <dsp:cNvSpPr/>
      </dsp:nvSpPr>
      <dsp:spPr>
        <a:xfrm>
          <a:off x="3735103" y="1606768"/>
          <a:ext cx="115996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6" tIns="165100" rIns="75296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Consider  risk manage-</a:t>
          </a:r>
          <a:r>
            <a:rPr lang="en-US" sz="1600" b="1" kern="1200" dirty="0" err="1"/>
            <a:t>ment</a:t>
          </a:r>
          <a:r>
            <a:rPr lang="en-US" sz="1600" b="1" kern="1200" dirty="0"/>
            <a:t> issues</a:t>
          </a:r>
        </a:p>
      </dsp:txBody>
      <dsp:txXfrm>
        <a:off x="3735103" y="1838761"/>
        <a:ext cx="1159965" cy="1733607"/>
      </dsp:txXfrm>
    </dsp:sp>
    <dsp:sp modelId="{976132B5-F62F-45F0-9090-F9B95DAD3AF6}">
      <dsp:nvSpPr>
        <dsp:cNvPr id="0" name=""/>
        <dsp:cNvSpPr/>
      </dsp:nvSpPr>
      <dsp:spPr>
        <a:xfrm>
          <a:off x="4898420" y="1271779"/>
          <a:ext cx="462182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5FD36-A045-4DC5-88D3-FC0FE572C7CF}">
      <dsp:nvSpPr>
        <dsp:cNvPr id="0" name=""/>
        <dsp:cNvSpPr/>
      </dsp:nvSpPr>
      <dsp:spPr>
        <a:xfrm>
          <a:off x="5191239" y="1102452"/>
          <a:ext cx="338727" cy="3387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145" tIns="13145" rIns="13145" bIns="131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5</a:t>
          </a:r>
        </a:p>
      </dsp:txBody>
      <dsp:txXfrm>
        <a:off x="5240844" y="1152057"/>
        <a:ext cx="239517" cy="239517"/>
      </dsp:txXfrm>
    </dsp:sp>
    <dsp:sp modelId="{BECA6E73-D8D5-4497-9BEF-780E05F8DE41}">
      <dsp:nvSpPr>
        <dsp:cNvPr id="0" name=""/>
        <dsp:cNvSpPr/>
      </dsp:nvSpPr>
      <dsp:spPr>
        <a:xfrm>
          <a:off x="4898420" y="1606785"/>
          <a:ext cx="92436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15" tIns="165100" rIns="72915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Develop Process</a:t>
          </a:r>
        </a:p>
      </dsp:txBody>
      <dsp:txXfrm>
        <a:off x="4898420" y="1791658"/>
        <a:ext cx="924364" cy="17807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6585D-E5C2-44BD-B120-1DDC5FE98D45}">
      <dsp:nvSpPr>
        <dsp:cNvPr id="0" name=""/>
        <dsp:cNvSpPr/>
      </dsp:nvSpPr>
      <dsp:spPr>
        <a:xfrm>
          <a:off x="813941" y="1146860"/>
          <a:ext cx="641058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55C9B-C26A-4FD6-9EF8-DCDDC5C9C4F2}">
      <dsp:nvSpPr>
        <dsp:cNvPr id="0" name=""/>
        <dsp:cNvSpPr/>
      </dsp:nvSpPr>
      <dsp:spPr>
        <a:xfrm>
          <a:off x="1493463" y="1092995"/>
          <a:ext cx="73721" cy="13859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89CA6-A698-4661-A64C-DD684CA5B688}">
      <dsp:nvSpPr>
        <dsp:cNvPr id="0" name=""/>
        <dsp:cNvSpPr/>
      </dsp:nvSpPr>
      <dsp:spPr>
        <a:xfrm>
          <a:off x="431592" y="844679"/>
          <a:ext cx="604434" cy="604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55" tIns="23455" rIns="23455" bIns="2345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1</a:t>
          </a:r>
        </a:p>
      </dsp:txBody>
      <dsp:txXfrm>
        <a:off x="520109" y="933196"/>
        <a:ext cx="427400" cy="427400"/>
      </dsp:txXfrm>
    </dsp:sp>
    <dsp:sp modelId="{114898EE-97EB-42E6-ABE0-DD50E8252677}">
      <dsp:nvSpPr>
        <dsp:cNvPr id="0" name=""/>
        <dsp:cNvSpPr/>
      </dsp:nvSpPr>
      <dsp:spPr>
        <a:xfrm>
          <a:off x="12617" y="1614702"/>
          <a:ext cx="144238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77" tIns="165100" rIns="113777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Add volunteer tab to website</a:t>
          </a:r>
        </a:p>
      </dsp:txBody>
      <dsp:txXfrm>
        <a:off x="12617" y="1903178"/>
        <a:ext cx="1442382" cy="1677124"/>
      </dsp:txXfrm>
    </dsp:sp>
    <dsp:sp modelId="{4E0E6F31-1843-468D-A465-DC5FB598F1AF}">
      <dsp:nvSpPr>
        <dsp:cNvPr id="0" name=""/>
        <dsp:cNvSpPr/>
      </dsp:nvSpPr>
      <dsp:spPr>
        <a:xfrm>
          <a:off x="1615265" y="1146881"/>
          <a:ext cx="1442382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69B285-47B9-4562-B223-2D9211EAB02B}">
      <dsp:nvSpPr>
        <dsp:cNvPr id="0" name=""/>
        <dsp:cNvSpPr/>
      </dsp:nvSpPr>
      <dsp:spPr>
        <a:xfrm>
          <a:off x="3096111" y="1093012"/>
          <a:ext cx="73721" cy="13861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1975A-B3D1-4951-B50D-8A015523552E}">
      <dsp:nvSpPr>
        <dsp:cNvPr id="0" name=""/>
        <dsp:cNvSpPr/>
      </dsp:nvSpPr>
      <dsp:spPr>
        <a:xfrm>
          <a:off x="2034239" y="844700"/>
          <a:ext cx="604434" cy="604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55" tIns="23455" rIns="23455" bIns="2345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2</a:t>
          </a:r>
        </a:p>
      </dsp:txBody>
      <dsp:txXfrm>
        <a:off x="2122756" y="933217"/>
        <a:ext cx="427400" cy="427400"/>
      </dsp:txXfrm>
    </dsp:sp>
    <dsp:sp modelId="{E6A14475-5939-4B79-9E44-7CC7CF777405}">
      <dsp:nvSpPr>
        <dsp:cNvPr id="0" name=""/>
        <dsp:cNvSpPr/>
      </dsp:nvSpPr>
      <dsp:spPr>
        <a:xfrm>
          <a:off x="1615265" y="1614755"/>
          <a:ext cx="144238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77" tIns="165100" rIns="113777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Create a 1-page application &amp; post on website</a:t>
          </a:r>
        </a:p>
      </dsp:txBody>
      <dsp:txXfrm>
        <a:off x="1615265" y="1903231"/>
        <a:ext cx="1442382" cy="1677124"/>
      </dsp:txXfrm>
    </dsp:sp>
    <dsp:sp modelId="{2CD751F6-18FB-4810-883D-529695572EC8}">
      <dsp:nvSpPr>
        <dsp:cNvPr id="0" name=""/>
        <dsp:cNvSpPr/>
      </dsp:nvSpPr>
      <dsp:spPr>
        <a:xfrm>
          <a:off x="3446998" y="1146881"/>
          <a:ext cx="1442382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FB458-490C-406C-8775-2FD74516A1C0}">
      <dsp:nvSpPr>
        <dsp:cNvPr id="0" name=""/>
        <dsp:cNvSpPr/>
      </dsp:nvSpPr>
      <dsp:spPr>
        <a:xfrm>
          <a:off x="4927845" y="1093012"/>
          <a:ext cx="73721" cy="13861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9C470C-C815-42DF-A468-4768F7EB2DC2}">
      <dsp:nvSpPr>
        <dsp:cNvPr id="0" name=""/>
        <dsp:cNvSpPr/>
      </dsp:nvSpPr>
      <dsp:spPr>
        <a:xfrm>
          <a:off x="3865973" y="844700"/>
          <a:ext cx="604434" cy="604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55" tIns="23455" rIns="23455" bIns="2345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3</a:t>
          </a:r>
        </a:p>
      </dsp:txBody>
      <dsp:txXfrm>
        <a:off x="3954490" y="933217"/>
        <a:ext cx="427400" cy="427400"/>
      </dsp:txXfrm>
    </dsp:sp>
    <dsp:sp modelId="{9BCC0B23-2E75-4BEE-B719-FA2D18615807}">
      <dsp:nvSpPr>
        <dsp:cNvPr id="0" name=""/>
        <dsp:cNvSpPr/>
      </dsp:nvSpPr>
      <dsp:spPr>
        <a:xfrm>
          <a:off x="3217912" y="1614755"/>
          <a:ext cx="190055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77" tIns="165100" rIns="113777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Post ‘Need Volunteers’  on social media &amp; all program announcements       </a:t>
          </a:r>
        </a:p>
      </dsp:txBody>
      <dsp:txXfrm>
        <a:off x="3217912" y="1994866"/>
        <a:ext cx="1900555" cy="1585489"/>
      </dsp:txXfrm>
    </dsp:sp>
    <dsp:sp modelId="{53D9EDBC-20A3-40EE-B407-22CA6C166751}">
      <dsp:nvSpPr>
        <dsp:cNvPr id="0" name=""/>
        <dsp:cNvSpPr/>
      </dsp:nvSpPr>
      <dsp:spPr>
        <a:xfrm>
          <a:off x="5118467" y="1146881"/>
          <a:ext cx="1442382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F40F2-FDBC-47F1-8B45-3B6BBE5CB8AD}">
      <dsp:nvSpPr>
        <dsp:cNvPr id="0" name=""/>
        <dsp:cNvSpPr/>
      </dsp:nvSpPr>
      <dsp:spPr>
        <a:xfrm>
          <a:off x="6599314" y="1093012"/>
          <a:ext cx="73721" cy="13861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62313-4205-4AB7-8D71-24503EF0E477}">
      <dsp:nvSpPr>
        <dsp:cNvPr id="0" name=""/>
        <dsp:cNvSpPr/>
      </dsp:nvSpPr>
      <dsp:spPr>
        <a:xfrm>
          <a:off x="5537442" y="844700"/>
          <a:ext cx="604434" cy="604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55" tIns="23455" rIns="23455" bIns="2345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4</a:t>
          </a:r>
        </a:p>
      </dsp:txBody>
      <dsp:txXfrm>
        <a:off x="5625959" y="933217"/>
        <a:ext cx="427400" cy="427400"/>
      </dsp:txXfrm>
    </dsp:sp>
    <dsp:sp modelId="{482D4B64-DC8B-40D9-86D6-024702B479D0}">
      <dsp:nvSpPr>
        <dsp:cNvPr id="0" name=""/>
        <dsp:cNvSpPr/>
      </dsp:nvSpPr>
      <dsp:spPr>
        <a:xfrm>
          <a:off x="5118467" y="1614755"/>
          <a:ext cx="144238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77" tIns="165100" rIns="113777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Develop list of likely pools of volunteers from which to recruit</a:t>
          </a:r>
        </a:p>
      </dsp:txBody>
      <dsp:txXfrm>
        <a:off x="5118467" y="1903231"/>
        <a:ext cx="1442382" cy="1677124"/>
      </dsp:txXfrm>
    </dsp:sp>
    <dsp:sp modelId="{28A554AD-F6F2-4DD2-A7C5-AE71595DB228}">
      <dsp:nvSpPr>
        <dsp:cNvPr id="0" name=""/>
        <dsp:cNvSpPr/>
      </dsp:nvSpPr>
      <dsp:spPr>
        <a:xfrm>
          <a:off x="6721115" y="1146881"/>
          <a:ext cx="1442382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19FEF9-B075-4D91-B782-AA740FFD3257}">
      <dsp:nvSpPr>
        <dsp:cNvPr id="0" name=""/>
        <dsp:cNvSpPr/>
      </dsp:nvSpPr>
      <dsp:spPr>
        <a:xfrm>
          <a:off x="8201961" y="1093012"/>
          <a:ext cx="73721" cy="13861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7CE80-89B2-4B60-89E4-2650D81113B0}">
      <dsp:nvSpPr>
        <dsp:cNvPr id="0" name=""/>
        <dsp:cNvSpPr/>
      </dsp:nvSpPr>
      <dsp:spPr>
        <a:xfrm>
          <a:off x="7140089" y="844700"/>
          <a:ext cx="604434" cy="604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55" tIns="23455" rIns="23455" bIns="2345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5</a:t>
          </a:r>
        </a:p>
      </dsp:txBody>
      <dsp:txXfrm>
        <a:off x="7228606" y="933217"/>
        <a:ext cx="427400" cy="427400"/>
      </dsp:txXfrm>
    </dsp:sp>
    <dsp:sp modelId="{4D3A3F9E-727F-4F5C-8197-376ED81CD082}">
      <dsp:nvSpPr>
        <dsp:cNvPr id="0" name=""/>
        <dsp:cNvSpPr/>
      </dsp:nvSpPr>
      <dsp:spPr>
        <a:xfrm>
          <a:off x="6721115" y="1614755"/>
          <a:ext cx="144238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77" tIns="165100" rIns="113777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Determine Contact Person for each school/organization &amp; reach out personally</a:t>
          </a:r>
        </a:p>
      </dsp:txBody>
      <dsp:txXfrm>
        <a:off x="6721115" y="1903231"/>
        <a:ext cx="1442382" cy="1677124"/>
      </dsp:txXfrm>
    </dsp:sp>
    <dsp:sp modelId="{520AB159-D717-478E-B67D-55FA0FF03DEA}">
      <dsp:nvSpPr>
        <dsp:cNvPr id="0" name=""/>
        <dsp:cNvSpPr/>
      </dsp:nvSpPr>
      <dsp:spPr>
        <a:xfrm>
          <a:off x="8323762" y="1146881"/>
          <a:ext cx="1442382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14250-276F-4CB4-A1E7-B158077C303C}">
      <dsp:nvSpPr>
        <dsp:cNvPr id="0" name=""/>
        <dsp:cNvSpPr/>
      </dsp:nvSpPr>
      <dsp:spPr>
        <a:xfrm>
          <a:off x="9804608" y="1093012"/>
          <a:ext cx="73721" cy="13861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7CC31F-A4BD-4A1E-897F-ABD00F50E02A}">
      <dsp:nvSpPr>
        <dsp:cNvPr id="0" name=""/>
        <dsp:cNvSpPr/>
      </dsp:nvSpPr>
      <dsp:spPr>
        <a:xfrm>
          <a:off x="8742736" y="844700"/>
          <a:ext cx="604434" cy="604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55" tIns="23455" rIns="23455" bIns="2345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6</a:t>
          </a:r>
        </a:p>
      </dsp:txBody>
      <dsp:txXfrm>
        <a:off x="8831253" y="933217"/>
        <a:ext cx="427400" cy="427400"/>
      </dsp:txXfrm>
    </dsp:sp>
    <dsp:sp modelId="{C3BC9450-D43A-468F-BEEB-2BEDD65B56CB}">
      <dsp:nvSpPr>
        <dsp:cNvPr id="0" name=""/>
        <dsp:cNvSpPr/>
      </dsp:nvSpPr>
      <dsp:spPr>
        <a:xfrm>
          <a:off x="8323762" y="1614755"/>
          <a:ext cx="1442382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77" tIns="165100" rIns="113777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Ask to attend a meeting/assembly/event to either give  presentation or have a table</a:t>
          </a:r>
        </a:p>
      </dsp:txBody>
      <dsp:txXfrm>
        <a:off x="8323762" y="1903231"/>
        <a:ext cx="1442382" cy="1677124"/>
      </dsp:txXfrm>
    </dsp:sp>
    <dsp:sp modelId="{71E531E0-B033-41D4-B48A-3BE0D5562D1E}">
      <dsp:nvSpPr>
        <dsp:cNvPr id="0" name=""/>
        <dsp:cNvSpPr/>
      </dsp:nvSpPr>
      <dsp:spPr>
        <a:xfrm>
          <a:off x="9926410" y="1146881"/>
          <a:ext cx="721896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3B33F-6990-4EE2-BBAA-ABC6AF7C2F2A}">
      <dsp:nvSpPr>
        <dsp:cNvPr id="0" name=""/>
        <dsp:cNvSpPr/>
      </dsp:nvSpPr>
      <dsp:spPr>
        <a:xfrm>
          <a:off x="10346089" y="844700"/>
          <a:ext cx="604434" cy="604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55" tIns="23455" rIns="23455" bIns="2345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7</a:t>
          </a:r>
        </a:p>
      </dsp:txBody>
      <dsp:txXfrm>
        <a:off x="10434606" y="933217"/>
        <a:ext cx="427400" cy="427400"/>
      </dsp:txXfrm>
    </dsp:sp>
    <dsp:sp modelId="{B3F3125A-8B21-4E6C-90E4-67B7666CC567}">
      <dsp:nvSpPr>
        <dsp:cNvPr id="0" name=""/>
        <dsp:cNvSpPr/>
      </dsp:nvSpPr>
      <dsp:spPr>
        <a:xfrm>
          <a:off x="9926410" y="1614755"/>
          <a:ext cx="150323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77" tIns="165100" rIns="118577" bIns="1651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Consider hosting an event *include food</a:t>
          </a:r>
        </a:p>
      </dsp:txBody>
      <dsp:txXfrm>
        <a:off x="9926410" y="1915403"/>
        <a:ext cx="1503239" cy="16649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E5638-89EA-47DF-81F6-52B3D741BECE}">
      <dsp:nvSpPr>
        <dsp:cNvPr id="0" name=""/>
        <dsp:cNvSpPr/>
      </dsp:nvSpPr>
      <dsp:spPr>
        <a:xfrm>
          <a:off x="820740" y="0"/>
          <a:ext cx="509414" cy="5094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2095FA-93CD-4974-AEC9-DA7C5D1885BE}">
      <dsp:nvSpPr>
        <dsp:cNvPr id="0" name=""/>
        <dsp:cNvSpPr/>
      </dsp:nvSpPr>
      <dsp:spPr>
        <a:xfrm>
          <a:off x="521056" y="604362"/>
          <a:ext cx="1132031" cy="738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/>
            <a:t>M</a:t>
          </a:r>
          <a:r>
            <a:rPr lang="en-US" sz="2800" b="1" i="0" kern="1200" dirty="0"/>
            <a:t>ake It Easy to Sign Up. </a:t>
          </a:r>
          <a:endParaRPr lang="en-US" sz="2800" b="1" kern="1200" dirty="0"/>
        </a:p>
      </dsp:txBody>
      <dsp:txXfrm>
        <a:off x="521056" y="604362"/>
        <a:ext cx="1132031" cy="738665"/>
      </dsp:txXfrm>
    </dsp:sp>
    <dsp:sp modelId="{7D56C00E-6280-4958-AB01-A0FBDB251F80}">
      <dsp:nvSpPr>
        <dsp:cNvPr id="0" name=""/>
        <dsp:cNvSpPr/>
      </dsp:nvSpPr>
      <dsp:spPr>
        <a:xfrm>
          <a:off x="2670028" y="1556186"/>
          <a:ext cx="509414" cy="5094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493D9-5926-4A53-ADD9-8404AF116DF8}">
      <dsp:nvSpPr>
        <dsp:cNvPr id="0" name=""/>
        <dsp:cNvSpPr/>
      </dsp:nvSpPr>
      <dsp:spPr>
        <a:xfrm>
          <a:off x="1781188" y="2120854"/>
          <a:ext cx="2333071" cy="1341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Have a streamlined organized on-boarding process.</a:t>
          </a:r>
        </a:p>
      </dsp:txBody>
      <dsp:txXfrm>
        <a:off x="1781188" y="2120854"/>
        <a:ext cx="2333071" cy="1341762"/>
      </dsp:txXfrm>
    </dsp:sp>
    <dsp:sp modelId="{71743F69-D890-42D1-A1DC-71A56595D4DC}">
      <dsp:nvSpPr>
        <dsp:cNvPr id="0" name=""/>
        <dsp:cNvSpPr/>
      </dsp:nvSpPr>
      <dsp:spPr>
        <a:xfrm>
          <a:off x="4942530" y="214354"/>
          <a:ext cx="509414" cy="5094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2213A-AF32-42BD-A38C-9FAA1A47FD1E}">
      <dsp:nvSpPr>
        <dsp:cNvPr id="0" name=""/>
        <dsp:cNvSpPr/>
      </dsp:nvSpPr>
      <dsp:spPr>
        <a:xfrm>
          <a:off x="4365548" y="788607"/>
          <a:ext cx="1905797" cy="81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/>
            <a:t>Offer Short Commitment and/or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/>
            <a:t>long-term assignment</a:t>
          </a:r>
          <a:endParaRPr lang="en-US" sz="2400" b="1" kern="1200" dirty="0"/>
        </a:p>
      </dsp:txBody>
      <dsp:txXfrm>
        <a:off x="4365548" y="788607"/>
        <a:ext cx="1905797" cy="816756"/>
      </dsp:txXfrm>
    </dsp:sp>
    <dsp:sp modelId="{A8CC59E5-16F6-470E-A2A2-D43CE68045AA}">
      <dsp:nvSpPr>
        <dsp:cNvPr id="0" name=""/>
        <dsp:cNvSpPr/>
      </dsp:nvSpPr>
      <dsp:spPr>
        <a:xfrm>
          <a:off x="7484801" y="670934"/>
          <a:ext cx="509414" cy="5094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4120F7-8E90-4788-B0C6-893F363A77CA}">
      <dsp:nvSpPr>
        <dsp:cNvPr id="0" name=""/>
        <dsp:cNvSpPr/>
      </dsp:nvSpPr>
      <dsp:spPr>
        <a:xfrm>
          <a:off x="6663956" y="1417093"/>
          <a:ext cx="2216381" cy="738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/>
            <a:t>Why Volunteer? Communicate the Mission of the Organization. </a:t>
          </a:r>
          <a:endParaRPr lang="en-US" sz="2400" b="1" kern="1200" dirty="0"/>
        </a:p>
      </dsp:txBody>
      <dsp:txXfrm>
        <a:off x="6663956" y="1417093"/>
        <a:ext cx="2216381" cy="738665"/>
      </dsp:txXfrm>
    </dsp:sp>
    <dsp:sp modelId="{EB2B7B91-AAD3-44E7-991C-B933EE0F6721}">
      <dsp:nvSpPr>
        <dsp:cNvPr id="0" name=""/>
        <dsp:cNvSpPr/>
      </dsp:nvSpPr>
      <dsp:spPr>
        <a:xfrm>
          <a:off x="9852550" y="1083462"/>
          <a:ext cx="509414" cy="50941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263C0-E9D6-4A89-92EE-F82B2CEF9477}">
      <dsp:nvSpPr>
        <dsp:cNvPr id="0" name=""/>
        <dsp:cNvSpPr/>
      </dsp:nvSpPr>
      <dsp:spPr>
        <a:xfrm>
          <a:off x="9099952" y="1812369"/>
          <a:ext cx="2100665" cy="551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Respect Your Volunteers' Time. </a:t>
          </a:r>
          <a:endParaRPr lang="en-US" sz="2800" b="1" kern="1200" dirty="0"/>
        </a:p>
      </dsp:txBody>
      <dsp:txXfrm>
        <a:off x="9099952" y="1812369"/>
        <a:ext cx="2100665" cy="551612"/>
      </dsp:txXfrm>
    </dsp:sp>
    <dsp:sp modelId="{C6461971-2623-4358-80B9-E08B2B49128B}">
      <dsp:nvSpPr>
        <dsp:cNvPr id="0" name=""/>
        <dsp:cNvSpPr/>
      </dsp:nvSpPr>
      <dsp:spPr>
        <a:xfrm>
          <a:off x="5197237" y="2801502"/>
          <a:ext cx="509414" cy="50941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11B14-844E-4307-8B9B-7E864D01C02A}">
      <dsp:nvSpPr>
        <dsp:cNvPr id="0" name=""/>
        <dsp:cNvSpPr/>
      </dsp:nvSpPr>
      <dsp:spPr>
        <a:xfrm>
          <a:off x="4409312" y="3340064"/>
          <a:ext cx="2085269" cy="738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Encourage Them to Invite Others.</a:t>
          </a:r>
          <a:endParaRPr lang="en-US" sz="2800" b="1" kern="1200" dirty="0"/>
        </a:p>
      </dsp:txBody>
      <dsp:txXfrm>
        <a:off x="4409312" y="3340064"/>
        <a:ext cx="2085269" cy="7386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47C16-50AA-4BD1-BE3F-0A1E193D93AE}">
      <dsp:nvSpPr>
        <dsp:cNvPr id="0" name=""/>
        <dsp:cNvSpPr/>
      </dsp:nvSpPr>
      <dsp:spPr>
        <a:xfrm>
          <a:off x="0" y="337"/>
          <a:ext cx="6666833" cy="53564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Critical</a:t>
          </a:r>
          <a:endParaRPr lang="en-US" sz="1800" b="1" kern="1200" dirty="0"/>
        </a:p>
      </dsp:txBody>
      <dsp:txXfrm>
        <a:off x="26148" y="26485"/>
        <a:ext cx="6614537" cy="483346"/>
      </dsp:txXfrm>
    </dsp:sp>
    <dsp:sp modelId="{B5C5A38F-69DF-4BB0-9ADF-2A2CFCB033A0}">
      <dsp:nvSpPr>
        <dsp:cNvPr id="0" name=""/>
        <dsp:cNvSpPr/>
      </dsp:nvSpPr>
      <dsp:spPr>
        <a:xfrm>
          <a:off x="0" y="546738"/>
          <a:ext cx="6666833" cy="535642"/>
        </a:xfrm>
        <a:prstGeom prst="roundRect">
          <a:avLst/>
        </a:prstGeom>
        <a:gradFill rotWithShape="0">
          <a:gsLst>
            <a:gs pos="0">
              <a:schemeClr val="accent2">
                <a:hueOff val="715957"/>
                <a:satOff val="-2055"/>
                <a:lumOff val="-32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15957"/>
                <a:satOff val="-2055"/>
                <a:lumOff val="-32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15957"/>
                <a:satOff val="-2055"/>
                <a:lumOff val="-32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 Professional </a:t>
          </a:r>
        </a:p>
      </dsp:txBody>
      <dsp:txXfrm>
        <a:off x="26148" y="572886"/>
        <a:ext cx="6614537" cy="483346"/>
      </dsp:txXfrm>
    </dsp:sp>
    <dsp:sp modelId="{63964286-BEDE-42DA-8258-BABE7CCEAC24}">
      <dsp:nvSpPr>
        <dsp:cNvPr id="0" name=""/>
        <dsp:cNvSpPr/>
      </dsp:nvSpPr>
      <dsp:spPr>
        <a:xfrm>
          <a:off x="0" y="1093138"/>
          <a:ext cx="6666833" cy="535642"/>
        </a:xfrm>
        <a:prstGeom prst="roundRect">
          <a:avLst/>
        </a:prstGeom>
        <a:gradFill rotWithShape="0">
          <a:gsLst>
            <a:gs pos="0">
              <a:schemeClr val="accent2">
                <a:hueOff val="1431914"/>
                <a:satOff val="-4110"/>
                <a:lumOff val="-65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31914"/>
                <a:satOff val="-4110"/>
                <a:lumOff val="-65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31914"/>
                <a:satOff val="-4110"/>
                <a:lumOff val="-65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Use language at their educational level</a:t>
          </a:r>
        </a:p>
      </dsp:txBody>
      <dsp:txXfrm>
        <a:off x="26148" y="1119286"/>
        <a:ext cx="6614537" cy="483346"/>
      </dsp:txXfrm>
    </dsp:sp>
    <dsp:sp modelId="{5D13C84F-23E5-4736-A883-FD4FB4511036}">
      <dsp:nvSpPr>
        <dsp:cNvPr id="0" name=""/>
        <dsp:cNvSpPr/>
      </dsp:nvSpPr>
      <dsp:spPr>
        <a:xfrm>
          <a:off x="0" y="1639538"/>
          <a:ext cx="6666833" cy="535642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Don’t use unfamiliar acronyms</a:t>
          </a:r>
        </a:p>
      </dsp:txBody>
      <dsp:txXfrm>
        <a:off x="26148" y="1665686"/>
        <a:ext cx="6614537" cy="483346"/>
      </dsp:txXfrm>
    </dsp:sp>
    <dsp:sp modelId="{E6EAA022-B8F0-41FF-BE8C-2826A9A1CDE4}">
      <dsp:nvSpPr>
        <dsp:cNvPr id="0" name=""/>
        <dsp:cNvSpPr/>
      </dsp:nvSpPr>
      <dsp:spPr>
        <a:xfrm>
          <a:off x="0" y="2185938"/>
          <a:ext cx="6666833" cy="535642"/>
        </a:xfrm>
        <a:prstGeom prst="roundRect">
          <a:avLst/>
        </a:prstGeom>
        <a:gradFill rotWithShape="0">
          <a:gsLst>
            <a:gs pos="0">
              <a:schemeClr val="accent2">
                <a:hueOff val="2863828"/>
                <a:satOff val="-8219"/>
                <a:lumOff val="-131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863828"/>
                <a:satOff val="-8219"/>
                <a:lumOff val="-131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863828"/>
                <a:satOff val="-8219"/>
                <a:lumOff val="-131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Awareness of vulnerability/Accommodate their schedule</a:t>
          </a:r>
        </a:p>
      </dsp:txBody>
      <dsp:txXfrm>
        <a:off x="26148" y="2212086"/>
        <a:ext cx="6614537" cy="483346"/>
      </dsp:txXfrm>
    </dsp:sp>
    <dsp:sp modelId="{0426A11E-2660-4744-986F-6B6DA280DA72}">
      <dsp:nvSpPr>
        <dsp:cNvPr id="0" name=""/>
        <dsp:cNvSpPr/>
      </dsp:nvSpPr>
      <dsp:spPr>
        <a:xfrm>
          <a:off x="0" y="2732338"/>
          <a:ext cx="6666833" cy="535642"/>
        </a:xfrm>
        <a:prstGeom prst="roundRect">
          <a:avLst/>
        </a:prstGeom>
        <a:gradFill rotWithShape="0">
          <a:gsLst>
            <a:gs pos="0">
              <a:schemeClr val="accent2">
                <a:hueOff val="3579786"/>
                <a:satOff val="-10274"/>
                <a:lumOff val="-164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579786"/>
                <a:satOff val="-10274"/>
                <a:lumOff val="-164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579786"/>
                <a:satOff val="-10274"/>
                <a:lumOff val="-164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What tasks person is interested in performing/helping with?</a:t>
          </a:r>
          <a:endParaRPr lang="en-US" sz="1800" b="1" kern="1200" dirty="0"/>
        </a:p>
      </dsp:txBody>
      <dsp:txXfrm>
        <a:off x="26148" y="2758486"/>
        <a:ext cx="6614537" cy="483346"/>
      </dsp:txXfrm>
    </dsp:sp>
    <dsp:sp modelId="{2B48D9C2-2444-45BB-BB51-1DF1FFA62F46}">
      <dsp:nvSpPr>
        <dsp:cNvPr id="0" name=""/>
        <dsp:cNvSpPr/>
      </dsp:nvSpPr>
      <dsp:spPr>
        <a:xfrm>
          <a:off x="0" y="3278739"/>
          <a:ext cx="6666833" cy="535642"/>
        </a:xfrm>
        <a:prstGeom prst="roundRect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Be prepared:</a:t>
          </a:r>
        </a:p>
      </dsp:txBody>
      <dsp:txXfrm>
        <a:off x="26148" y="3304887"/>
        <a:ext cx="6614537" cy="483346"/>
      </dsp:txXfrm>
    </dsp:sp>
    <dsp:sp modelId="{25A3AEDF-3122-4071-9A48-C1915FEE4841}">
      <dsp:nvSpPr>
        <dsp:cNvPr id="0" name=""/>
        <dsp:cNvSpPr/>
      </dsp:nvSpPr>
      <dsp:spPr>
        <a:xfrm>
          <a:off x="0" y="3825139"/>
          <a:ext cx="6666833" cy="535642"/>
        </a:xfrm>
        <a:prstGeom prst="roundRect">
          <a:avLst/>
        </a:prstGeom>
        <a:gradFill rotWithShape="0">
          <a:gsLst>
            <a:gs pos="0">
              <a:schemeClr val="accent2">
                <a:hueOff val="5011700"/>
                <a:satOff val="-14383"/>
                <a:lumOff val="-23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011700"/>
                <a:satOff val="-14383"/>
                <a:lumOff val="-23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011700"/>
                <a:satOff val="-14383"/>
                <a:lumOff val="-23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-for follow up questions re: program and needs</a:t>
          </a:r>
        </a:p>
      </dsp:txBody>
      <dsp:txXfrm>
        <a:off x="26148" y="3851287"/>
        <a:ext cx="6614537" cy="483346"/>
      </dsp:txXfrm>
    </dsp:sp>
    <dsp:sp modelId="{88D4CA28-9FA7-4692-8D39-2F84049452FB}">
      <dsp:nvSpPr>
        <dsp:cNvPr id="0" name=""/>
        <dsp:cNvSpPr/>
      </dsp:nvSpPr>
      <dsp:spPr>
        <a:xfrm>
          <a:off x="0" y="4371539"/>
          <a:ext cx="6666833" cy="535642"/>
        </a:xfrm>
        <a:prstGeom prst="roundRect">
          <a:avLst/>
        </a:prstGeom>
        <a:gradFill rotWithShape="0">
          <a:gsLst>
            <a:gs pos="0">
              <a:schemeClr val="accent2">
                <a:hueOff val="5727657"/>
                <a:satOff val="-16438"/>
                <a:lumOff val="-263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727657"/>
                <a:satOff val="-16438"/>
                <a:lumOff val="-263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727657"/>
                <a:satOff val="-16438"/>
                <a:lumOff val="-263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-to repeat information to interested candidates as it’s all new to them</a:t>
          </a:r>
        </a:p>
      </dsp:txBody>
      <dsp:txXfrm>
        <a:off x="26148" y="4397687"/>
        <a:ext cx="6614537" cy="483346"/>
      </dsp:txXfrm>
    </dsp:sp>
    <dsp:sp modelId="{C08B0DF0-EAD8-4723-8683-5D70B7712E97}">
      <dsp:nvSpPr>
        <dsp:cNvPr id="0" name=""/>
        <dsp:cNvSpPr/>
      </dsp:nvSpPr>
      <dsp:spPr>
        <a:xfrm>
          <a:off x="0" y="4917939"/>
          <a:ext cx="6666833" cy="535642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-for candidate who seems gung-ho, then ghosts you</a:t>
          </a:r>
        </a:p>
      </dsp:txBody>
      <dsp:txXfrm>
        <a:off x="26148" y="4944087"/>
        <a:ext cx="6614537" cy="4833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8FEAA-B256-4CCA-A362-3857CB3066B7}">
      <dsp:nvSpPr>
        <dsp:cNvPr id="0" name=""/>
        <dsp:cNvSpPr/>
      </dsp:nvSpPr>
      <dsp:spPr>
        <a:xfrm>
          <a:off x="0" y="42404"/>
          <a:ext cx="6666833" cy="87837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Create list of interview questions</a:t>
          </a:r>
        </a:p>
      </dsp:txBody>
      <dsp:txXfrm>
        <a:off x="42879" y="85283"/>
        <a:ext cx="6581075" cy="792619"/>
      </dsp:txXfrm>
    </dsp:sp>
    <dsp:sp modelId="{F63ECA86-94B7-4BCA-B938-D92AE0AFCBD5}">
      <dsp:nvSpPr>
        <dsp:cNvPr id="0" name=""/>
        <dsp:cNvSpPr/>
      </dsp:nvSpPr>
      <dsp:spPr>
        <a:xfrm>
          <a:off x="0" y="984142"/>
          <a:ext cx="6666833" cy="878377"/>
        </a:xfrm>
        <a:prstGeom prst="roundRect">
          <a:avLst/>
        </a:prstGeom>
        <a:gradFill rotWithShape="0">
          <a:gsLst>
            <a:gs pos="0">
              <a:schemeClr val="accent5">
                <a:hueOff val="-2430430"/>
                <a:satOff val="-165"/>
                <a:lumOff val="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30430"/>
                <a:satOff val="-165"/>
                <a:lumOff val="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30430"/>
                <a:satOff val="-165"/>
                <a:lumOff val="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Decide if you want to accept applicants on the spot </a:t>
          </a:r>
        </a:p>
      </dsp:txBody>
      <dsp:txXfrm>
        <a:off x="42879" y="1027021"/>
        <a:ext cx="6581075" cy="792619"/>
      </dsp:txXfrm>
    </dsp:sp>
    <dsp:sp modelId="{09AD92ED-BF2F-498C-AC22-2D257A536D40}">
      <dsp:nvSpPr>
        <dsp:cNvPr id="0" name=""/>
        <dsp:cNvSpPr/>
      </dsp:nvSpPr>
      <dsp:spPr>
        <a:xfrm>
          <a:off x="0" y="1925880"/>
          <a:ext cx="6666833" cy="878377"/>
        </a:xfrm>
        <a:prstGeom prst="roundRect">
          <a:avLst/>
        </a:prstGeom>
        <a:gradFill rotWithShape="0">
          <a:gsLst>
            <a:gs pos="0">
              <a:schemeClr val="accent5">
                <a:hueOff val="-4860860"/>
                <a:satOff val="-330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860860"/>
                <a:satOff val="-330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860860"/>
                <a:satOff val="-330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Set  up initial interviews/can also be on the spot</a:t>
          </a:r>
        </a:p>
      </dsp:txBody>
      <dsp:txXfrm>
        <a:off x="42879" y="1968759"/>
        <a:ext cx="6581075" cy="792619"/>
      </dsp:txXfrm>
    </dsp:sp>
    <dsp:sp modelId="{D60D031B-7539-431C-8C09-2FBD7F305E07}">
      <dsp:nvSpPr>
        <dsp:cNvPr id="0" name=""/>
        <dsp:cNvSpPr/>
      </dsp:nvSpPr>
      <dsp:spPr>
        <a:xfrm>
          <a:off x="0" y="2867617"/>
          <a:ext cx="6666833" cy="878377"/>
        </a:xfrm>
        <a:prstGeom prst="roundRect">
          <a:avLst/>
        </a:prstGeom>
        <a:gradFill rotWithShape="0">
          <a:gsLst>
            <a:gs pos="0">
              <a:schemeClr val="accent5">
                <a:hueOff val="-7291290"/>
                <a:satOff val="-496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291290"/>
                <a:satOff val="-496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291290"/>
                <a:satOff val="-496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Pay attention to non-verbal communication</a:t>
          </a:r>
        </a:p>
      </dsp:txBody>
      <dsp:txXfrm>
        <a:off x="42879" y="2910496"/>
        <a:ext cx="6581075" cy="792619"/>
      </dsp:txXfrm>
    </dsp:sp>
    <dsp:sp modelId="{8EAC2A61-6544-47CF-879A-7B5D651C53B1}">
      <dsp:nvSpPr>
        <dsp:cNvPr id="0" name=""/>
        <dsp:cNvSpPr/>
      </dsp:nvSpPr>
      <dsp:spPr>
        <a:xfrm>
          <a:off x="0" y="3809355"/>
          <a:ext cx="6666833" cy="878377"/>
        </a:xfrm>
        <a:prstGeom prst="roundRect">
          <a:avLst/>
        </a:prstGeom>
        <a:gradFill rotWithShape="0">
          <a:gsLst>
            <a:gs pos="0">
              <a:schemeClr val="accent5">
                <a:hueOff val="-9721720"/>
                <a:satOff val="-661"/>
                <a:lumOff val="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721720"/>
                <a:satOff val="-661"/>
                <a:lumOff val="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721720"/>
                <a:satOff val="-661"/>
                <a:lumOff val="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Explain next steps if you both agree it’s a good idea</a:t>
          </a:r>
        </a:p>
      </dsp:txBody>
      <dsp:txXfrm>
        <a:off x="42879" y="3852234"/>
        <a:ext cx="6581075" cy="792619"/>
      </dsp:txXfrm>
    </dsp:sp>
    <dsp:sp modelId="{2F52BA10-6474-4D59-B103-6B0DB8C6B256}">
      <dsp:nvSpPr>
        <dsp:cNvPr id="0" name=""/>
        <dsp:cNvSpPr/>
      </dsp:nvSpPr>
      <dsp:spPr>
        <a:xfrm>
          <a:off x="0" y="4793497"/>
          <a:ext cx="6666833" cy="878377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?Background check? References?</a:t>
          </a:r>
        </a:p>
      </dsp:txBody>
      <dsp:txXfrm>
        <a:off x="42879" y="4836376"/>
        <a:ext cx="6581075" cy="7926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146FB-A211-43E2-9D97-0FD7878C2A7E}">
      <dsp:nvSpPr>
        <dsp:cNvPr id="0" name=""/>
        <dsp:cNvSpPr/>
      </dsp:nvSpPr>
      <dsp:spPr>
        <a:xfrm>
          <a:off x="3201" y="193789"/>
          <a:ext cx="2539866" cy="1523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Follow agency procedure if it exists</a:t>
          </a:r>
        </a:p>
      </dsp:txBody>
      <dsp:txXfrm>
        <a:off x="3201" y="193789"/>
        <a:ext cx="2539866" cy="1523919"/>
      </dsp:txXfrm>
    </dsp:sp>
    <dsp:sp modelId="{73CB54F2-8890-4B4D-BBD3-4FB6E4C0C185}">
      <dsp:nvSpPr>
        <dsp:cNvPr id="0" name=""/>
        <dsp:cNvSpPr/>
      </dsp:nvSpPr>
      <dsp:spPr>
        <a:xfrm>
          <a:off x="2912085" y="211466"/>
          <a:ext cx="2539866" cy="15239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Review specific tasks to be performed (computer or at event(s)/Job Title?</a:t>
          </a:r>
        </a:p>
      </dsp:txBody>
      <dsp:txXfrm>
        <a:off x="2912085" y="211466"/>
        <a:ext cx="2539866" cy="1523919"/>
      </dsp:txXfrm>
    </dsp:sp>
    <dsp:sp modelId="{39B52B37-78C5-444F-A7C0-847A531C8FAF}">
      <dsp:nvSpPr>
        <dsp:cNvPr id="0" name=""/>
        <dsp:cNvSpPr/>
      </dsp:nvSpPr>
      <dsp:spPr>
        <a:xfrm>
          <a:off x="2912085" y="1956461"/>
          <a:ext cx="2539866" cy="152391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Get computer access if needed</a:t>
          </a:r>
        </a:p>
      </dsp:txBody>
      <dsp:txXfrm>
        <a:off x="2912085" y="1956461"/>
        <a:ext cx="2539866" cy="1523919"/>
      </dsp:txXfrm>
    </dsp:sp>
    <dsp:sp modelId="{4BB4F583-55FF-43C2-865D-673F5FF04D1D}">
      <dsp:nvSpPr>
        <dsp:cNvPr id="0" name=""/>
        <dsp:cNvSpPr/>
      </dsp:nvSpPr>
      <dsp:spPr>
        <a:xfrm>
          <a:off x="5598552" y="1903215"/>
          <a:ext cx="2539866" cy="15239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If training required, inform of date/time</a:t>
          </a:r>
        </a:p>
      </dsp:txBody>
      <dsp:txXfrm>
        <a:off x="5598552" y="1903215"/>
        <a:ext cx="2539866" cy="1523919"/>
      </dsp:txXfrm>
    </dsp:sp>
    <dsp:sp modelId="{9017FCF0-245A-402B-85F1-436CFE9654EE}">
      <dsp:nvSpPr>
        <dsp:cNvPr id="0" name=""/>
        <dsp:cNvSpPr/>
      </dsp:nvSpPr>
      <dsp:spPr>
        <a:xfrm>
          <a:off x="5598552" y="218197"/>
          <a:ext cx="2539866" cy="152391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Set schedule</a:t>
          </a:r>
        </a:p>
      </dsp:txBody>
      <dsp:txXfrm>
        <a:off x="5598552" y="218197"/>
        <a:ext cx="2539866" cy="1523919"/>
      </dsp:txXfrm>
    </dsp:sp>
    <dsp:sp modelId="{1E7B6796-370A-47E9-9620-41881436CB68}">
      <dsp:nvSpPr>
        <dsp:cNvPr id="0" name=""/>
        <dsp:cNvSpPr/>
      </dsp:nvSpPr>
      <dsp:spPr>
        <a:xfrm>
          <a:off x="122905" y="1956456"/>
          <a:ext cx="2539866" cy="1523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Review attendance expectations &amp; ‘no show-no call’ policy</a:t>
          </a:r>
        </a:p>
      </dsp:txBody>
      <dsp:txXfrm>
        <a:off x="122905" y="1956456"/>
        <a:ext cx="2539866" cy="1523919"/>
      </dsp:txXfrm>
    </dsp:sp>
    <dsp:sp modelId="{6C407C3D-3342-470A-8110-A84239D82F26}">
      <dsp:nvSpPr>
        <dsp:cNvPr id="0" name=""/>
        <dsp:cNvSpPr/>
      </dsp:nvSpPr>
      <dsp:spPr>
        <a:xfrm>
          <a:off x="8332541" y="207438"/>
          <a:ext cx="2539866" cy="15239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Have a sign-in/out sheet or database or digital like </a:t>
          </a:r>
          <a:r>
            <a:rPr lang="en-US" sz="2000" kern="1200" dirty="0" err="1"/>
            <a:t>Volgistics</a:t>
          </a:r>
          <a:endParaRPr lang="en-US" sz="2000" kern="1200" dirty="0"/>
        </a:p>
      </dsp:txBody>
      <dsp:txXfrm>
        <a:off x="8332541" y="207438"/>
        <a:ext cx="2539866" cy="15239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EF864-651C-4C05-8462-2CA914041C55}">
      <dsp:nvSpPr>
        <dsp:cNvPr id="0" name=""/>
        <dsp:cNvSpPr/>
      </dsp:nvSpPr>
      <dsp:spPr>
        <a:xfrm>
          <a:off x="0" y="21019"/>
          <a:ext cx="10927829" cy="8783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Have a written procedure broken down into discrete steps</a:t>
          </a:r>
        </a:p>
      </dsp:txBody>
      <dsp:txXfrm>
        <a:off x="42879" y="63898"/>
        <a:ext cx="10842071" cy="792619"/>
      </dsp:txXfrm>
    </dsp:sp>
    <dsp:sp modelId="{671607C3-9B92-4B5C-B972-5BDFFB832963}">
      <dsp:nvSpPr>
        <dsp:cNvPr id="0" name=""/>
        <dsp:cNvSpPr/>
      </dsp:nvSpPr>
      <dsp:spPr>
        <a:xfrm>
          <a:off x="0" y="962757"/>
          <a:ext cx="10927829" cy="87837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Start small with one or two tasks and add as person shows proficiency &amp; desire to do more</a:t>
          </a:r>
        </a:p>
      </dsp:txBody>
      <dsp:txXfrm>
        <a:off x="42879" y="1005636"/>
        <a:ext cx="10842071" cy="792619"/>
      </dsp:txXfrm>
    </dsp:sp>
    <dsp:sp modelId="{AA88702D-25D2-4640-952C-BB6B85CC3586}">
      <dsp:nvSpPr>
        <dsp:cNvPr id="0" name=""/>
        <dsp:cNvSpPr/>
      </dsp:nvSpPr>
      <dsp:spPr>
        <a:xfrm>
          <a:off x="0" y="1904494"/>
          <a:ext cx="10927829" cy="87837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Match person not only by interest but also aptitude-consider mentor if long-term vols</a:t>
          </a:r>
        </a:p>
      </dsp:txBody>
      <dsp:txXfrm>
        <a:off x="42879" y="1947373"/>
        <a:ext cx="10842071" cy="792619"/>
      </dsp:txXfrm>
    </dsp:sp>
    <dsp:sp modelId="{50D93B6C-E9B5-4475-A781-58EAF4FD10EA}">
      <dsp:nvSpPr>
        <dsp:cNvPr id="0" name=""/>
        <dsp:cNvSpPr/>
      </dsp:nvSpPr>
      <dsp:spPr>
        <a:xfrm>
          <a:off x="0" y="2846232"/>
          <a:ext cx="10927829" cy="8783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Try not to discriminate by age or other demographic factors not related to task</a:t>
          </a:r>
        </a:p>
      </dsp:txBody>
      <dsp:txXfrm>
        <a:off x="42879" y="2889111"/>
        <a:ext cx="10842071" cy="792619"/>
      </dsp:txXfrm>
    </dsp:sp>
    <dsp:sp modelId="{727AE9FE-6CF2-4FDE-9B38-A747730AE8C9}">
      <dsp:nvSpPr>
        <dsp:cNvPr id="0" name=""/>
        <dsp:cNvSpPr/>
      </dsp:nvSpPr>
      <dsp:spPr>
        <a:xfrm>
          <a:off x="0" y="3787969"/>
          <a:ext cx="10927829" cy="87837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Educate: Tell, Show, have person do it, have person teach another</a:t>
          </a:r>
        </a:p>
      </dsp:txBody>
      <dsp:txXfrm>
        <a:off x="42879" y="3830848"/>
        <a:ext cx="10842071" cy="792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EB009-6B20-42A2-A4E4-7771B7EBC75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17573-D6A9-4C56-8557-CE35DEAB9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9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ublethedonation.com/volunteerism-trends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safely host programs without volunteers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17573-D6A9-4C56-8557-CE35DEAB93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6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17573-D6A9-4C56-8557-CE35DEAB93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5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Appreciation beyond annual day; Simple thank you each time; Can’t do it without you; thank </a:t>
            </a:r>
            <a:r>
              <a:rPr lang="en-US" dirty="0" err="1"/>
              <a:t>yoou</a:t>
            </a:r>
            <a:r>
              <a:rPr lang="en-US" dirty="0"/>
              <a:t> in emails/in person;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Events-breakfast, lunch, dinner, educational speaker, activity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Ensure volunteer feels useful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Allow for growth for longer term volunteers with interest in learning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Know family members names-acknowledge they share the volunteer’s time with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98CCC-B15B-4E0F-9D2F-B2A4DADF40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48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Investment-Financial for staff, incentives, recognition,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17573-D6A9-4C56-8557-CE35DEAB93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70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/>
                </a:solidFill>
                <a:latin typeface="Google Sans"/>
              </a:rPr>
              <a:t> A</a:t>
            </a:r>
            <a:r>
              <a:rPr lang="en-US" sz="1200" b="0" i="0" dirty="0">
                <a:solidFill>
                  <a:schemeClr val="tx2"/>
                </a:solidFill>
                <a:effectLst/>
                <a:latin typeface="Google Sans"/>
              </a:rPr>
              <a:t>verage retention rate for volunteers? 65%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17573-D6A9-4C56-8557-CE35DEAB93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60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Skill sets-leadership, program development, maintenance, fund 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17573-D6A9-4C56-8557-CE35DEAB93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8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Continuing Education opportunities are value added</a:t>
            </a:r>
          </a:p>
          <a:p>
            <a:r>
              <a:rPr lang="en-US" dirty="0"/>
              <a:t>On-Site Leadership; Program Management; Coordinating Food/Beverages; Finding Sponsors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17573-D6A9-4C56-8557-CE35DEAB93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31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EA-TR does set-up and coaching; Everyone does hands 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43B96-5CBD-664C-A3D5-C540003DBE9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17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43B96-5CBD-664C-A3D5-C540003DBE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99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inherit"/>
              </a:rPr>
              <a:t>25% of the adult US population volunteers</a:t>
            </a:r>
            <a:endParaRPr lang="en-US" b="1" i="0" dirty="0">
              <a:solidFill>
                <a:srgbClr val="16171D"/>
              </a:solidFill>
              <a:effectLst/>
              <a:latin typeface="Raleway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inherit"/>
              </a:rPr>
              <a:t>Specifically, social volunteers give their time more frequently than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inherit"/>
              </a:rPr>
              <a:t>tend to volunteer with more than one organization, which is </a:t>
            </a:r>
            <a:r>
              <a:rPr lang="en-US" b="0" i="0" u="sng" dirty="0">
                <a:solidFill>
                  <a:srgbClr val="4CB573"/>
                </a:solidFill>
                <a:effectLst/>
                <a:latin typeface="inherit"/>
                <a:hlinkClick r:id="rId3"/>
              </a:rPr>
              <a:t>not the norm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inherit"/>
              </a:rPr>
              <a:t>For these volunteers, the community your nonprofit builds is what matters and what makes them dedicated to your cause. </a:t>
            </a:r>
            <a:endParaRPr lang="en-US" b="0" i="0" dirty="0">
              <a:solidFill>
                <a:srgbClr val="000000"/>
              </a:solidFill>
              <a:effectLst/>
              <a:latin typeface="Raleway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inherit"/>
              </a:rPr>
              <a:t>FL-lowest % of volunteers-in 2017, 22.8% of the population volunteered;  2022 dropped to 15.9%.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inherit"/>
              </a:rPr>
              <a:t>Utah- highest percentage-51%), many participate in volunteer opportunities provided through their churches.</a:t>
            </a:r>
            <a:endParaRPr lang="en-US" b="0" i="0" dirty="0">
              <a:solidFill>
                <a:srgbClr val="000000"/>
              </a:solidFill>
              <a:effectLst/>
              <a:latin typeface="Raleway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17573-D6A9-4C56-8557-CE35DEAB93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95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 Analysis-Marketing e-mails, flier creation, registration, follow up e-mails/calls, maintain DL list;</a:t>
            </a:r>
          </a:p>
          <a:p>
            <a:r>
              <a:rPr lang="en-US" dirty="0"/>
              <a:t>Ensure signed releases; equipment set-up; help at event tables; accompany new participants; infection control</a:t>
            </a:r>
          </a:p>
          <a:p>
            <a:endParaRPr lang="en-US" dirty="0"/>
          </a:p>
          <a:p>
            <a:r>
              <a:rPr lang="en-US" dirty="0"/>
              <a:t>Professional-Program Development, P&amp;P’s, Risk Management Plan/Implementation; Recruit and train volunteers;</a:t>
            </a:r>
          </a:p>
          <a:p>
            <a:r>
              <a:rPr lang="en-US" dirty="0"/>
              <a:t>Represent at local/state/regional events; Recruit/Reach out to potential participants; Teach/Coach new participants;</a:t>
            </a:r>
          </a:p>
          <a:p>
            <a:r>
              <a:rPr lang="en-US" dirty="0"/>
              <a:t>Transfers; Procure and maintain Equipment</a:t>
            </a:r>
          </a:p>
          <a:p>
            <a:endParaRPr lang="en-US" dirty="0"/>
          </a:p>
          <a:p>
            <a:r>
              <a:rPr lang="en-US" dirty="0"/>
              <a:t>Risk Management-Age range.  Ability level.  Do volunteers need to be HIPPA trained if have access to personal information?</a:t>
            </a:r>
          </a:p>
          <a:p>
            <a:r>
              <a:rPr lang="en-US" dirty="0"/>
              <a:t>Are volunteers permitted to assist with transfers? Take participants to the bathroom?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98CCC-B15B-4E0F-9D2F-B2A4DADF40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13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/>
              <a:t>-Some family members/friends may volunteer</a:t>
            </a:r>
          </a:p>
          <a:p>
            <a:pPr marL="0" indent="0">
              <a:buNone/>
            </a:pPr>
            <a:r>
              <a:rPr lang="en-US" sz="1200" dirty="0"/>
              <a:t>       -Be aware of overzealous personalities to avert potential issues up front</a:t>
            </a:r>
          </a:p>
          <a:p>
            <a:r>
              <a:rPr lang="en-US" dirty="0"/>
              <a:t>Volunteer Pools-High Schools, Senior Centers, Service Clubs, Scouts, Teams, Veteran Organizations, Houses of Worship </a:t>
            </a:r>
          </a:p>
          <a:p>
            <a:r>
              <a:rPr lang="en-US" dirty="0"/>
              <a:t>“My name is Eileen and I’m running a community based ___________ program.  I’m anticipating a need for volunteers</a:t>
            </a:r>
          </a:p>
          <a:p>
            <a:r>
              <a:rPr lang="en-US" dirty="0"/>
              <a:t>interested in helping individuals successfully participate during practices/clinics/events………</a:t>
            </a:r>
          </a:p>
          <a:p>
            <a:endParaRPr lang="en-US" sz="500" dirty="0"/>
          </a:p>
          <a:p>
            <a:r>
              <a:rPr lang="en-US" sz="1200" dirty="0"/>
              <a:t>Contact Person  -Create a 20-30 second pitch for initial contact if a cold call</a:t>
            </a:r>
            <a:endParaRPr lang="en-US" dirty="0"/>
          </a:p>
          <a:p>
            <a:r>
              <a:rPr lang="en-US" dirty="0"/>
              <a:t>Critical Consideration-You should be well organized when making an ‘ask’ especially if a cold call as need to be professional even</a:t>
            </a:r>
          </a:p>
          <a:p>
            <a:r>
              <a:rPr lang="en-US" dirty="0"/>
              <a:t>If you yourself are a volunteer. </a:t>
            </a:r>
          </a:p>
          <a:p>
            <a:r>
              <a:rPr lang="en-US" dirty="0"/>
              <a:t>Typical questions-When is the program (date/time(s)? How many people do you need?  How long is the program? Do they need any type of experience?</a:t>
            </a:r>
          </a:p>
          <a:p>
            <a:r>
              <a:rPr lang="en-US" dirty="0"/>
              <a:t>What role will they play? Is training available and if so, how long is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17573-D6A9-4C56-8557-CE35DEAB93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30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AO-biking full body weight; in-patient and community;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43B96-5CBD-664C-A3D5-C540003DBE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07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/>
                </a:solidFill>
                <a:effectLst/>
                <a:latin typeface="inherit"/>
              </a:rPr>
              <a:t>ability to volunteer during business hours is the top factor for a positive experience.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chemeClr val="tx2"/>
                </a:solidFill>
                <a:effectLst/>
                <a:latin typeface="inherit"/>
              </a:rPr>
              <a:t>1 day events and </a:t>
            </a:r>
            <a:r>
              <a:rPr lang="en-US" sz="1200" b="1" i="0" dirty="0" err="1">
                <a:solidFill>
                  <a:schemeClr val="tx2"/>
                </a:solidFill>
                <a:effectLst/>
                <a:latin typeface="inherit"/>
              </a:rPr>
              <a:t>lso</a:t>
            </a:r>
            <a:r>
              <a:rPr lang="en-US" sz="1200" b="1" i="0" dirty="0">
                <a:solidFill>
                  <a:schemeClr val="tx2"/>
                </a:solidFill>
                <a:effectLst/>
                <a:latin typeface="inherit"/>
              </a:rPr>
              <a:t> multi-day if a big company</a:t>
            </a:r>
            <a:endParaRPr lang="en-US" sz="1200" b="1" i="0" dirty="0">
              <a:solidFill>
                <a:schemeClr val="tx2"/>
              </a:solidFill>
              <a:effectLst/>
              <a:latin typeface="Raleway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17573-D6A9-4C56-8557-CE35DEAB93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59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On-line Interviews easier for candidates but you want to meet them in person </a:t>
            </a:r>
          </a:p>
          <a:p>
            <a:r>
              <a:rPr lang="en-US" dirty="0"/>
              <a:t>After ice breaker, great first question is ‘what interests you about volunteering with us?</a:t>
            </a:r>
          </a:p>
          <a:p>
            <a:r>
              <a:rPr lang="en-US" dirty="0"/>
              <a:t>-What is  your background in ___________?</a:t>
            </a:r>
          </a:p>
          <a:p>
            <a:r>
              <a:rPr lang="en-US" dirty="0"/>
              <a:t>-How do you react to changes?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17573-D6A9-4C56-8557-CE35DEAB93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26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Orientation-5W’s &amp; How; Infection Control; Parking; Sign Up and call-in process; Broken 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Training-Safety; </a:t>
            </a:r>
            <a:r>
              <a:rPr lang="en-US" sz="1200" dirty="0"/>
              <a:t>Activity Specific job duties; Type(s) of </a:t>
            </a:r>
            <a:r>
              <a:rPr lang="en-US" sz="1100" dirty="0"/>
              <a:t>E</a:t>
            </a:r>
            <a:r>
              <a:rPr lang="en-US" sz="1200" dirty="0"/>
              <a:t>quipment; Common Adaptations; Making Adjustments;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DisAbility Etiquette-from United Spinal-includes many, not all, diagnoses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98CCC-B15B-4E0F-9D2F-B2A4DADF40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74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-If organization-do they need to get a health clearance/do they need a badge</a:t>
            </a:r>
          </a:p>
          <a:p>
            <a:r>
              <a:rPr lang="en-US" dirty="0"/>
              <a:t>-if community-do they need to sign release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17573-D6A9-4C56-8557-CE35DEAB93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2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80B37-F4F0-4971-423F-296B7A4FD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E3D09-C3A2-ECAC-901A-ABE88D40B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C9CFA-5D02-E2DF-6239-E6CA3C2D2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FC3F-393F-4092-8271-13669A5454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9FF01-CF09-6D04-E799-A8354A8F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B2BCA-7423-D5D1-DC9C-5683E1F6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F670-CF45-4321-95B5-C4A52A142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4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027CE-6097-7BF4-42A2-5876EDC8F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34AAB-B67D-2A7D-CA71-CBBF557B1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9E73C-C74C-75F3-809C-91EA3DB7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FC3F-393F-4092-8271-13669A5454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D1A5C-5BE7-41D2-6221-2E61B324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7E064-4C97-1BCF-E886-A84F6741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F670-CF45-4321-95B5-C4A52A142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5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3DE993-6F8F-7581-07A4-4A0850B78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7AAAA-68BD-9F3B-04BB-DD370EFD2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F9443-E2F6-9ED2-3DA0-6D8EC4FD6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FC3F-393F-4092-8271-13669A5454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33186-9F14-00BD-A880-A58CABA7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BA589-2DE0-CAC0-C442-353E95B3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F670-CF45-4321-95B5-C4A52A142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40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 with element">
    <p:bg>
      <p:bgPr>
        <a:solidFill>
          <a:srgbClr val="412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4D8B8-EAF5-AA7A-ADED-C8EBB58D08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04087" y="-74447"/>
            <a:ext cx="5385028" cy="70043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EDB784-6119-B239-49A3-E5854E02CED3}"/>
              </a:ext>
            </a:extLst>
          </p:cNvPr>
          <p:cNvSpPr/>
          <p:nvPr userDrawn="1"/>
        </p:nvSpPr>
        <p:spPr>
          <a:xfrm>
            <a:off x="10113487" y="5380383"/>
            <a:ext cx="2064077" cy="1477165"/>
          </a:xfrm>
          <a:prstGeom prst="rect">
            <a:avLst/>
          </a:prstGeom>
          <a:solidFill>
            <a:srgbClr val="412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4421D-1480-EBF2-96C1-7E6EA71356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13488" y="5696260"/>
            <a:ext cx="1950352" cy="101975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B7728CD-0E44-D02C-8A58-6AB281BBAB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5813" y="3098140"/>
            <a:ext cx="6827837" cy="66172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E0984D7-6E43-6F4A-A305-EAFEB986B2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3886200"/>
            <a:ext cx="2784475" cy="29161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2C6BA60-8655-51FC-005B-93AFBB5E39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5813" y="4618357"/>
            <a:ext cx="2822519" cy="23468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 marL="457200" indent="0" algn="l">
              <a:buNone/>
              <a:defRPr sz="1000">
                <a:latin typeface="Avenir Next" panose="020B0503020202020204" pitchFamily="34" charset="0"/>
              </a:defRPr>
            </a:lvl2pPr>
            <a:lvl3pPr marL="914400" indent="0" algn="l">
              <a:buNone/>
              <a:defRPr sz="1000">
                <a:latin typeface="Avenir Next" panose="020B0503020202020204" pitchFamily="34" charset="0"/>
              </a:defRPr>
            </a:lvl3pPr>
            <a:lvl4pPr marL="1371600" indent="0" algn="l">
              <a:buNone/>
              <a:defRPr sz="1000">
                <a:latin typeface="Avenir Next" panose="020B0503020202020204" pitchFamily="34" charset="0"/>
              </a:defRPr>
            </a:lvl4pPr>
            <a:lvl5pPr marL="1828800" indent="0" algn="l">
              <a:buNone/>
              <a:defRPr sz="100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127169109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30764-635C-400E-B423-3CDB637B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671A1-30ED-7582-E856-BAB726456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02EDF-B669-E51E-D330-45B658DA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FC3F-393F-4092-8271-13669A5454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1FDE0-6227-5109-A79E-91492A82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53517-2994-A72E-86D7-24CB76F1F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F670-CF45-4321-95B5-C4A52A142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5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998C1-A071-2BD3-CF56-1628751C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DC08B-F443-127C-F251-EF3C80892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8C882-DC74-3077-85F2-ADCB3B36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FC3F-393F-4092-8271-13669A5454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94B01-E690-4061-0676-FE1124918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0C208-9FE6-8BF3-4D44-C7C36A46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F670-CF45-4321-95B5-C4A52A142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1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F32F9-BD93-5A72-7F88-4620ECBB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2BADC-41B4-5728-A73C-FE6B6AE31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FEFB0-9061-A014-BD2A-EDF765856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64D77-B67E-A5E2-398D-DB210C15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FC3F-393F-4092-8271-13669A5454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C40B9-58D0-CF7E-C62C-6AA728ED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954D8-CF2B-D810-78EF-126235BFC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F670-CF45-4321-95B5-C4A52A142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4BFD1-57AE-83B5-183F-60DDF3CBD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EA7A0-F80B-2DA0-00A5-C919A5182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AC780-0421-A8BA-6A9D-C6910B451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5AF3F-BA8C-7921-75F7-A7F098935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0F48E-F391-8B3A-D260-07B3796596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C0F8DC-910C-FA13-479E-A2382D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FC3F-393F-4092-8271-13669A5454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69D1FA-94CF-A5DD-1C39-5B8165280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EDDDA-B9F3-25BC-905D-36BC55A75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F670-CF45-4321-95B5-C4A52A142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73E80-DDCB-7CA8-16A0-582F4F021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B8299D-953C-17CD-2A10-AB05B9BAA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FC3F-393F-4092-8271-13669A5454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98396B-230B-0A29-5CAC-FE35EEEB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3FB1E-E224-9BF5-300F-63303770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F670-CF45-4321-95B5-C4A52A142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9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2C62F-EBF7-1D4E-B6A0-89930613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FC3F-393F-4092-8271-13669A5454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67EDB0-AAA5-EDFB-AE47-B7F1A5867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97ABC-A41E-EB25-824C-42442E6F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F670-CF45-4321-95B5-C4A52A142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0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0A9EE-8569-D229-8538-A3D05B7AA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EB63D-149F-7F9B-CB03-899DD5883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B40F1-CA76-BF81-9E61-B0341ABD3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828EB-6DEB-5C25-99D1-A349895C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FC3F-393F-4092-8271-13669A5454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93D72-4294-4961-79A0-8136DB69F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7FB08-7C5B-6795-F836-1526D6D37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F670-CF45-4321-95B5-C4A52A142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6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B9D0-4B9E-2EFD-9D3E-37FE5A54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DC45A4-E503-1C18-A569-0830F53B3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21891-764D-1AB0-DEC5-87D824BFC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C7908-46B2-ED4D-45BF-D7C7E885F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FC3F-393F-4092-8271-13669A5454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F9142-8DBD-2F42-F06C-FDAD9136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F4B5D-CC68-D17F-98F3-7C1497AD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F670-CF45-4321-95B5-C4A52A142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00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5EAF1D-9728-D121-8B78-D4183EB7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40BD2-E86C-8F9A-A623-D92DFDD22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D4ED5-8F86-A190-1609-64904A178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EFFC3F-393F-4092-8271-13669A5454F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9640A-D9ED-A3DF-7DA9-3E4F19374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71D1E-FC4E-8865-8CE5-28B89F513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3FF670-CF45-4321-95B5-C4A52A142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8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americorps.gov/about/our-impact/volunteering-civic-lif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omerang.co/guides-templates/downloads/intro-to-volunteer-communicatio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good.umd.edu/research-impact/publications/state-volunteer-engagement-insights-nonprofit-leaders-and-funders" TargetMode="External"/><Relationship Id="rId4" Type="http://schemas.openxmlformats.org/officeDocument/2006/relationships/hyperlink" Target="https://www.councilofnonprofits.org/articles/new-data-and-resources-volunteer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4CD1F-7914-4876-0F8F-6C3DFAF0F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857251"/>
            <a:ext cx="4747280" cy="3098061"/>
          </a:xfrm>
        </p:spPr>
        <p:txBody>
          <a:bodyPr anchor="b">
            <a:normAutofit/>
          </a:bodyPr>
          <a:lstStyle/>
          <a:p>
            <a:pPr algn="l"/>
            <a:r>
              <a:rPr lang="en-US" sz="4400" b="0" i="0">
                <a:solidFill>
                  <a:srgbClr val="FFFFFF"/>
                </a:solidFill>
                <a:effectLst/>
                <a:latin typeface="Public Sans"/>
              </a:rPr>
              <a:t>Volunteers: </a:t>
            </a:r>
            <a:br>
              <a:rPr lang="en-US" sz="4400" b="0" i="0">
                <a:solidFill>
                  <a:srgbClr val="FFFFFF"/>
                </a:solidFill>
                <a:effectLst/>
                <a:latin typeface="Public Sans"/>
              </a:rPr>
            </a:br>
            <a:r>
              <a:rPr lang="en-US" sz="4400" b="0" i="0">
                <a:solidFill>
                  <a:srgbClr val="FFFFFF"/>
                </a:solidFill>
                <a:effectLst/>
                <a:latin typeface="Public Sans"/>
              </a:rPr>
              <a:t>Recruiting, Training and Retaining</a:t>
            </a:r>
            <a:br>
              <a:rPr lang="en-US" sz="4400" b="0" i="0">
                <a:solidFill>
                  <a:srgbClr val="FFFFFF"/>
                </a:solidFill>
                <a:effectLst/>
                <a:latin typeface="Public Sans"/>
              </a:rPr>
            </a:br>
            <a:r>
              <a:rPr lang="en-US" sz="4400" b="0" i="0">
                <a:solidFill>
                  <a:srgbClr val="FFFFFF"/>
                </a:solidFill>
                <a:effectLst/>
                <a:latin typeface="Public Sans"/>
              </a:rPr>
              <a:t>Tricks of the Trade</a:t>
            </a:r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3ECDC8-3281-B707-2B57-062312717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4393278" cy="1244483"/>
          </a:xfrm>
        </p:spPr>
        <p:txBody>
          <a:bodyPr anchor="t">
            <a:normAutofit/>
          </a:bodyPr>
          <a:lstStyle/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Public Sans"/>
              </a:rPr>
              <a:t>Eileen Andreassi, Director, Therapeutic Recreation and Adaptive Sports,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white logo">
            <a:extLst>
              <a:ext uri="{FF2B5EF4-FFF2-40B4-BE49-F238E27FC236}">
                <a16:creationId xmlns:a16="http://schemas.microsoft.com/office/drawing/2014/main" id="{9826B5EF-C442-BB22-1B12-86F009CDD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59" y="2459809"/>
            <a:ext cx="3737164" cy="19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FB7813-BF6C-691C-9DA6-2D479DC6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Reach Out to Larger Companies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2E028-9B09-1C3F-4982-3A540FEBB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10" y="161365"/>
            <a:ext cx="5369002" cy="6696635"/>
          </a:xfrm>
        </p:spPr>
        <p:txBody>
          <a:bodyPr anchor="ctr">
            <a:normAutofit/>
          </a:bodyPr>
          <a:lstStyle/>
          <a:p>
            <a:pPr fontAlgn="base">
              <a:spcAft>
                <a:spcPts val="600"/>
              </a:spcAft>
              <a:buNone/>
            </a:pPr>
            <a:r>
              <a:rPr lang="en-US" b="1" i="0" dirty="0">
                <a:solidFill>
                  <a:schemeClr val="tx2"/>
                </a:solidFill>
                <a:effectLst/>
                <a:latin typeface="Raleway" pitchFamily="2" charset="0"/>
              </a:rPr>
              <a:t>60% of companies offer paid volunteer time off (VTO).</a:t>
            </a:r>
          </a:p>
          <a:p>
            <a:pPr fontAlgn="base">
              <a:spcAft>
                <a:spcPts val="600"/>
              </a:spcAft>
              <a:buNone/>
            </a:pPr>
            <a:r>
              <a:rPr lang="en-US" b="1" i="0" dirty="0">
                <a:solidFill>
                  <a:schemeClr val="tx2"/>
                </a:solidFill>
                <a:effectLst/>
                <a:latin typeface="Raleway" pitchFamily="2" charset="0"/>
              </a:rPr>
              <a:t>Companies w</a:t>
            </a:r>
            <a:r>
              <a:rPr lang="en-US" b="1" dirty="0">
                <a:solidFill>
                  <a:schemeClr val="tx2"/>
                </a:solidFill>
                <a:latin typeface="Raleway" pitchFamily="2" charset="0"/>
              </a:rPr>
              <a:t>/</a:t>
            </a:r>
            <a:r>
              <a:rPr lang="en-US" b="1" i="0" dirty="0">
                <a:solidFill>
                  <a:schemeClr val="tx2"/>
                </a:solidFill>
                <a:effectLst/>
                <a:latin typeface="Raleway" pitchFamily="2" charset="0"/>
              </a:rPr>
              <a:t>paid VTO programs offer an average of 20 hours per team member annually. </a:t>
            </a:r>
          </a:p>
          <a:p>
            <a:pPr fontAlgn="base">
              <a:spcAft>
                <a:spcPts val="600"/>
              </a:spcAft>
              <a:buNone/>
            </a:pPr>
            <a:r>
              <a:rPr lang="en-US" b="1" i="0" dirty="0">
                <a:solidFill>
                  <a:schemeClr val="tx2"/>
                </a:solidFill>
                <a:effectLst/>
                <a:latin typeface="Raleway" pitchFamily="2" charset="0"/>
              </a:rPr>
              <a:t>67% of survey respondents said having paid time off to volunteer would make for a positive experience.</a:t>
            </a:r>
          </a:p>
          <a:p>
            <a:pPr marL="0" indent="0" fontAlgn="base">
              <a:buNone/>
            </a:pPr>
            <a:r>
              <a:rPr lang="en-US" b="1" dirty="0">
                <a:solidFill>
                  <a:schemeClr val="tx2"/>
                </a:solidFill>
                <a:latin typeface="inherit"/>
              </a:rPr>
              <a:t>62% </a:t>
            </a:r>
            <a:r>
              <a:rPr lang="en-US" b="1" i="0" dirty="0">
                <a:solidFill>
                  <a:schemeClr val="tx2"/>
                </a:solidFill>
                <a:effectLst/>
                <a:latin typeface="inherit"/>
              </a:rPr>
              <a:t>desire paid time off work to have an o</a:t>
            </a:r>
            <a:r>
              <a:rPr lang="en-US" b="1" dirty="0">
                <a:solidFill>
                  <a:schemeClr val="tx2"/>
                </a:solidFill>
                <a:latin typeface="inherit"/>
              </a:rPr>
              <a:t>ptimal volunteer experience</a:t>
            </a:r>
            <a:r>
              <a:rPr lang="en-US" b="1" i="0" dirty="0">
                <a:solidFill>
                  <a:schemeClr val="tx2"/>
                </a:solidFill>
                <a:effectLst/>
                <a:latin typeface="inheri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6764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756C8-EAAC-9C48-B665-AA84B064E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Motivating Prospective &amp; New Volunteers</a:t>
            </a:r>
          </a:p>
        </p:txBody>
      </p:sp>
      <p:graphicFrame>
        <p:nvGraphicFramePr>
          <p:cNvPr id="5" name="Content Placeholder 2" descr="Motivate volunteers">
            <a:extLst>
              <a:ext uri="{FF2B5EF4-FFF2-40B4-BE49-F238E27FC236}">
                <a16:creationId xmlns:a16="http://schemas.microsoft.com/office/drawing/2014/main" id="{DC0B7264-EE61-3801-0432-2CC4CFF6F1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3436603"/>
              </p:ext>
            </p:extLst>
          </p:nvPr>
        </p:nvGraphicFramePr>
        <p:xfrm>
          <a:off x="644056" y="1710467"/>
          <a:ext cx="11382993" cy="5147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1445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3" name="Freeform: Shape 207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75" name="Rectangle 207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610E8-A759-91A5-13CD-8744E4D8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Recruitment Considerations</a:t>
            </a:r>
          </a:p>
        </p:txBody>
      </p:sp>
      <p:graphicFrame>
        <p:nvGraphicFramePr>
          <p:cNvPr id="2062" name="Content Placeholder 2" descr="Recruitment Considerations">
            <a:extLst>
              <a:ext uri="{FF2B5EF4-FFF2-40B4-BE49-F238E27FC236}">
                <a16:creationId xmlns:a16="http://schemas.microsoft.com/office/drawing/2014/main" id="{8D7BB424-DCC7-00EA-4F62-F9D921336A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3917624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4899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CB515-F6D5-2E98-77B1-B6D51F05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Volunteer Recruitment</a:t>
            </a:r>
            <a:br>
              <a:rPr lang="en-US" sz="4000" b="1">
                <a:solidFill>
                  <a:srgbClr val="FFFFFF"/>
                </a:solidFill>
              </a:rPr>
            </a:br>
            <a:r>
              <a:rPr lang="en-US" sz="4000" b="1">
                <a:solidFill>
                  <a:srgbClr val="FFFFFF"/>
                </a:solidFill>
              </a:rPr>
              <a:t>Step 3-Selection </a:t>
            </a:r>
          </a:p>
        </p:txBody>
      </p:sp>
      <p:graphicFrame>
        <p:nvGraphicFramePr>
          <p:cNvPr id="5" name="Content Placeholder 2" descr="Selecting Volunteers">
            <a:extLst>
              <a:ext uri="{FF2B5EF4-FFF2-40B4-BE49-F238E27FC236}">
                <a16:creationId xmlns:a16="http://schemas.microsoft.com/office/drawing/2014/main" id="{199873A3-180B-AD9D-02D7-C751DAE4FD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100441"/>
              </p:ext>
            </p:extLst>
          </p:nvPr>
        </p:nvGraphicFramePr>
        <p:xfrm>
          <a:off x="4905052" y="750439"/>
          <a:ext cx="6666833" cy="567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6589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C93FF-D34D-C39B-FEE6-BCC82B2E5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844"/>
            <a:ext cx="10515600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Volunteer Orientation &amp;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77F26-0203-0F5D-E40E-2866C26A0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2336864"/>
            <a:ext cx="5388864" cy="404164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A219EF-E48C-CDB5-2EFD-8D0E6344F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519672" y="1645920"/>
            <a:ext cx="5541264" cy="4258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285750" indent="-285750"/>
            <a:r>
              <a:rPr lang="en-US" sz="2400" b="1" dirty="0"/>
              <a:t>Thank everyone </a:t>
            </a:r>
            <a:r>
              <a:rPr lang="en-US" sz="2400" dirty="0"/>
              <a:t>for volunteering</a:t>
            </a:r>
          </a:p>
          <a:p>
            <a:pPr marL="285750" indent="-285750"/>
            <a:r>
              <a:rPr lang="en-US" sz="2400" dirty="0"/>
              <a:t>Provide a </a:t>
            </a:r>
            <a:r>
              <a:rPr lang="en-US" sz="2400" b="1" dirty="0"/>
              <a:t>general orientation </a:t>
            </a:r>
          </a:p>
          <a:p>
            <a:pPr marL="285750" indent="-285750"/>
            <a:r>
              <a:rPr lang="en-US" sz="2400" dirty="0"/>
              <a:t>Include </a:t>
            </a:r>
            <a:r>
              <a:rPr lang="en-US" sz="2400" b="1" dirty="0"/>
              <a:t>DisAbility Etiquette </a:t>
            </a:r>
          </a:p>
          <a:p>
            <a:pPr marL="285750" indent="-285750"/>
            <a:r>
              <a:rPr lang="en-US" sz="2400" dirty="0"/>
              <a:t>Stress importance of </a:t>
            </a:r>
            <a:r>
              <a:rPr lang="en-US" sz="2400" b="1" dirty="0"/>
              <a:t>Safety</a:t>
            </a:r>
            <a:r>
              <a:rPr lang="en-US" sz="2400" dirty="0"/>
              <a:t> measures</a:t>
            </a:r>
          </a:p>
          <a:p>
            <a:pPr marL="285750" indent="-285750"/>
            <a:r>
              <a:rPr lang="en-US" sz="2400" b="1" dirty="0"/>
              <a:t>Activity-Specific</a:t>
            </a:r>
            <a:r>
              <a:rPr lang="en-US" sz="2400" dirty="0"/>
              <a:t> Training</a:t>
            </a:r>
          </a:p>
          <a:p>
            <a:r>
              <a:rPr lang="en-US" sz="2400" b="1" dirty="0"/>
              <a:t>Timing</a:t>
            </a:r>
            <a:r>
              <a:rPr lang="en-US" sz="2400" dirty="0"/>
              <a:t>-Conduct earlier same day of event(s) OR prior to event date </a:t>
            </a:r>
          </a:p>
          <a:p>
            <a:pPr marL="0" indent="0">
              <a:buNone/>
            </a:pPr>
            <a:r>
              <a:rPr lang="en-US" sz="2400" dirty="0"/>
              <a:t>*</a:t>
            </a:r>
            <a:r>
              <a:rPr lang="en-US" sz="2400" b="1" dirty="0"/>
              <a:t>provide food </a:t>
            </a:r>
            <a:r>
              <a:rPr lang="en-US" sz="2400" dirty="0"/>
              <a:t>if after work</a:t>
            </a:r>
            <a:endParaRPr lang="en-US" dirty="0"/>
          </a:p>
          <a:p>
            <a:pPr marL="742950" lvl="1" indent="-285750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6FA90-8452-611D-9558-959A1900D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" y="1414407"/>
            <a:ext cx="63500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62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CD961F-DA42-8652-64B7-CE2048D1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Volunteer Recruitment</a:t>
            </a:r>
            <a:br>
              <a:rPr lang="en-US" sz="4000" b="1">
                <a:solidFill>
                  <a:srgbClr val="FFFFFF"/>
                </a:solidFill>
              </a:rPr>
            </a:br>
            <a:r>
              <a:rPr lang="en-US" sz="4000" b="1">
                <a:solidFill>
                  <a:srgbClr val="FFFFFF"/>
                </a:solidFill>
              </a:rPr>
              <a:t>Step 4-On-Boarding/ Orientation</a:t>
            </a:r>
          </a:p>
        </p:txBody>
      </p:sp>
      <p:graphicFrame>
        <p:nvGraphicFramePr>
          <p:cNvPr id="5" name="Content Placeholder 2" descr="Orienting New Volunteers">
            <a:extLst>
              <a:ext uri="{FF2B5EF4-FFF2-40B4-BE49-F238E27FC236}">
                <a16:creationId xmlns:a16="http://schemas.microsoft.com/office/drawing/2014/main" id="{BCCA9E58-38D4-C57D-DD64-E1F4CC7EB8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332251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Orineting New Volunteers">
            <a:extLst>
              <a:ext uri="{FF2B5EF4-FFF2-40B4-BE49-F238E27FC236}">
                <a16:creationId xmlns:a16="http://schemas.microsoft.com/office/drawing/2014/main" id="{ED1960DE-FBAC-C336-223E-2E8E2EED5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878" y="4518212"/>
            <a:ext cx="3220121" cy="23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84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4DAB2-591A-C017-2205-AEB3FDC6F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Training-The Big Picture &amp; Job Expectations</a:t>
            </a:r>
          </a:p>
        </p:txBody>
      </p:sp>
      <p:graphicFrame>
        <p:nvGraphicFramePr>
          <p:cNvPr id="5" name="Content Placeholder 2" descr="Job Expections and Training">
            <a:extLst>
              <a:ext uri="{FF2B5EF4-FFF2-40B4-BE49-F238E27FC236}">
                <a16:creationId xmlns:a16="http://schemas.microsoft.com/office/drawing/2014/main" id="{3E9D8EE0-50EB-319B-8304-756B0DAF0A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583990"/>
              </p:ext>
            </p:extLst>
          </p:nvPr>
        </p:nvGraphicFramePr>
        <p:xfrm>
          <a:off x="644056" y="2170031"/>
          <a:ext cx="10927829" cy="4687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213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E9E3B-59CD-E6A7-9E10-AD8E05DF9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FBCAD-D0F3-2DFC-084C-E411C6B6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82" y="1966786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Volunteer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Lifecycle</a:t>
            </a:r>
          </a:p>
        </p:txBody>
      </p:sp>
      <p:pic>
        <p:nvPicPr>
          <p:cNvPr id="6146" name="Picture 2" descr="The Volunteer Leader's Comprehensive Guide to the Volunteer Lifecycle">
            <a:extLst>
              <a:ext uri="{FF2B5EF4-FFF2-40B4-BE49-F238E27FC236}">
                <a16:creationId xmlns:a16="http://schemas.microsoft.com/office/drawing/2014/main" id="{19B33916-8D51-FABF-2391-FE710688B1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3812" y="0"/>
            <a:ext cx="8588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168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919AB-55DC-76F5-2D1D-7EF74C5AB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It Pays to Retain Volunteers</a:t>
            </a:r>
          </a:p>
        </p:txBody>
      </p:sp>
      <p:graphicFrame>
        <p:nvGraphicFramePr>
          <p:cNvPr id="5" name="Content Placeholder 2" descr="Volunteer Retention statistics">
            <a:extLst>
              <a:ext uri="{FF2B5EF4-FFF2-40B4-BE49-F238E27FC236}">
                <a16:creationId xmlns:a16="http://schemas.microsoft.com/office/drawing/2014/main" id="{BFDC7811-EE3D-B323-3A06-8282C97331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05701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1245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5C93FF-D34D-C39B-FEE6-BCC82B2E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853" y="-610514"/>
            <a:ext cx="7060600" cy="1562696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VOLUNTEER RETENTION STRATEGIES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olunteer retention strategies">
            <a:extLst>
              <a:ext uri="{FF2B5EF4-FFF2-40B4-BE49-F238E27FC236}">
                <a16:creationId xmlns:a16="http://schemas.microsoft.com/office/drawing/2014/main" id="{7AFB4509-8552-2EB6-3203-75CF0927E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r="11569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77F26-0203-0F5D-E40E-2866C26A0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9" y="1133865"/>
            <a:ext cx="4835977" cy="5309966"/>
          </a:xfrm>
        </p:spPr>
        <p:txBody>
          <a:bodyPr anchor="t">
            <a:normAutofit/>
          </a:bodyPr>
          <a:lstStyle/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Recognize relationship requiring mutual </a:t>
            </a:r>
            <a:r>
              <a:rPr lang="en-US" sz="2000" b="1" u="sng" dirty="0">
                <a:solidFill>
                  <a:schemeClr val="tx1">
                    <a:alpha val="80000"/>
                  </a:schemeClr>
                </a:solidFill>
              </a:rPr>
              <a:t>respect and trust</a:t>
            </a:r>
          </a:p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Useful, </a:t>
            </a:r>
            <a:r>
              <a:rPr lang="en-US" sz="2000" b="1" u="sng" dirty="0">
                <a:solidFill>
                  <a:schemeClr val="tx1">
                    <a:alpha val="80000"/>
                  </a:schemeClr>
                </a:solidFill>
              </a:rPr>
              <a:t>Valued 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volunteer role</a:t>
            </a:r>
          </a:p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Meet their expectations</a:t>
            </a:r>
          </a:p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Be Flexible</a:t>
            </a:r>
          </a:p>
          <a:p>
            <a:r>
              <a:rPr lang="en-US" sz="2600" b="1" dirty="0">
                <a:solidFill>
                  <a:schemeClr val="tx1">
                    <a:alpha val="80000"/>
                  </a:schemeClr>
                </a:solidFill>
              </a:rPr>
              <a:t>Regular Appreciation</a:t>
            </a:r>
          </a:p>
          <a:p>
            <a:r>
              <a:rPr lang="en-US" sz="2600" b="1" dirty="0">
                <a:solidFill>
                  <a:schemeClr val="tx1">
                    <a:alpha val="80000"/>
                  </a:schemeClr>
                </a:solidFill>
              </a:rPr>
              <a:t>Recognition </a:t>
            </a:r>
          </a:p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Offer organized social events</a:t>
            </a:r>
          </a:p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Respect volunteer time</a:t>
            </a:r>
          </a:p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Allow for growth</a:t>
            </a:r>
          </a:p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Consider part of Team/Agency Family</a:t>
            </a:r>
          </a:p>
          <a:p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Be open to Ideas/Insights and Feedback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755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FCD3-C930-8E4E-AA75-B318F7AD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6" y="365125"/>
            <a:ext cx="12126384" cy="1325563"/>
          </a:xfrm>
        </p:spPr>
        <p:txBody>
          <a:bodyPr/>
          <a:lstStyle/>
          <a:p>
            <a:r>
              <a:rPr lang="en-US" b="1" dirty="0"/>
              <a:t>   Volunteer Help Makes it all Happen</a:t>
            </a:r>
          </a:p>
        </p:txBody>
      </p:sp>
      <p:pic>
        <p:nvPicPr>
          <p:cNvPr id="5" name="Content Placeholder 4" descr="A couple of women walking on a path">
            <a:extLst>
              <a:ext uri="{FF2B5EF4-FFF2-40B4-BE49-F238E27FC236}">
                <a16:creationId xmlns:a16="http://schemas.microsoft.com/office/drawing/2014/main" id="{39FF2002-D6F2-4EB9-FF92-8B5554454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" y="2194560"/>
            <a:ext cx="6030383" cy="4663440"/>
          </a:xfrm>
        </p:spPr>
      </p:pic>
      <p:pic>
        <p:nvPicPr>
          <p:cNvPr id="7" name="Picture 6" descr="A couple of women in a kayak">
            <a:extLst>
              <a:ext uri="{FF2B5EF4-FFF2-40B4-BE49-F238E27FC236}">
                <a16:creationId xmlns:a16="http://schemas.microsoft.com/office/drawing/2014/main" id="{AFCC9DA6-2AA9-4513-DA84-D56C6A35C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4560"/>
            <a:ext cx="60960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26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212F4-F211-66E2-9E01-0F3C9E1C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Little and Big things lead to Retention</a:t>
            </a:r>
          </a:p>
        </p:txBody>
      </p:sp>
      <p:pic>
        <p:nvPicPr>
          <p:cNvPr id="1026" name="Picture 2" descr="Volunteer appreciation and when to show appreciation to your volunteers">
            <a:extLst>
              <a:ext uri="{FF2B5EF4-FFF2-40B4-BE49-F238E27FC236}">
                <a16:creationId xmlns:a16="http://schemas.microsoft.com/office/drawing/2014/main" id="{6FA4A0FC-FCDF-0D5A-32B0-7A13933897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570155"/>
            <a:ext cx="7238976" cy="605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319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5BF4DF2C-F028-4921-9C23-41303F65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A6B17-E368-4C38-02D1-0DFE3946F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98246"/>
            <a:ext cx="4412419" cy="3626217"/>
          </a:xfrm>
        </p:spPr>
        <p:txBody>
          <a:bodyPr anchor="t">
            <a:normAutofit/>
          </a:bodyPr>
          <a:lstStyle/>
          <a:p>
            <a:pPr algn="r"/>
            <a:r>
              <a:rPr lang="en-US" sz="6800" b="1" dirty="0"/>
              <a:t>Retaining Volunteers-Incentives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88B014-C8D6-F630-298F-05143F918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>
            <a:normAutofit fontScale="92500"/>
          </a:bodyPr>
          <a:lstStyle/>
          <a:p>
            <a:pPr algn="r"/>
            <a:r>
              <a:rPr lang="en-US" sz="3200" dirty="0"/>
              <a:t>People Love Recognition and T-Shirts</a:t>
            </a:r>
          </a:p>
        </p:txBody>
      </p: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volunteer recruitment strategies ...">
            <a:extLst>
              <a:ext uri="{FF2B5EF4-FFF2-40B4-BE49-F238E27FC236}">
                <a16:creationId xmlns:a16="http://schemas.microsoft.com/office/drawing/2014/main" id="{9D7FB380-E179-E4E8-B20C-6506D827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9281" y="1267063"/>
            <a:ext cx="6433072" cy="51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9" name="Group 4108">
            <a:extLst>
              <a:ext uri="{FF2B5EF4-FFF2-40B4-BE49-F238E27FC236}">
                <a16:creationId xmlns:a16="http://schemas.microsoft.com/office/drawing/2014/main" id="{892B7B61-D701-474B-AE8F-EA238B55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4110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1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406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D96240-78F1-2FC1-02BD-12E6FB61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Be Aware of Personal Preferences</a:t>
            </a:r>
          </a:p>
        </p:txBody>
      </p:sp>
      <p:graphicFrame>
        <p:nvGraphicFramePr>
          <p:cNvPr id="5" name="Content Placeholder 2" descr="Remember personal preferences">
            <a:extLst>
              <a:ext uri="{FF2B5EF4-FFF2-40B4-BE49-F238E27FC236}">
                <a16:creationId xmlns:a16="http://schemas.microsoft.com/office/drawing/2014/main" id="{92F37BB7-D979-80A2-8A22-36F076653C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1865328"/>
              </p:ext>
            </p:extLst>
          </p:nvPr>
        </p:nvGraphicFramePr>
        <p:xfrm>
          <a:off x="4905052" y="439771"/>
          <a:ext cx="6666833" cy="5978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8806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6461B-5FA3-16DC-9DAD-67BC7D264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069" y="381935"/>
            <a:ext cx="4008583" cy="59744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600" b="1" kern="1200" dirty="0">
                <a:latin typeface="+mj-lt"/>
                <a:ea typeface="+mj-ea"/>
                <a:cs typeface="+mj-cs"/>
              </a:rPr>
              <a:t>Engagement-Strategic Planning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3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D6E96DC-D85E-B1B9-2456-FCBF1228B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7233" y="518400"/>
            <a:ext cx="5261705" cy="7958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Volunteer Programs require strong leadership and strategic planning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Leadership shouldn’t assume free labor doesn’t require investment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Leadership must devote time to strategically plan program inception and development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Assess financial resources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A Volunteer Director can be a volunteer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Make plan to find QUALIFIED volunteers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Set Expectations and Accountability for all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086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DF4F4-A2E2-000C-3C79-9ECC2D009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18861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Strategic Planning with Zero Based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8115C-D638-2727-2AEC-738575C2D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86" y="1984239"/>
            <a:ext cx="5427830" cy="4554900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3000" b="1" i="0" dirty="0">
                <a:solidFill>
                  <a:schemeClr val="tx2"/>
                </a:solidFill>
                <a:effectLst/>
                <a:latin typeface="Source Sans Pro" panose="020B0503030403020204" pitchFamily="34" charset="0"/>
              </a:rPr>
              <a:t>In 2022, researchers surveyed funders that provide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chemeClr val="tx2"/>
                </a:solidFill>
                <a:latin typeface="Source Sans Pro" panose="020B0503030403020204" pitchFamily="34" charset="0"/>
              </a:rPr>
              <a:t>  </a:t>
            </a:r>
            <a:r>
              <a:rPr lang="en-US" sz="3000" b="1" i="0" u="sng" dirty="0">
                <a:solidFill>
                  <a:schemeClr val="tx2"/>
                </a:solidFill>
                <a:effectLst/>
                <a:latin typeface="Source Sans Pro" panose="020B0503030403020204" pitchFamily="34" charset="0"/>
              </a:rPr>
              <a:t>funding 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Source Sans Pro" panose="020B0503030403020204" pitchFamily="34" charset="0"/>
              </a:rPr>
              <a:t>to nonprofits to </a:t>
            </a:r>
            <a:r>
              <a:rPr lang="en-US" sz="3000" b="1" i="0" u="sng" dirty="0">
                <a:solidFill>
                  <a:schemeClr val="tx2"/>
                </a:solidFill>
                <a:effectLst/>
                <a:latin typeface="Source Sans Pro" panose="020B0503030403020204" pitchFamily="34" charset="0"/>
              </a:rPr>
              <a:t>support volunteer engagement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Source Sans Pro" panose="020B0503030403020204" pitchFamily="34" charset="0"/>
              </a:rPr>
              <a:t>. </a:t>
            </a:r>
          </a:p>
          <a:p>
            <a:r>
              <a:rPr lang="en-US" sz="3000" b="1" i="0" dirty="0">
                <a:solidFill>
                  <a:schemeClr val="tx2"/>
                </a:solidFill>
                <a:effectLst/>
                <a:latin typeface="Source Sans Pro" panose="020B0503030403020204" pitchFamily="34" charset="0"/>
              </a:rPr>
              <a:t>Read the full report of interest </a:t>
            </a:r>
            <a:r>
              <a:rPr lang="en-US" sz="3000" b="1" dirty="0">
                <a:solidFill>
                  <a:schemeClr val="tx2"/>
                </a:solidFill>
                <a:latin typeface="Source Sans Pro" panose="020B0503030403020204" pitchFamily="34" charset="0"/>
              </a:rPr>
              <a:t>t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Source Sans Pro" panose="020B0503030403020204" pitchFamily="34" charset="0"/>
              </a:rPr>
              <a:t>o nonprofits that rely heavily on volunteers</a:t>
            </a:r>
          </a:p>
          <a:p>
            <a:r>
              <a:rPr lang="en-US" sz="3000" b="1" i="0" dirty="0">
                <a:solidFill>
                  <a:schemeClr val="tx2"/>
                </a:solidFill>
                <a:effectLst/>
                <a:latin typeface="Source Sans Pro" panose="020B0503030403020204" pitchFamily="34" charset="0"/>
              </a:rPr>
              <a:t>May help make the case for investing in volunteer management capacity.</a:t>
            </a:r>
          </a:p>
          <a:p>
            <a:endParaRPr lang="en-US" sz="2000" b="1" dirty="0">
              <a:solidFill>
                <a:schemeClr val="tx2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sz="1600" b="1" i="0" dirty="0">
                <a:solidFill>
                  <a:schemeClr val="tx2"/>
                </a:solidFill>
                <a:effectLst/>
                <a:latin typeface="Source Sans Pro" panose="020B0503030403020204" pitchFamily="34" charset="0"/>
              </a:rPr>
              <a:t>AmeriCorps, in collaboration with the U.S. Census Bureau,  biennial </a:t>
            </a:r>
            <a:r>
              <a:rPr lang="en-US" sz="1600" b="1" i="0" u="sng" dirty="0">
                <a:solidFill>
                  <a:schemeClr val="tx2"/>
                </a:solidFill>
                <a:effectLst/>
                <a:latin typeface="Source Sans Pro" panose="020B0503030403020204" pitchFamily="34" charset="0"/>
                <a:hlinkClick r:id="rId2"/>
              </a:rPr>
              <a:t>Volunteering and Civic Life in America</a:t>
            </a:r>
            <a:r>
              <a:rPr lang="en-US" sz="1600" b="1" i="0" dirty="0">
                <a:solidFill>
                  <a:schemeClr val="tx2"/>
                </a:solidFill>
                <a:effectLst/>
                <a:latin typeface="Source Sans Pro" panose="020B0503030403020204" pitchFamily="34" charset="0"/>
              </a:rPr>
              <a:t> report in late January 2023.</a:t>
            </a:r>
          </a:p>
          <a:p>
            <a:endParaRPr lang="en-US" sz="1700" b="0" i="0" dirty="0">
              <a:solidFill>
                <a:schemeClr val="tx2"/>
              </a:solidFill>
              <a:effectLst/>
              <a:latin typeface="Source Sans Pro" panose="020B0503030403020204" pitchFamily="34" charset="0"/>
            </a:endParaRPr>
          </a:p>
          <a:p>
            <a:endParaRPr lang="en-US" sz="17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Piggy Bank">
            <a:extLst>
              <a:ext uri="{FF2B5EF4-FFF2-40B4-BE49-F238E27FC236}">
                <a16:creationId xmlns:a16="http://schemas.microsoft.com/office/drawing/2014/main" id="{9F69B681-66F7-89BF-93B4-62E4EC74F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52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5912F-A6A4-AA29-4CA3-D4F105B2C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176" y="-1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Long-Term Retention</a:t>
            </a:r>
          </a:p>
        </p:txBody>
      </p:sp>
      <p:pic>
        <p:nvPicPr>
          <p:cNvPr id="7" name="Graphic 6" descr="Group of People">
            <a:extLst>
              <a:ext uri="{FF2B5EF4-FFF2-40B4-BE49-F238E27FC236}">
                <a16:creationId xmlns:a16="http://schemas.microsoft.com/office/drawing/2014/main" id="{E0BADD6E-3CB5-434D-9C24-70E98A1FD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B6BF2-8E0E-88A7-41F8-688F53016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1258645"/>
            <a:ext cx="5414475" cy="5335793"/>
          </a:xfrm>
        </p:spPr>
        <p:txBody>
          <a:bodyPr anchor="ctr">
            <a:norm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Google Sans"/>
              </a:rPr>
              <a:t>According to the Corporation for National &amp; Community Service, about 1 in 3 volunteers will stop assisting  your organization</a:t>
            </a:r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Keep volunteers happy, satisfied, and motivated for long-term retention.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Build Trust and </a:t>
            </a:r>
            <a:r>
              <a:rPr lang="en-US" sz="2400" b="1" u="sng" dirty="0">
                <a:solidFill>
                  <a:schemeClr val="tx2"/>
                </a:solidFill>
              </a:rPr>
              <a:t>DELEGATE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 Focus on effective communication, regular interaction with each volunteer, meeting their stated and hidden needs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232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17336-3DF4-BDEC-8F41-2BAE6E9D7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/>
              <a:t>Engagement-A Key to Long-Term Retention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6E351-B193-F576-0B01-7492417D2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136" y="163784"/>
            <a:ext cx="4771607" cy="61620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Listen closely –Talk Less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Be aware of each volunteer’s internal motivation  (hidden)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Some common things people want/seek out:</a:t>
            </a:r>
          </a:p>
          <a:p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Give Back</a:t>
            </a:r>
          </a:p>
          <a:p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Feel a sense of belonging </a:t>
            </a:r>
          </a:p>
          <a:p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Be part of something important that makes a difference in a person’s life</a:t>
            </a:r>
          </a:p>
          <a:p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Develop new skills </a:t>
            </a:r>
          </a:p>
          <a:p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Meet new people </a:t>
            </a:r>
          </a:p>
          <a:p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Friendships</a:t>
            </a:r>
          </a:p>
          <a:p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Use Prior Skill Sets 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353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202AE-EC67-051C-5A90-893B06669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95" y="263976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200" b="1" dirty="0"/>
              <a:t>Provide Continuing Education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 descr="Provide Continuing Education">
            <a:extLst>
              <a:ext uri="{FF2B5EF4-FFF2-40B4-BE49-F238E27FC236}">
                <a16:creationId xmlns:a16="http://schemas.microsoft.com/office/drawing/2014/main" id="{894B4845-B93A-11E9-658D-B786AFA7FE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190564"/>
              </p:ext>
            </p:extLst>
          </p:nvPr>
        </p:nvGraphicFramePr>
        <p:xfrm>
          <a:off x="5337394" y="436099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7371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C9DA1C-7AC8-C07A-17AA-E68C88D8FB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55838" y="461963"/>
            <a:ext cx="6827837" cy="6461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Your Leadership Counts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99564-22D1-29A9-FC46-5D644515E7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604" y="1290918"/>
            <a:ext cx="6827837" cy="485055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Ultimately, the buck stops at the top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Be an Inspiration and Role Model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Identify your strengths and not so strengths for managing your program(s)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Recruit volunteers who can help fill in gaps in your knowledge/skills sets/time limitations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Retain your happy, engaged, high performing volunteers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Realize its ok to have intermittent help from organizations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Volunteers move on for many reasons-it’s ok</a:t>
            </a:r>
          </a:p>
        </p:txBody>
      </p:sp>
      <p:pic>
        <p:nvPicPr>
          <p:cNvPr id="4" name="Picture 3" descr="Your Leadership">
            <a:extLst>
              <a:ext uri="{FF2B5EF4-FFF2-40B4-BE49-F238E27FC236}">
                <a16:creationId xmlns:a16="http://schemas.microsoft.com/office/drawing/2014/main" id="{D75A1969-BB75-0282-8513-F4E4A2FC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118" y="301214"/>
            <a:ext cx="3204882" cy="273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94786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F28766-F2BE-9664-5605-962AB7716A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7668" y="585224"/>
            <a:ext cx="6827837" cy="646331"/>
          </a:xfrm>
        </p:spPr>
        <p:txBody>
          <a:bodyPr/>
          <a:lstStyle/>
          <a:p>
            <a:pPr algn="ctr"/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5F309-4100-0A86-7B3E-6C705E4796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1455939"/>
            <a:ext cx="9025161" cy="4289379"/>
          </a:xfrm>
        </p:spPr>
        <p:txBody>
          <a:bodyPr/>
          <a:lstStyle/>
          <a:p>
            <a:r>
              <a:rPr lang="en-US" sz="2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https://bloomerang.co/guides-templates/downloads/intro-to-volunteer-communication/</a:t>
            </a:r>
            <a:endParaRPr lang="en-US" sz="2800" dirty="0"/>
          </a:p>
          <a:p>
            <a:r>
              <a:rPr lang="en-US" sz="2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https://www.councilofnonprofits.org/articles/new-data-and-resources-volunteers</a:t>
            </a:r>
            <a:endParaRPr lang="en-US" sz="2800" dirty="0"/>
          </a:p>
          <a:p>
            <a:r>
              <a:rPr lang="en-US" sz="2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State of Volunteer Engagement: Insights from Nonprofit Leaders and Funders | Do Good Institute</a:t>
            </a:r>
            <a:endParaRPr lang="en-US" sz="2800" dirty="0"/>
          </a:p>
          <a:p>
            <a:r>
              <a:rPr lang="en-US" sz="2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https://www.councilofnonprofits.org/articles/new-data-and-resources-volunteers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bjectives Identify recruiting steps, list training concepts, identify retention strategies">
            <a:extLst>
              <a:ext uri="{FF2B5EF4-FFF2-40B4-BE49-F238E27FC236}">
                <a16:creationId xmlns:a16="http://schemas.microsoft.com/office/drawing/2014/main" id="{E52856C4-1313-5BEF-EF09-E8B2422306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4F2D86-326C-2131-C932-39BA7B60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Objectives</a:t>
            </a:r>
          </a:p>
        </p:txBody>
      </p:sp>
      <p:graphicFrame>
        <p:nvGraphicFramePr>
          <p:cNvPr id="5" name="Content Placeholder 2" descr="Objectives-&#10;Identify 3 steps to recruiting volunteers &#10;List 3 volunteer training concepts &#10;Identify 3 strategies to retain volunteers">
            <a:extLst>
              <a:ext uri="{FF2B5EF4-FFF2-40B4-BE49-F238E27FC236}">
                <a16:creationId xmlns:a16="http://schemas.microsoft.com/office/drawing/2014/main" id="{B22F26AA-8375-99F2-B2C0-A3DB98F525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41675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6472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25B43B-327D-972C-2DA0-2EE7BFC76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62463" y="2716213"/>
            <a:ext cx="6827837" cy="6619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Questions?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6473" y="1142904"/>
            <a:ext cx="5079231" cy="3809423"/>
          </a:xfrm>
          <a:prstGeom prst="rect">
            <a:avLst/>
          </a:prstGeom>
        </p:spPr>
      </p:pic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7671" y="1159789"/>
            <a:ext cx="5214317" cy="391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15824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9FE45-0951-7C80-AD6E-FDE6E000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6000" b="1" dirty="0">
                <a:solidFill>
                  <a:srgbClr val="FFFFFF"/>
                </a:solidFill>
              </a:rPr>
              <a:t>Quick Facts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20A21-3F53-982C-E23B-1BA7B582B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fontAlgn="base">
              <a:spcAft>
                <a:spcPts val="600"/>
              </a:spcAft>
              <a:buNone/>
            </a:pPr>
            <a:r>
              <a:rPr lang="en-US" sz="1900" b="1" i="0" dirty="0">
                <a:effectLst/>
                <a:latin typeface="Raleway" pitchFamily="2" charset="0"/>
              </a:rPr>
              <a:t>About 63 million Americans volunteer.</a:t>
            </a:r>
            <a:r>
              <a:rPr lang="en-US" sz="1900" dirty="0">
                <a:latin typeface="inherit"/>
              </a:rPr>
              <a:t> </a:t>
            </a:r>
          </a:p>
          <a:p>
            <a:pPr fontAlgn="base">
              <a:spcAft>
                <a:spcPts val="600"/>
              </a:spcAft>
              <a:buNone/>
            </a:pPr>
            <a:r>
              <a:rPr lang="en-US" sz="1900" b="1" i="0" u="sng" dirty="0">
                <a:effectLst/>
                <a:latin typeface="Raleway" pitchFamily="2" charset="0"/>
              </a:rPr>
              <a:t>One-third of the nonprofit </a:t>
            </a:r>
            <a:r>
              <a:rPr lang="en-US" sz="1900" b="1" i="0" dirty="0">
                <a:effectLst/>
                <a:latin typeface="Raleway" pitchFamily="2" charset="0"/>
              </a:rPr>
              <a:t>workforce is volunteers.</a:t>
            </a:r>
          </a:p>
          <a:p>
            <a:pPr fontAlgn="base">
              <a:spcAft>
                <a:spcPts val="600"/>
              </a:spcAft>
              <a:buNone/>
            </a:pPr>
            <a:r>
              <a:rPr lang="en-US" sz="1900" b="1" dirty="0">
                <a:latin typeface="Raleway" pitchFamily="2" charset="0"/>
              </a:rPr>
              <a:t>35% of individuals </a:t>
            </a:r>
            <a:r>
              <a:rPr lang="en-US" sz="1900" b="1" u="sng" dirty="0">
                <a:latin typeface="Raleway" pitchFamily="2" charset="0"/>
              </a:rPr>
              <a:t>volunteer to socialize</a:t>
            </a:r>
            <a:r>
              <a:rPr lang="en-US" sz="1900" b="1" dirty="0">
                <a:latin typeface="Raleway" pitchFamily="2" charset="0"/>
              </a:rPr>
              <a:t>.</a:t>
            </a:r>
          </a:p>
          <a:p>
            <a:pPr fontAlgn="base">
              <a:spcAft>
                <a:spcPts val="600"/>
              </a:spcAft>
              <a:buNone/>
            </a:pPr>
            <a:r>
              <a:rPr lang="en-US" sz="1900" b="1" i="0" dirty="0">
                <a:effectLst/>
                <a:latin typeface="Raleway" pitchFamily="2" charset="0"/>
              </a:rPr>
              <a:t>62% of nonprofits state recruiting volunteers is “a big problem.”</a:t>
            </a:r>
          </a:p>
          <a:p>
            <a:pPr fontAlgn="base">
              <a:spcAft>
                <a:spcPts val="600"/>
              </a:spcAft>
              <a:buNone/>
            </a:pPr>
            <a:r>
              <a:rPr lang="en-US" sz="1900" b="1" i="0" dirty="0">
                <a:effectLst/>
                <a:latin typeface="Raleway" pitchFamily="2" charset="0"/>
              </a:rPr>
              <a:t>Approximately 1 in 3 American volunteers donate their time to </a:t>
            </a:r>
            <a:r>
              <a:rPr lang="en-US" sz="1900" b="1" i="0" u="sng" dirty="0">
                <a:effectLst/>
                <a:latin typeface="Raleway" pitchFamily="2" charset="0"/>
              </a:rPr>
              <a:t>religious organizations</a:t>
            </a:r>
            <a:r>
              <a:rPr lang="en-US" sz="1900" b="1" i="0" dirty="0">
                <a:effectLst/>
                <a:latin typeface="Raleway" pitchFamily="2" charset="0"/>
              </a:rPr>
              <a:t>.</a:t>
            </a:r>
            <a:endParaRPr lang="en-US" sz="1900" b="1" i="0" baseline="30000" dirty="0">
              <a:effectLst/>
              <a:latin typeface="inherit"/>
            </a:endParaRPr>
          </a:p>
          <a:p>
            <a:pPr fontAlgn="base">
              <a:spcAft>
                <a:spcPts val="600"/>
              </a:spcAft>
              <a:buNone/>
            </a:pPr>
            <a:r>
              <a:rPr lang="en-US" sz="2000" b="1" i="0" dirty="0">
                <a:solidFill>
                  <a:srgbClr val="16171D"/>
                </a:solidFill>
                <a:effectLst/>
                <a:latin typeface="Raleway" pitchFamily="2" charset="0"/>
              </a:rPr>
              <a:t>Most U.S.-based volunteers are between the ages of </a:t>
            </a:r>
            <a:r>
              <a:rPr lang="en-US" sz="2000" b="1" i="0" u="sng" dirty="0">
                <a:solidFill>
                  <a:srgbClr val="16171D"/>
                </a:solidFill>
                <a:effectLst/>
                <a:latin typeface="Raleway" pitchFamily="2" charset="0"/>
              </a:rPr>
              <a:t>35 and 44</a:t>
            </a:r>
            <a:r>
              <a:rPr lang="en-US" sz="2000" b="1" i="0" dirty="0">
                <a:solidFill>
                  <a:srgbClr val="16171D"/>
                </a:solidFill>
                <a:effectLst/>
                <a:latin typeface="Raleway" pitchFamily="2" charset="0"/>
              </a:rPr>
              <a:t>.</a:t>
            </a:r>
            <a:endParaRPr lang="en-US" sz="1900" b="1" i="0" dirty="0">
              <a:effectLst/>
              <a:latin typeface="Raleway" pitchFamily="2" charset="0"/>
            </a:endParaRPr>
          </a:p>
          <a:p>
            <a:pPr fontAlgn="base">
              <a:spcAft>
                <a:spcPts val="600"/>
              </a:spcAft>
              <a:buNone/>
            </a:pPr>
            <a:endParaRPr lang="en-US" sz="1900" b="1" i="0" dirty="0">
              <a:effectLst/>
              <a:latin typeface="Raleway" pitchFamily="2" charset="0"/>
            </a:endParaRPr>
          </a:p>
          <a:p>
            <a:r>
              <a:rPr lang="en-US" sz="1900" dirty="0"/>
              <a:t>https://www.councilofnonprofits.org/articles/new-data-and-resources-volunteers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895228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EF6C6-4991-3DD8-8003-5757BC451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200" b="1" dirty="0">
                <a:latin typeface="Source Sans Pro" panose="020B0503030403020204" pitchFamily="34" charset="0"/>
              </a:rPr>
              <a:t>2022 national survey of 1,200 nonprofit CEOs </a:t>
            </a:r>
            <a:endParaRPr lang="en-US" sz="62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 descr="Statistics">
            <a:extLst>
              <a:ext uri="{FF2B5EF4-FFF2-40B4-BE49-F238E27FC236}">
                <a16:creationId xmlns:a16="http://schemas.microsoft.com/office/drawing/2014/main" id="{FF2A987F-DE27-CCE8-377E-6450B39AE8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99239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4557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94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B6966-C493-EB62-3983-13FD78F8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82" y="1966786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Lifecycle of a Volunteer</a:t>
            </a:r>
          </a:p>
        </p:txBody>
      </p:sp>
      <p:pic>
        <p:nvPicPr>
          <p:cNvPr id="6146" name="Picture 2" descr="The Volunteer Leader's Comprehensive Guide to the Volunteer Lifecycle">
            <a:extLst>
              <a:ext uri="{FF2B5EF4-FFF2-40B4-BE49-F238E27FC236}">
                <a16:creationId xmlns:a16="http://schemas.microsoft.com/office/drawing/2014/main" id="{D4A2BA33-D7A0-56C0-6348-5CA1AB06D7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3812" y="0"/>
            <a:ext cx="8588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158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C93FF-D34D-C39B-FEE6-BCC82B2E5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Volunteer Recruitment</a:t>
            </a:r>
            <a:br>
              <a:rPr lang="en-US" b="1" dirty="0"/>
            </a:br>
            <a:r>
              <a:rPr lang="en-US" b="1" dirty="0"/>
              <a:t>Step 1-Determine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77F26-0203-0F5D-E40E-2866C26A0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2336864"/>
            <a:ext cx="5388864" cy="4041648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Needs List">
            <a:extLst>
              <a:ext uri="{FF2B5EF4-FFF2-40B4-BE49-F238E27FC236}">
                <a16:creationId xmlns:a16="http://schemas.microsoft.com/office/drawing/2014/main" id="{7AFB4509-8552-2EB6-3203-75CF0927E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818042"/>
            <a:ext cx="5672330" cy="5039959"/>
          </a:xfrm>
          <a:prstGeom prst="rect">
            <a:avLst/>
          </a:prstGeom>
        </p:spPr>
      </p:pic>
      <p:graphicFrame>
        <p:nvGraphicFramePr>
          <p:cNvPr id="7" name="TextBox 3" descr="Man in hiking chair">
            <a:extLst>
              <a:ext uri="{FF2B5EF4-FFF2-40B4-BE49-F238E27FC236}">
                <a16:creationId xmlns:a16="http://schemas.microsoft.com/office/drawing/2014/main" id="{544DCF08-8B78-D5E8-DB62-11972E8D21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716622"/>
              </p:ext>
            </p:extLst>
          </p:nvPr>
        </p:nvGraphicFramePr>
        <p:xfrm>
          <a:off x="6124193" y="1818043"/>
          <a:ext cx="5927754" cy="4674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968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78E3D-3110-ECCD-620C-1CAD36AF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80934" cy="1560494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Volunteer Recruitment</a:t>
            </a:r>
            <a:br>
              <a:rPr lang="en-US" b="1" dirty="0"/>
            </a:br>
            <a:r>
              <a:rPr lang="en-US" b="1" dirty="0"/>
              <a:t>Step 2-Outreach</a:t>
            </a:r>
          </a:p>
        </p:txBody>
      </p:sp>
      <p:graphicFrame>
        <p:nvGraphicFramePr>
          <p:cNvPr id="3076" name="Content Placeholder 2" descr="Outreach steps">
            <a:extLst>
              <a:ext uri="{FF2B5EF4-FFF2-40B4-BE49-F238E27FC236}">
                <a16:creationId xmlns:a16="http://schemas.microsoft.com/office/drawing/2014/main" id="{51E0AE68-BE8B-69FE-28B7-034996C577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356833"/>
              </p:ext>
            </p:extLst>
          </p:nvPr>
        </p:nvGraphicFramePr>
        <p:xfrm>
          <a:off x="331694" y="2432965"/>
          <a:ext cx="11609294" cy="442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Volunteer Recruitment: A Process for Success - DiVirgilio &amp; Associates">
            <a:extLst>
              <a:ext uri="{FF2B5EF4-FFF2-40B4-BE49-F238E27FC236}">
                <a16:creationId xmlns:a16="http://schemas.microsoft.com/office/drawing/2014/main" id="{DD04E96C-8E7F-CFAC-9085-879219441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360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1798BF-5BF3-8F90-17E0-88071B3139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463550" y="344488"/>
            <a:ext cx="8709025" cy="6461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 Volunteers are there-Find Them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5250A-F198-5CE7-1018-29E8E6E432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792" y="1268067"/>
            <a:ext cx="6165403" cy="5793381"/>
          </a:xfrm>
        </p:spPr>
        <p:txBody>
          <a:bodyPr/>
          <a:lstStyle/>
          <a:p>
            <a:pPr>
              <a:spcBef>
                <a:spcPts val="1800"/>
              </a:spcBef>
              <a:buNone/>
            </a:pPr>
            <a:r>
              <a:rPr lang="en-US" sz="2000" dirty="0">
                <a:latin typeface="Circular Std"/>
              </a:rPr>
              <a:t>Per</a:t>
            </a:r>
            <a:r>
              <a:rPr lang="en-US" sz="2000" b="0" i="0" dirty="0">
                <a:effectLst/>
                <a:latin typeface="Circular Std"/>
              </a:rPr>
              <a:t> latest data, volunteering </a:t>
            </a:r>
            <a:r>
              <a:rPr lang="en-US" sz="2000" dirty="0">
                <a:latin typeface="Circular Std"/>
              </a:rPr>
              <a:t>via</a:t>
            </a:r>
            <a:r>
              <a:rPr lang="en-US" sz="2000" b="0" i="0" dirty="0">
                <a:effectLst/>
                <a:latin typeface="Circular Std"/>
              </a:rPr>
              <a:t> an organization is rebounding.</a:t>
            </a:r>
          </a:p>
          <a:p>
            <a:pPr>
              <a:buNone/>
            </a:pPr>
            <a:r>
              <a:rPr lang="en-US" sz="2000" b="1" i="0" dirty="0">
                <a:effectLst/>
                <a:latin typeface="Circular Std"/>
              </a:rPr>
              <a:t>Formal Volunteering</a:t>
            </a:r>
          </a:p>
          <a:p>
            <a:pPr>
              <a:spcBef>
                <a:spcPts val="1500"/>
              </a:spcBef>
            </a:pPr>
            <a:r>
              <a:rPr lang="en-US" sz="2000" b="0" i="0" dirty="0">
                <a:effectLst/>
                <a:latin typeface="Circular Std"/>
              </a:rPr>
              <a:t>Formal volunteering involves helping others through organizations to support:</a:t>
            </a:r>
          </a:p>
          <a:p>
            <a:pPr>
              <a:spcBef>
                <a:spcPts val="1500"/>
              </a:spcBef>
              <a:buNone/>
            </a:pPr>
            <a:r>
              <a:rPr lang="en-US" sz="2000" dirty="0">
                <a:latin typeface="Circular Std"/>
              </a:rPr>
              <a:t>     -</a:t>
            </a:r>
            <a:r>
              <a:rPr lang="en-US" sz="2000" b="0" i="0" dirty="0">
                <a:effectLst/>
                <a:latin typeface="Circular Std"/>
              </a:rPr>
              <a:t>public health efforts</a:t>
            </a:r>
          </a:p>
          <a:p>
            <a:pPr>
              <a:spcBef>
                <a:spcPts val="1500"/>
              </a:spcBef>
              <a:buNone/>
            </a:pPr>
            <a:r>
              <a:rPr lang="en-US" sz="2000" dirty="0">
                <a:latin typeface="Circular Std"/>
              </a:rPr>
              <a:t>     -</a:t>
            </a:r>
            <a:r>
              <a:rPr lang="en-US" sz="2000" b="0" i="0" dirty="0">
                <a:effectLst/>
                <a:latin typeface="Circular Std"/>
              </a:rPr>
              <a:t>food banks</a:t>
            </a:r>
            <a:endParaRPr lang="en-US" sz="2000" dirty="0">
              <a:latin typeface="Circular Std"/>
            </a:endParaRPr>
          </a:p>
          <a:p>
            <a:pPr>
              <a:spcBef>
                <a:spcPts val="1500"/>
              </a:spcBef>
              <a:buNone/>
            </a:pPr>
            <a:r>
              <a:rPr lang="en-US" sz="2000" b="0" i="0" dirty="0">
                <a:effectLst/>
                <a:latin typeface="Circular Std"/>
              </a:rPr>
              <a:t>     -tutoring students to help them stay on track </a:t>
            </a:r>
          </a:p>
          <a:p>
            <a:r>
              <a:rPr lang="en-US" sz="2000" dirty="0">
                <a:latin typeface="Circular Std"/>
              </a:rPr>
              <a:t>75.7 million (28%)</a:t>
            </a:r>
            <a:r>
              <a:rPr lang="en-US" sz="2000" b="0" i="0" dirty="0">
                <a:effectLst/>
                <a:latin typeface="Circular Std"/>
              </a:rPr>
              <a:t> of Americans formally volunteered </a:t>
            </a:r>
          </a:p>
          <a:p>
            <a:pPr>
              <a:buNone/>
            </a:pPr>
            <a:r>
              <a:rPr lang="en-US" sz="2000" dirty="0">
                <a:latin typeface="Circular Std"/>
              </a:rPr>
              <a:t>     </a:t>
            </a:r>
            <a:r>
              <a:rPr lang="en-US" sz="2000" b="0" i="0" dirty="0">
                <a:effectLst/>
                <a:latin typeface="Circular Std"/>
              </a:rPr>
              <a:t>between September 2022 and 2023. </a:t>
            </a:r>
          </a:p>
          <a:p>
            <a:pPr>
              <a:buNone/>
            </a:pPr>
            <a:r>
              <a:rPr lang="en-US" sz="2000" dirty="0">
                <a:latin typeface="Circular Std"/>
              </a:rPr>
              <a:t>         -</a:t>
            </a:r>
            <a:r>
              <a:rPr lang="en-US" sz="2000" b="0" i="0" dirty="0">
                <a:effectLst/>
                <a:latin typeface="Circular Std"/>
              </a:rPr>
              <a:t>served an estimated 4.99 billion hours </a:t>
            </a:r>
          </a:p>
          <a:p>
            <a:pPr>
              <a:buNone/>
            </a:pPr>
            <a:r>
              <a:rPr lang="en-US" sz="2000" dirty="0">
                <a:latin typeface="Circular Std"/>
              </a:rPr>
              <a:t>          -</a:t>
            </a:r>
            <a:r>
              <a:rPr lang="en-US" sz="2000" b="0" i="0" dirty="0">
                <a:effectLst/>
                <a:latin typeface="Circular Std"/>
              </a:rPr>
              <a:t>economic value $167.2 billion.</a:t>
            </a:r>
          </a:p>
          <a:p>
            <a:pPr>
              <a:buNone/>
            </a:pPr>
            <a:endParaRPr lang="en-US" sz="1400" b="0" i="0" dirty="0">
              <a:solidFill>
                <a:schemeClr val="tx2"/>
              </a:solidFill>
              <a:effectLst/>
              <a:latin typeface="Circular Std"/>
            </a:endParaRPr>
          </a:p>
          <a:p>
            <a:pPr>
              <a:buNone/>
            </a:pPr>
            <a:r>
              <a:rPr lang="en-US" sz="1400" b="0" i="0" dirty="0">
                <a:effectLst/>
                <a:latin typeface="Circular Std"/>
              </a:rPr>
              <a:t>https://americorps.gov/about/our-impact/volunteering-civic-life</a:t>
            </a:r>
          </a:p>
          <a:p>
            <a:endParaRPr lang="en-US" dirty="0"/>
          </a:p>
        </p:txBody>
      </p:sp>
      <p:pic>
        <p:nvPicPr>
          <p:cNvPr id="4" name="Picture 3" descr="Formal Volunteering&#10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24" y="1512454"/>
            <a:ext cx="2874818" cy="3833091"/>
          </a:xfrm>
          <a:prstGeom prst="rect">
            <a:avLst/>
          </a:prstGeom>
        </p:spPr>
      </p:pic>
      <p:pic>
        <p:nvPicPr>
          <p:cNvPr id="6" name="Picture 5" descr="Handcycle transf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62" y="10923"/>
            <a:ext cx="2608695" cy="347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25829</TotalTime>
  <Words>2154</Words>
  <Application>Microsoft Office PowerPoint</Application>
  <PresentationFormat>Widescreen</PresentationFormat>
  <Paragraphs>286</Paragraphs>
  <Slides>30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Aptos</vt:lpstr>
      <vt:lpstr>Aptos Display</vt:lpstr>
      <vt:lpstr>Arial</vt:lpstr>
      <vt:lpstr>Avenir Next</vt:lpstr>
      <vt:lpstr>Circular Std</vt:lpstr>
      <vt:lpstr>Google Sans</vt:lpstr>
      <vt:lpstr>inherit</vt:lpstr>
      <vt:lpstr>Palatino</vt:lpstr>
      <vt:lpstr>Public Sans</vt:lpstr>
      <vt:lpstr>Raleway</vt:lpstr>
      <vt:lpstr>Source Sans Pro</vt:lpstr>
      <vt:lpstr>Wingdings</vt:lpstr>
      <vt:lpstr>Office Theme</vt:lpstr>
      <vt:lpstr>Volunteers:  Recruiting, Training and Retaining Tricks of the Trade</vt:lpstr>
      <vt:lpstr>   Volunteer Help Makes it all Happen</vt:lpstr>
      <vt:lpstr>Objectives</vt:lpstr>
      <vt:lpstr>Quick Facts </vt:lpstr>
      <vt:lpstr>2022 national survey of 1,200 nonprofit CEOs </vt:lpstr>
      <vt:lpstr>Lifecycle of a Volunteer</vt:lpstr>
      <vt:lpstr>Volunteer Recruitment Step 1-Determine Needs</vt:lpstr>
      <vt:lpstr>Volunteer Recruitment Step 2-Outreach</vt:lpstr>
      <vt:lpstr> Volunteers are there-Find Them</vt:lpstr>
      <vt:lpstr>Reach Out to Larger Companies</vt:lpstr>
      <vt:lpstr>Motivating Prospective &amp; New Volunteers</vt:lpstr>
      <vt:lpstr>Recruitment Considerations</vt:lpstr>
      <vt:lpstr>Volunteer Recruitment Step 3-Selection </vt:lpstr>
      <vt:lpstr>Volunteer Orientation &amp; Training</vt:lpstr>
      <vt:lpstr>Volunteer Recruitment Step 4-On-Boarding/ Orientation</vt:lpstr>
      <vt:lpstr>Training-The Big Picture &amp; Job Expectations</vt:lpstr>
      <vt:lpstr>Volunteer Lifecycle</vt:lpstr>
      <vt:lpstr>It Pays to Retain Volunteers</vt:lpstr>
      <vt:lpstr>VOLUNTEER RETENTION STRATEGIES</vt:lpstr>
      <vt:lpstr>Little and Big things lead to Retention</vt:lpstr>
      <vt:lpstr>Retaining Volunteers-Incentives</vt:lpstr>
      <vt:lpstr>Be Aware of Personal Preferences</vt:lpstr>
      <vt:lpstr>Engagement-Strategic Planning</vt:lpstr>
      <vt:lpstr>Strategic Planning with Zero Based Budget</vt:lpstr>
      <vt:lpstr>Long-Term Retention</vt:lpstr>
      <vt:lpstr>Engagement-A Key to Long-Term Retention</vt:lpstr>
      <vt:lpstr>Provide Continuing Education</vt:lpstr>
      <vt:lpstr>Your Leadership Counts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Cordiner</dc:creator>
  <cp:lastModifiedBy>Eileen Andreassi</cp:lastModifiedBy>
  <cp:revision>89</cp:revision>
  <dcterms:created xsi:type="dcterms:W3CDTF">2024-03-18T13:49:24Z</dcterms:created>
  <dcterms:modified xsi:type="dcterms:W3CDTF">2025-05-01T17:42:36Z</dcterms:modified>
</cp:coreProperties>
</file>