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9" r:id="rId6"/>
    <p:sldId id="258" r:id="rId7"/>
    <p:sldId id="261" r:id="rId8"/>
    <p:sldId id="262" r:id="rId9"/>
    <p:sldId id="263" r:id="rId10"/>
    <p:sldId id="264" r:id="rId11"/>
    <p:sldId id="265" r:id="rId12"/>
    <p:sldId id="276" r:id="rId13"/>
    <p:sldId id="279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12CB6-E88F-43F1-96B8-644D823F63A1}" v="1" dt="2025-02-25T22:32:35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en French" userId="ed1609bd-11e6-40cf-8192-e968b58cb0d4" providerId="ADAL" clId="{38B12CB6-E88F-43F1-96B8-644D823F63A1}"/>
    <pc:docChg chg="undo custSel addSld delSld modSld">
      <pc:chgData name="Kirsten French" userId="ed1609bd-11e6-40cf-8192-e968b58cb0d4" providerId="ADAL" clId="{38B12CB6-E88F-43F1-96B8-644D823F63A1}" dt="2025-02-25T23:44:08.596" v="312" actId="2696"/>
      <pc:docMkLst>
        <pc:docMk/>
      </pc:docMkLst>
      <pc:sldChg chg="modSp mod">
        <pc:chgData name="Kirsten French" userId="ed1609bd-11e6-40cf-8192-e968b58cb0d4" providerId="ADAL" clId="{38B12CB6-E88F-43F1-96B8-644D823F63A1}" dt="2025-02-25T22:21:53.902" v="15" actId="20577"/>
        <pc:sldMkLst>
          <pc:docMk/>
          <pc:sldMk cId="32592439" sldId="256"/>
        </pc:sldMkLst>
        <pc:spChg chg="mod">
          <ac:chgData name="Kirsten French" userId="ed1609bd-11e6-40cf-8192-e968b58cb0d4" providerId="ADAL" clId="{38B12CB6-E88F-43F1-96B8-644D823F63A1}" dt="2025-02-25T22:20:56.661" v="3" actId="27636"/>
          <ac:spMkLst>
            <pc:docMk/>
            <pc:sldMk cId="32592439" sldId="256"/>
            <ac:spMk id="2" creationId="{84AA15BA-CFC8-5A3C-BA74-06C59909433B}"/>
          </ac:spMkLst>
        </pc:spChg>
        <pc:spChg chg="mod">
          <ac:chgData name="Kirsten French" userId="ed1609bd-11e6-40cf-8192-e968b58cb0d4" providerId="ADAL" clId="{38B12CB6-E88F-43F1-96B8-644D823F63A1}" dt="2025-02-25T22:21:53.902" v="15" actId="20577"/>
          <ac:spMkLst>
            <pc:docMk/>
            <pc:sldMk cId="32592439" sldId="256"/>
            <ac:spMk id="3" creationId="{A803DD8B-3DBF-939F-115F-94B0D882F654}"/>
          </ac:spMkLst>
        </pc:spChg>
      </pc:sldChg>
      <pc:sldChg chg="modSp mod">
        <pc:chgData name="Kirsten French" userId="ed1609bd-11e6-40cf-8192-e968b58cb0d4" providerId="ADAL" clId="{38B12CB6-E88F-43F1-96B8-644D823F63A1}" dt="2025-02-25T23:24:16.112" v="286" actId="20577"/>
        <pc:sldMkLst>
          <pc:docMk/>
          <pc:sldMk cId="1400750828" sldId="258"/>
        </pc:sldMkLst>
        <pc:spChg chg="mod">
          <ac:chgData name="Kirsten French" userId="ed1609bd-11e6-40cf-8192-e968b58cb0d4" providerId="ADAL" clId="{38B12CB6-E88F-43F1-96B8-644D823F63A1}" dt="2025-02-25T23:24:16.112" v="286" actId="20577"/>
          <ac:spMkLst>
            <pc:docMk/>
            <pc:sldMk cId="1400750828" sldId="258"/>
            <ac:spMk id="6" creationId="{7C78C45E-2B4D-5BED-D565-5A66AE80B675}"/>
          </ac:spMkLst>
        </pc:spChg>
      </pc:sldChg>
      <pc:sldChg chg="modSp mod">
        <pc:chgData name="Kirsten French" userId="ed1609bd-11e6-40cf-8192-e968b58cb0d4" providerId="ADAL" clId="{38B12CB6-E88F-43F1-96B8-644D823F63A1}" dt="2025-02-25T23:32:16.759" v="290" actId="5793"/>
        <pc:sldMkLst>
          <pc:docMk/>
          <pc:sldMk cId="477271719" sldId="261"/>
        </pc:sldMkLst>
        <pc:spChg chg="mod">
          <ac:chgData name="Kirsten French" userId="ed1609bd-11e6-40cf-8192-e968b58cb0d4" providerId="ADAL" clId="{38B12CB6-E88F-43F1-96B8-644D823F63A1}" dt="2025-02-25T23:32:16.759" v="290" actId="5793"/>
          <ac:spMkLst>
            <pc:docMk/>
            <pc:sldMk cId="477271719" sldId="261"/>
            <ac:spMk id="3" creationId="{E4157448-C5E3-99E9-FFB6-2D0945F74D90}"/>
          </ac:spMkLst>
        </pc:spChg>
      </pc:sldChg>
      <pc:sldChg chg="modSp mod">
        <pc:chgData name="Kirsten French" userId="ed1609bd-11e6-40cf-8192-e968b58cb0d4" providerId="ADAL" clId="{38B12CB6-E88F-43F1-96B8-644D823F63A1}" dt="2025-02-25T23:15:45.020" v="104" actId="20577"/>
        <pc:sldMkLst>
          <pc:docMk/>
          <pc:sldMk cId="1953449053" sldId="262"/>
        </pc:sldMkLst>
        <pc:spChg chg="mod">
          <ac:chgData name="Kirsten French" userId="ed1609bd-11e6-40cf-8192-e968b58cb0d4" providerId="ADAL" clId="{38B12CB6-E88F-43F1-96B8-644D823F63A1}" dt="2025-02-25T23:15:45.020" v="104" actId="20577"/>
          <ac:spMkLst>
            <pc:docMk/>
            <pc:sldMk cId="1953449053" sldId="262"/>
            <ac:spMk id="2" creationId="{B822E88C-632E-4088-C16E-E56232CAF782}"/>
          </ac:spMkLst>
        </pc:spChg>
      </pc:sldChg>
      <pc:sldChg chg="modSp mod">
        <pc:chgData name="Kirsten French" userId="ed1609bd-11e6-40cf-8192-e968b58cb0d4" providerId="ADAL" clId="{38B12CB6-E88F-43F1-96B8-644D823F63A1}" dt="2025-02-25T23:44:03.161" v="311" actId="20577"/>
        <pc:sldMkLst>
          <pc:docMk/>
          <pc:sldMk cId="2718235889" sldId="263"/>
        </pc:sldMkLst>
        <pc:spChg chg="mod">
          <ac:chgData name="Kirsten French" userId="ed1609bd-11e6-40cf-8192-e968b58cb0d4" providerId="ADAL" clId="{38B12CB6-E88F-43F1-96B8-644D823F63A1}" dt="2025-02-25T23:17:56.573" v="124" actId="20577"/>
          <ac:spMkLst>
            <pc:docMk/>
            <pc:sldMk cId="2718235889" sldId="263"/>
            <ac:spMk id="2" creationId="{7D38591F-91D1-1559-B112-4B988D819B9C}"/>
          </ac:spMkLst>
        </pc:spChg>
        <pc:spChg chg="mod">
          <ac:chgData name="Kirsten French" userId="ed1609bd-11e6-40cf-8192-e968b58cb0d4" providerId="ADAL" clId="{38B12CB6-E88F-43F1-96B8-644D823F63A1}" dt="2025-02-25T23:44:03.161" v="311" actId="20577"/>
          <ac:spMkLst>
            <pc:docMk/>
            <pc:sldMk cId="2718235889" sldId="263"/>
            <ac:spMk id="3" creationId="{42906160-F06A-C497-0A33-4F36E5C419AC}"/>
          </ac:spMkLst>
        </pc:spChg>
      </pc:sldChg>
      <pc:sldChg chg="modSp mod">
        <pc:chgData name="Kirsten French" userId="ed1609bd-11e6-40cf-8192-e968b58cb0d4" providerId="ADAL" clId="{38B12CB6-E88F-43F1-96B8-644D823F63A1}" dt="2025-02-25T23:18:35.679" v="148"/>
        <pc:sldMkLst>
          <pc:docMk/>
          <pc:sldMk cId="1548157482" sldId="264"/>
        </pc:sldMkLst>
        <pc:spChg chg="mod">
          <ac:chgData name="Kirsten French" userId="ed1609bd-11e6-40cf-8192-e968b58cb0d4" providerId="ADAL" clId="{38B12CB6-E88F-43F1-96B8-644D823F63A1}" dt="2025-02-25T23:18:21.985" v="147" actId="20577"/>
          <ac:spMkLst>
            <pc:docMk/>
            <pc:sldMk cId="1548157482" sldId="264"/>
            <ac:spMk id="2" creationId="{83C61B74-08F2-8ACA-4F2B-44F7067E85C2}"/>
          </ac:spMkLst>
        </pc:spChg>
        <pc:spChg chg="mod">
          <ac:chgData name="Kirsten French" userId="ed1609bd-11e6-40cf-8192-e968b58cb0d4" providerId="ADAL" clId="{38B12CB6-E88F-43F1-96B8-644D823F63A1}" dt="2025-02-25T23:18:35.679" v="148"/>
          <ac:spMkLst>
            <pc:docMk/>
            <pc:sldMk cId="1548157482" sldId="264"/>
            <ac:spMk id="3" creationId="{2AAEF816-0FEC-A6A1-0182-4EC988A2B8DC}"/>
          </ac:spMkLst>
        </pc:spChg>
      </pc:sldChg>
      <pc:sldChg chg="modSp mod">
        <pc:chgData name="Kirsten French" userId="ed1609bd-11e6-40cf-8192-e968b58cb0d4" providerId="ADAL" clId="{38B12CB6-E88F-43F1-96B8-644D823F63A1}" dt="2025-02-25T23:19:37.815" v="173" actId="20577"/>
        <pc:sldMkLst>
          <pc:docMk/>
          <pc:sldMk cId="2645812849" sldId="265"/>
        </pc:sldMkLst>
        <pc:spChg chg="mod">
          <ac:chgData name="Kirsten French" userId="ed1609bd-11e6-40cf-8192-e968b58cb0d4" providerId="ADAL" clId="{38B12CB6-E88F-43F1-96B8-644D823F63A1}" dt="2025-02-25T23:19:37.815" v="173" actId="20577"/>
          <ac:spMkLst>
            <pc:docMk/>
            <pc:sldMk cId="2645812849" sldId="265"/>
            <ac:spMk id="2" creationId="{9D639609-AF44-8C9A-00A5-F2AB062CC525}"/>
          </ac:spMkLst>
        </pc:spChg>
        <pc:spChg chg="mod">
          <ac:chgData name="Kirsten French" userId="ed1609bd-11e6-40cf-8192-e968b58cb0d4" providerId="ADAL" clId="{38B12CB6-E88F-43F1-96B8-644D823F63A1}" dt="2025-02-25T23:19:30.672" v="161" actId="20577"/>
          <ac:spMkLst>
            <pc:docMk/>
            <pc:sldMk cId="2645812849" sldId="265"/>
            <ac:spMk id="3" creationId="{C174E33A-264A-3AB4-C884-3FD4B80B329D}"/>
          </ac:spMkLst>
        </pc:spChg>
      </pc:sldChg>
      <pc:sldChg chg="del">
        <pc:chgData name="Kirsten French" userId="ed1609bd-11e6-40cf-8192-e968b58cb0d4" providerId="ADAL" clId="{38B12CB6-E88F-43F1-96B8-644D823F63A1}" dt="2025-02-25T23:20:36.025" v="175" actId="2696"/>
        <pc:sldMkLst>
          <pc:docMk/>
          <pc:sldMk cId="2143058714" sldId="266"/>
        </pc:sldMkLst>
      </pc:sldChg>
      <pc:sldChg chg="del">
        <pc:chgData name="Kirsten French" userId="ed1609bd-11e6-40cf-8192-e968b58cb0d4" providerId="ADAL" clId="{38B12CB6-E88F-43F1-96B8-644D823F63A1}" dt="2025-02-25T23:44:08.596" v="312" actId="2696"/>
        <pc:sldMkLst>
          <pc:docMk/>
          <pc:sldMk cId="2603817055" sldId="267"/>
        </pc:sldMkLst>
      </pc:sldChg>
      <pc:sldChg chg="modSp del mod">
        <pc:chgData name="Kirsten French" userId="ed1609bd-11e6-40cf-8192-e968b58cb0d4" providerId="ADAL" clId="{38B12CB6-E88F-43F1-96B8-644D823F63A1}" dt="2025-02-25T23:14:38.989" v="81" actId="2696"/>
        <pc:sldMkLst>
          <pc:docMk/>
          <pc:sldMk cId="2838838841" sldId="268"/>
        </pc:sldMkLst>
        <pc:spChg chg="mod">
          <ac:chgData name="Kirsten French" userId="ed1609bd-11e6-40cf-8192-e968b58cb0d4" providerId="ADAL" clId="{38B12CB6-E88F-43F1-96B8-644D823F63A1}" dt="2025-02-25T22:29:02.905" v="24" actId="1035"/>
          <ac:spMkLst>
            <pc:docMk/>
            <pc:sldMk cId="2838838841" sldId="268"/>
            <ac:spMk id="3" creationId="{EC0C9AD8-0163-2018-6562-9342FAD12F9B}"/>
          </ac:spMkLst>
        </pc:spChg>
      </pc:sldChg>
      <pc:sldChg chg="del">
        <pc:chgData name="Kirsten French" userId="ed1609bd-11e6-40cf-8192-e968b58cb0d4" providerId="ADAL" clId="{38B12CB6-E88F-43F1-96B8-644D823F63A1}" dt="2025-02-25T23:17:42.057" v="106" actId="2696"/>
        <pc:sldMkLst>
          <pc:docMk/>
          <pc:sldMk cId="200871567" sldId="269"/>
        </pc:sldMkLst>
      </pc:sldChg>
      <pc:sldChg chg="del">
        <pc:chgData name="Kirsten French" userId="ed1609bd-11e6-40cf-8192-e968b58cb0d4" providerId="ADAL" clId="{38B12CB6-E88F-43F1-96B8-644D823F63A1}" dt="2025-02-25T23:17:34.573" v="105" actId="2696"/>
        <pc:sldMkLst>
          <pc:docMk/>
          <pc:sldMk cId="916785890" sldId="270"/>
        </pc:sldMkLst>
      </pc:sldChg>
      <pc:sldChg chg="del">
        <pc:chgData name="Kirsten French" userId="ed1609bd-11e6-40cf-8192-e968b58cb0d4" providerId="ADAL" clId="{38B12CB6-E88F-43F1-96B8-644D823F63A1}" dt="2025-02-25T23:18:14.704" v="126" actId="2696"/>
        <pc:sldMkLst>
          <pc:docMk/>
          <pc:sldMk cId="3257045048" sldId="271"/>
        </pc:sldMkLst>
      </pc:sldChg>
      <pc:sldChg chg="del">
        <pc:chgData name="Kirsten French" userId="ed1609bd-11e6-40cf-8192-e968b58cb0d4" providerId="ADAL" clId="{38B12CB6-E88F-43F1-96B8-644D823F63A1}" dt="2025-02-25T23:18:41.936" v="149" actId="2696"/>
        <pc:sldMkLst>
          <pc:docMk/>
          <pc:sldMk cId="1987737406" sldId="272"/>
        </pc:sldMkLst>
      </pc:sldChg>
      <pc:sldChg chg="del">
        <pc:chgData name="Kirsten French" userId="ed1609bd-11e6-40cf-8192-e968b58cb0d4" providerId="ADAL" clId="{38B12CB6-E88F-43F1-96B8-644D823F63A1}" dt="2025-02-25T23:20:30.662" v="174" actId="2696"/>
        <pc:sldMkLst>
          <pc:docMk/>
          <pc:sldMk cId="1626975831" sldId="273"/>
        </pc:sldMkLst>
      </pc:sldChg>
      <pc:sldChg chg="del">
        <pc:chgData name="Kirsten French" userId="ed1609bd-11e6-40cf-8192-e968b58cb0d4" providerId="ADAL" clId="{38B12CB6-E88F-43F1-96B8-644D823F63A1}" dt="2025-02-25T23:20:43.851" v="176" actId="2696"/>
        <pc:sldMkLst>
          <pc:docMk/>
          <pc:sldMk cId="2037912354" sldId="274"/>
        </pc:sldMkLst>
      </pc:sldChg>
      <pc:sldChg chg="del">
        <pc:chgData name="Kirsten French" userId="ed1609bd-11e6-40cf-8192-e968b58cb0d4" providerId="ADAL" clId="{38B12CB6-E88F-43F1-96B8-644D823F63A1}" dt="2025-02-25T23:20:50.483" v="177" actId="2696"/>
        <pc:sldMkLst>
          <pc:docMk/>
          <pc:sldMk cId="4122499209" sldId="275"/>
        </pc:sldMkLst>
      </pc:sldChg>
      <pc:sldChg chg="modSp new mod">
        <pc:chgData name="Kirsten French" userId="ed1609bd-11e6-40cf-8192-e968b58cb0d4" providerId="ADAL" clId="{38B12CB6-E88F-43F1-96B8-644D823F63A1}" dt="2025-02-25T23:14:30.671" v="80" actId="1035"/>
        <pc:sldMkLst>
          <pc:docMk/>
          <pc:sldMk cId="3104312527" sldId="278"/>
        </pc:sldMkLst>
        <pc:spChg chg="mod">
          <ac:chgData name="Kirsten French" userId="ed1609bd-11e6-40cf-8192-e968b58cb0d4" providerId="ADAL" clId="{38B12CB6-E88F-43F1-96B8-644D823F63A1}" dt="2025-02-25T22:29:20.022" v="40" actId="20577"/>
          <ac:spMkLst>
            <pc:docMk/>
            <pc:sldMk cId="3104312527" sldId="278"/>
            <ac:spMk id="2" creationId="{1836B543-3B3E-EB82-1AB0-2A7EC1542AD2}"/>
          </ac:spMkLst>
        </pc:spChg>
        <pc:spChg chg="mod">
          <ac:chgData name="Kirsten French" userId="ed1609bd-11e6-40cf-8192-e968b58cb0d4" providerId="ADAL" clId="{38B12CB6-E88F-43F1-96B8-644D823F63A1}" dt="2025-02-25T23:14:30.671" v="80" actId="1035"/>
          <ac:spMkLst>
            <pc:docMk/>
            <pc:sldMk cId="3104312527" sldId="278"/>
            <ac:spMk id="3" creationId="{A36D227C-CC28-E5A4-1E67-3797FBF53F42}"/>
          </ac:spMkLst>
        </pc:spChg>
      </pc:sldChg>
      <pc:sldChg chg="addSp delSp modSp new mod modClrScheme chgLayout">
        <pc:chgData name="Kirsten French" userId="ed1609bd-11e6-40cf-8192-e968b58cb0d4" providerId="ADAL" clId="{38B12CB6-E88F-43F1-96B8-644D823F63A1}" dt="2025-02-25T23:22:33.748" v="181"/>
        <pc:sldMkLst>
          <pc:docMk/>
          <pc:sldMk cId="2147095194" sldId="279"/>
        </pc:sldMkLst>
        <pc:spChg chg="del mod ord">
          <ac:chgData name="Kirsten French" userId="ed1609bd-11e6-40cf-8192-e968b58cb0d4" providerId="ADAL" clId="{38B12CB6-E88F-43F1-96B8-644D823F63A1}" dt="2025-02-25T23:21:05.558" v="179" actId="700"/>
          <ac:spMkLst>
            <pc:docMk/>
            <pc:sldMk cId="2147095194" sldId="279"/>
            <ac:spMk id="2" creationId="{D4D98C28-2A2C-A136-0BF1-D73BB38900C4}"/>
          </ac:spMkLst>
        </pc:spChg>
        <pc:spChg chg="del mod ord">
          <ac:chgData name="Kirsten French" userId="ed1609bd-11e6-40cf-8192-e968b58cb0d4" providerId="ADAL" clId="{38B12CB6-E88F-43F1-96B8-644D823F63A1}" dt="2025-02-25T23:21:05.558" v="179" actId="700"/>
          <ac:spMkLst>
            <pc:docMk/>
            <pc:sldMk cId="2147095194" sldId="279"/>
            <ac:spMk id="3" creationId="{BD92FA76-5C5A-49AE-71A1-FD506D4F991E}"/>
          </ac:spMkLst>
        </pc:spChg>
        <pc:spChg chg="add mod ord">
          <ac:chgData name="Kirsten French" userId="ed1609bd-11e6-40cf-8192-e968b58cb0d4" providerId="ADAL" clId="{38B12CB6-E88F-43F1-96B8-644D823F63A1}" dt="2025-02-25T23:21:16.755" v="180"/>
          <ac:spMkLst>
            <pc:docMk/>
            <pc:sldMk cId="2147095194" sldId="279"/>
            <ac:spMk id="4" creationId="{B201A3A3-EF08-67F7-55CF-655C82BD46C7}"/>
          </ac:spMkLst>
        </pc:spChg>
        <pc:spChg chg="add mod ord">
          <ac:chgData name="Kirsten French" userId="ed1609bd-11e6-40cf-8192-e968b58cb0d4" providerId="ADAL" clId="{38B12CB6-E88F-43F1-96B8-644D823F63A1}" dt="2025-02-25T23:22:33.748" v="181"/>
          <ac:spMkLst>
            <pc:docMk/>
            <pc:sldMk cId="2147095194" sldId="279"/>
            <ac:spMk id="5" creationId="{84D2D356-911D-1C02-4D95-1492586D49E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04198-697D-CF70-5C72-F3C70BA36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3CD79F-1989-AB73-D96E-15A586C237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7012F-5DEF-EF4C-A9AE-E9853549495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2AF5A5-1CD2-92DE-77E2-89B75CD4E0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396C7-B090-BF66-ECCA-3A8783A345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D9010-7639-C240-A41D-54EBD1A4F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62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CBC61-FAB6-D841-89BD-CA5C4D397E7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4011F-BF12-7247-93A4-22857569C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5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94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54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1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71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52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07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77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46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3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9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83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011F-BF12-7247-93A4-22857569C1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1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04DB3-6DD1-1E05-E476-F494FCA64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1240B-A73E-91C5-9D20-4821349D0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Neutraface Text Book" panose="02000600030000020004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C0D-9875-A5C8-6B36-706B3572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346" y="6356350"/>
            <a:ext cx="2743200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9903A-9084-5970-DBFE-32DCD19A6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75840-984E-C96B-9F28-A7496127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332E55F4-8F7C-4756-40AC-6C882156380B}"/>
              </a:ext>
            </a:extLst>
          </p:cNvPr>
          <p:cNvGrpSpPr/>
          <p:nvPr userDrawn="1"/>
        </p:nvGrpSpPr>
        <p:grpSpPr>
          <a:xfrm>
            <a:off x="322789" y="0"/>
            <a:ext cx="2778921" cy="6858001"/>
            <a:chOff x="322789" y="1"/>
            <a:chExt cx="2778921" cy="68580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F335876-6FC5-405D-6ECB-A60C54DA1DE0}"/>
                </a:ext>
              </a:extLst>
            </p:cNvPr>
            <p:cNvSpPr/>
            <p:nvPr/>
          </p:nvSpPr>
          <p:spPr>
            <a:xfrm rot="5400000">
              <a:off x="501120" y="397405"/>
              <a:ext cx="880532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BF2CE2C-177F-69A6-035C-8EEA15EEFE67}"/>
                </a:ext>
              </a:extLst>
            </p:cNvPr>
            <p:cNvSpPr/>
            <p:nvPr/>
          </p:nvSpPr>
          <p:spPr>
            <a:xfrm rot="5400000">
              <a:off x="-763620" y="3903166"/>
              <a:ext cx="3410012" cy="85724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A1C0ED-B16F-98C6-91E8-C54276286C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89" y="966144"/>
              <a:ext cx="2778921" cy="11892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8C6C181-F4C3-147D-A3EE-66084C7AF4E0}"/>
                </a:ext>
              </a:extLst>
            </p:cNvPr>
            <p:cNvSpPr txBox="1"/>
            <p:nvPr/>
          </p:nvSpPr>
          <p:spPr>
            <a:xfrm>
              <a:off x="322789" y="5651034"/>
              <a:ext cx="2755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2CBEE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Enriching lives. Providing opportunities.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6CD3C9E-8632-601C-DA25-84B8368F158D}"/>
                </a:ext>
              </a:extLst>
            </p:cNvPr>
            <p:cNvSpPr/>
            <p:nvPr/>
          </p:nvSpPr>
          <p:spPr>
            <a:xfrm rot="5400000">
              <a:off x="661067" y="6534822"/>
              <a:ext cx="560636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</p:grpSp>
    </p:spTree>
    <p:extLst>
      <p:ext uri="{BB962C8B-B14F-4D97-AF65-F5344CB8AC3E}">
        <p14:creationId xmlns:p14="http://schemas.microsoft.com/office/powerpoint/2010/main" val="149261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013AB-B1F6-D6B1-678A-C1A5CD03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4" y="6356350"/>
            <a:ext cx="2597155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1315A6-63AA-C820-71A1-E7914EC6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514CF-DA90-A45C-56BE-E49B322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2C3F36D1-C701-F0B3-097C-1647BBBF8096}"/>
              </a:ext>
            </a:extLst>
          </p:cNvPr>
          <p:cNvGrpSpPr/>
          <p:nvPr userDrawn="1"/>
        </p:nvGrpSpPr>
        <p:grpSpPr>
          <a:xfrm>
            <a:off x="342318" y="-1"/>
            <a:ext cx="1201978" cy="6858000"/>
            <a:chOff x="342318" y="-1"/>
            <a:chExt cx="1201978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03F3FBD-F93A-3DF9-9809-1418B77A5338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9D73327-9B3A-C17A-E295-306EEFE8A93F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CF5C35D-8FE7-6327-4896-2A6F865C1E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759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D806-3400-9941-036A-E7FAC15C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57200"/>
            <a:ext cx="4114800" cy="1600200"/>
          </a:xfrm>
        </p:spPr>
        <p:txBody>
          <a:bodyPr anchor="b"/>
          <a:lstStyle>
            <a:lvl1pPr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5F73F-49DA-563A-0931-E07EF0EE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395" y="987425"/>
            <a:ext cx="5287405" cy="4873625"/>
          </a:xfrm>
        </p:spPr>
        <p:txBody>
          <a:bodyPr/>
          <a:lstStyle>
            <a:lvl1pPr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4EEDE-58E0-4B68-87C1-A2DDE6087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30016" y="2057400"/>
            <a:ext cx="4114800" cy="3811588"/>
          </a:xfrm>
        </p:spPr>
        <p:txBody>
          <a:bodyPr/>
          <a:lstStyle>
            <a:lvl1pPr marL="0" indent="0">
              <a:buNone/>
              <a:defRPr sz="16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1707D-6C7A-2B8D-0A87-E1ABC067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599" y="6356350"/>
            <a:ext cx="2743200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C944F-E4B5-FF21-B7B1-760FA05F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70332-88AF-6A49-B968-D697BECB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3077B2D2-1123-A527-2E0B-C1CD5338A5B2}"/>
              </a:ext>
            </a:extLst>
          </p:cNvPr>
          <p:cNvGrpSpPr/>
          <p:nvPr userDrawn="1"/>
        </p:nvGrpSpPr>
        <p:grpSpPr>
          <a:xfrm>
            <a:off x="342318" y="-1"/>
            <a:ext cx="1201978" cy="6858000"/>
            <a:chOff x="342318" y="-1"/>
            <a:chExt cx="1201978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81F38F2-CB6F-662B-7112-038DDF1D7A58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F9FF4F-1DC4-3020-19D6-A2C8F173AD6A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112B991-9EDE-AD4E-8956-164DA4301EB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3259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199C0-8124-8041-5866-0456425DC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60434" y="987425"/>
            <a:ext cx="489495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8465E-D874-B43A-4128-70740867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5199F-CC3F-ADE5-F776-32D73372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4A1B99BE-1753-4146-B057-D7BB1D18F79A}"/>
              </a:ext>
            </a:extLst>
          </p:cNvPr>
          <p:cNvGrpSpPr/>
          <p:nvPr userDrawn="1"/>
        </p:nvGrpSpPr>
        <p:grpSpPr>
          <a:xfrm>
            <a:off x="342318" y="-1"/>
            <a:ext cx="1201978" cy="6858000"/>
            <a:chOff x="342318" y="-1"/>
            <a:chExt cx="1201978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0A87B03-F296-F7CF-70AA-395EEE5625C8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8DB044-70A1-B496-220C-23CA43FB17B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2D9C141-C906-AA38-C075-DACAA278E7C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455C06EE-F521-A5E9-CD0F-1346CA46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57200"/>
            <a:ext cx="4114800" cy="1600200"/>
          </a:xfrm>
        </p:spPr>
        <p:txBody>
          <a:bodyPr anchor="b"/>
          <a:lstStyle>
            <a:lvl1pPr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0E582A1-A64F-763D-9EEF-DF5E21992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30016" y="2057400"/>
            <a:ext cx="4114800" cy="3811588"/>
          </a:xfrm>
        </p:spPr>
        <p:txBody>
          <a:bodyPr/>
          <a:lstStyle>
            <a:lvl1pPr marL="0" indent="0">
              <a:buNone/>
              <a:defRPr sz="16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ECCDBED7-5749-8CBD-50CA-735BA927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599" y="6356350"/>
            <a:ext cx="2743200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1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013AB-B1F6-D6B1-678A-C1A5CD03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410" y="6356350"/>
            <a:ext cx="2603989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1315A6-63AA-C820-71A1-E7914EC6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514CF-DA90-A45C-56BE-E49B322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9D235807-7084-6567-FEB0-161AD499E2DF}"/>
              </a:ext>
            </a:extLst>
          </p:cNvPr>
          <p:cNvGrpSpPr/>
          <p:nvPr userDrawn="1"/>
        </p:nvGrpSpPr>
        <p:grpSpPr>
          <a:xfrm>
            <a:off x="342317" y="-1"/>
            <a:ext cx="2778921" cy="6858000"/>
            <a:chOff x="342317" y="-1"/>
            <a:chExt cx="2778921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A656EE8-7624-6837-7498-C0D9EB439B8E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FB0C85-FAC1-4E02-3BE9-1AAFCFD9FDB5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56DDCD-88AA-FA4A-7EB5-D723859C53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317" y="365125"/>
              <a:ext cx="2778921" cy="1189267"/>
            </a:xfrm>
            <a:prstGeom prst="rect">
              <a:avLst/>
            </a:prstGeom>
          </p:spPr>
        </p:pic>
      </p:grp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4A20B4-6AA9-B6C1-419A-3335151AF2B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81160" y="1870853"/>
            <a:ext cx="1260163" cy="128845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4CDA6998-D2EC-B678-C863-CF19319755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81160" y="3332948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80F97335-1155-11C4-0F44-97F1FF8D72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78150" y="3332948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62744D6B-6B94-39CD-D74D-6CC79E67AC5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679550" y="1870914"/>
            <a:ext cx="2820099" cy="1288332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CF2C3E1D-93BE-E9AC-0C7F-EF87A01930B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683061" y="1870792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449C0462-BD48-02F5-1221-6D6D3240805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980051" y="1870792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4FF3CF9A-4C82-B14F-C672-7A3A4DF0AD3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683060" y="4429772"/>
            <a:ext cx="1260163" cy="1288455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BDBB0C25-87AC-1138-11E6-62CEC2C2328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152142" y="4429895"/>
            <a:ext cx="2820099" cy="1288332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A700440-B0AF-DBD5-3DF7-3B6AE79B4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034" y="365125"/>
            <a:ext cx="8093766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5606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013AB-B1F6-D6B1-678A-C1A5CD03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4" y="6356350"/>
            <a:ext cx="2597155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1315A6-63AA-C820-71A1-E7914EC6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514CF-DA90-A45C-56BE-E49B322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2C3F36D1-C701-F0B3-097C-1647BBBF8096}"/>
              </a:ext>
            </a:extLst>
          </p:cNvPr>
          <p:cNvGrpSpPr/>
          <p:nvPr userDrawn="1"/>
        </p:nvGrpSpPr>
        <p:grpSpPr>
          <a:xfrm>
            <a:off x="342318" y="-1"/>
            <a:ext cx="1201978" cy="6858000"/>
            <a:chOff x="342318" y="-1"/>
            <a:chExt cx="1201978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03F3FBD-F93A-3DF9-9809-1418B77A5338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9D73327-9B3A-C17A-E295-306EEFE8A93F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CF5C35D-8FE7-6327-4896-2A6F865C1E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CC329A4-994B-1B60-34FF-89460AEE1A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81160" y="1870853"/>
            <a:ext cx="1260163" cy="128845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1628BF-FCF6-AF9A-B224-BDA11E8FA6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81160" y="3332948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51493543-25B2-D95C-22B8-1B16F55A0C2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78150" y="3332948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A8B99537-5E01-2A20-F89C-F27F577DD00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679550" y="1870914"/>
            <a:ext cx="2820099" cy="128833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0F2A28DD-CE74-6DE9-2E05-CC3C74BC2A8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683061" y="1870792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108EB753-E989-9123-FF7B-4EBAA92B023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980051" y="1870792"/>
            <a:ext cx="1992190" cy="237954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76E6ABE6-03AC-0CF6-D7D7-F9DB41F3C6C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683060" y="4429772"/>
            <a:ext cx="1260163" cy="128845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2E9931E1-45B6-2757-0FB4-DDBA0724B0F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152142" y="4429895"/>
            <a:ext cx="2820099" cy="1288332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7FA1953-9A90-94FB-1281-213D94E1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8" y="365125"/>
            <a:ext cx="9723782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237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D889-EC0E-1554-0618-58F5D4D7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319" y="1709739"/>
            <a:ext cx="9717130" cy="1864160"/>
          </a:xfrm>
        </p:spPr>
        <p:txBody>
          <a:bodyPr anchor="b">
            <a:normAutofit/>
          </a:bodyPr>
          <a:lstStyle>
            <a:lvl1pPr>
              <a:defRPr sz="5000"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27F56-A0E0-5593-C087-E35B09E29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318" y="3632885"/>
            <a:ext cx="9717131" cy="2456765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Neutraface Text Book" panose="02000600030000020004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21B6-CC39-B492-0955-786FED7F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6" y="6356350"/>
            <a:ext cx="2597153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B7E38-0648-41E8-628D-C0AB3AE5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49C70-7CA3-5AB5-F772-DF06A471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B59BAAC2-2F5A-E17D-3F10-5FBDD849519E}"/>
              </a:ext>
            </a:extLst>
          </p:cNvPr>
          <p:cNvGrpSpPr/>
          <p:nvPr userDrawn="1"/>
        </p:nvGrpSpPr>
        <p:grpSpPr>
          <a:xfrm>
            <a:off x="322789" y="0"/>
            <a:ext cx="2778921" cy="6858001"/>
            <a:chOff x="322789" y="1"/>
            <a:chExt cx="2778921" cy="68580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8D4FD6-7B3C-2DDE-9FF0-F93CE4FC78CA}"/>
                </a:ext>
              </a:extLst>
            </p:cNvPr>
            <p:cNvSpPr/>
            <p:nvPr/>
          </p:nvSpPr>
          <p:spPr>
            <a:xfrm rot="5400000">
              <a:off x="501120" y="397405"/>
              <a:ext cx="880532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074AEC-A286-82CE-E1E7-3578D34C8A5C}"/>
                </a:ext>
              </a:extLst>
            </p:cNvPr>
            <p:cNvSpPr/>
            <p:nvPr/>
          </p:nvSpPr>
          <p:spPr>
            <a:xfrm rot="5400000">
              <a:off x="-763620" y="3903166"/>
              <a:ext cx="3410012" cy="85724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4607294-EF7F-B790-DC50-92E07FA17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89" y="966144"/>
              <a:ext cx="2778921" cy="11892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342593-971E-9F43-27C2-26D9CFC2B2B1}"/>
                </a:ext>
              </a:extLst>
            </p:cNvPr>
            <p:cNvSpPr txBox="1"/>
            <p:nvPr/>
          </p:nvSpPr>
          <p:spPr>
            <a:xfrm>
              <a:off x="322789" y="5651034"/>
              <a:ext cx="2755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2CBEE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Enriching lives. Providing opportunities.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7A5529-473E-DA22-B017-A62C98C8DD9D}"/>
                </a:ext>
              </a:extLst>
            </p:cNvPr>
            <p:cNvSpPr/>
            <p:nvPr/>
          </p:nvSpPr>
          <p:spPr>
            <a:xfrm rot="5400000">
              <a:off x="661067" y="6534822"/>
              <a:ext cx="560636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</p:grpSp>
    </p:spTree>
    <p:extLst>
      <p:ext uri="{BB962C8B-B14F-4D97-AF65-F5344CB8AC3E}">
        <p14:creationId xmlns:p14="http://schemas.microsoft.com/office/powerpoint/2010/main" val="313665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034" y="365125"/>
            <a:ext cx="8093766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3FB17-2523-E80B-E9BE-829E2168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25625"/>
            <a:ext cx="9723782" cy="4351338"/>
          </a:xfr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  <a:lvl2pPr>
              <a:defRPr baseline="0">
                <a:latin typeface="Open Sans" panose="020B0606030504020204" pitchFamily="34" charset="0"/>
              </a:defRPr>
            </a:lvl2pPr>
            <a:lvl3pPr>
              <a:defRPr baseline="0">
                <a:latin typeface="Open Sans" panose="020B0606030504020204" pitchFamily="34" charset="0"/>
              </a:defRPr>
            </a:lvl3pPr>
            <a:lvl4pPr>
              <a:defRPr baseline="0">
                <a:latin typeface="Open Sans" panose="020B0606030504020204" pitchFamily="34" charset="0"/>
              </a:defRPr>
            </a:lvl4pPr>
            <a:lvl5pPr>
              <a:defRPr baseline="0">
                <a:latin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 descr="NWABA logo with a blue line running vertically along the left side of the slide. ">
            <a:extLst>
              <a:ext uri="{FF2B5EF4-FFF2-40B4-BE49-F238E27FC236}">
                <a16:creationId xmlns:a16="http://schemas.microsoft.com/office/drawing/2014/main" id="{61E6E648-7A6E-FFB4-2E72-08B32A4432F8}"/>
              </a:ext>
            </a:extLst>
          </p:cNvPr>
          <p:cNvGrpSpPr/>
          <p:nvPr userDrawn="1"/>
        </p:nvGrpSpPr>
        <p:grpSpPr>
          <a:xfrm>
            <a:off x="342317" y="-1"/>
            <a:ext cx="2778921" cy="6858000"/>
            <a:chOff x="342317" y="-1"/>
            <a:chExt cx="2778921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8C0ECF-15C3-9090-1381-15C3A9A69A6D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317" y="365125"/>
              <a:ext cx="2778921" cy="118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154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8" y="365125"/>
            <a:ext cx="9723782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3FB17-2523-E80B-E9BE-829E2168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25625"/>
            <a:ext cx="9723782" cy="4351338"/>
          </a:xfr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  <a:lvl2pPr>
              <a:defRPr baseline="0">
                <a:latin typeface="Open Sans" panose="020B0606030504020204" pitchFamily="34" charset="0"/>
              </a:defRPr>
            </a:lvl2pPr>
            <a:lvl3pPr>
              <a:defRPr baseline="0">
                <a:latin typeface="Open Sans" panose="020B0606030504020204" pitchFamily="34" charset="0"/>
              </a:defRPr>
            </a:lvl3pPr>
            <a:lvl4pPr>
              <a:defRPr baseline="0">
                <a:latin typeface="Open Sans" panose="020B0606030504020204" pitchFamily="34" charset="0"/>
              </a:defRPr>
            </a:lvl4pPr>
            <a:lvl5pPr>
              <a:defRPr baseline="0">
                <a:latin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8C0ECF-15C3-9090-1381-15C3A9A69A6D}"/>
              </a:ext>
            </a:extLst>
          </p:cNvPr>
          <p:cNvSpPr/>
          <p:nvPr/>
        </p:nvSpPr>
        <p:spPr>
          <a:xfrm rot="5400000">
            <a:off x="751987" y="139700"/>
            <a:ext cx="365125" cy="85723"/>
          </a:xfrm>
          <a:prstGeom prst="rect">
            <a:avLst/>
          </a:prstGeom>
          <a:solidFill>
            <a:srgbClr val="2CB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5"/>
          </a:p>
        </p:txBody>
      </p:sp>
      <p:grpSp>
        <p:nvGrpSpPr>
          <p:cNvPr id="7" name="Group 6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8F787DB0-AB1A-A8F0-E070-5C791F7D6C34}"/>
              </a:ext>
            </a:extLst>
          </p:cNvPr>
          <p:cNvGrpSpPr/>
          <p:nvPr userDrawn="1"/>
        </p:nvGrpSpPr>
        <p:grpSpPr>
          <a:xfrm>
            <a:off x="342318" y="365125"/>
            <a:ext cx="1201978" cy="6492874"/>
            <a:chOff x="342318" y="365125"/>
            <a:chExt cx="1201978" cy="649287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21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034" y="365125"/>
            <a:ext cx="8093766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61E6E648-7A6E-FFB4-2E72-08B32A4432F8}"/>
              </a:ext>
            </a:extLst>
          </p:cNvPr>
          <p:cNvGrpSpPr/>
          <p:nvPr userDrawn="1"/>
        </p:nvGrpSpPr>
        <p:grpSpPr>
          <a:xfrm>
            <a:off x="342317" y="-1"/>
            <a:ext cx="2778921" cy="6858000"/>
            <a:chOff x="342317" y="-1"/>
            <a:chExt cx="2778921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8C0ECF-15C3-9090-1381-15C3A9A69A6D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317" y="365125"/>
              <a:ext cx="2778921" cy="1189267"/>
            </a:xfrm>
            <a:prstGeom prst="rect">
              <a:avLst/>
            </a:prstGeom>
          </p:spPr>
        </p:pic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982572-8344-E4FD-9464-34DCEF6DD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8162" y="1825625"/>
            <a:ext cx="4351638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94A37BB-BE96-F757-3810-ED77A1A84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3717" y="1825625"/>
            <a:ext cx="4650083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726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8" y="365125"/>
            <a:ext cx="9723782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8C0ECF-15C3-9090-1381-15C3A9A69A6D}"/>
              </a:ext>
            </a:extLst>
          </p:cNvPr>
          <p:cNvSpPr/>
          <p:nvPr/>
        </p:nvSpPr>
        <p:spPr>
          <a:xfrm rot="5400000">
            <a:off x="751987" y="139700"/>
            <a:ext cx="365125" cy="85723"/>
          </a:xfrm>
          <a:prstGeom prst="rect">
            <a:avLst/>
          </a:prstGeom>
          <a:solidFill>
            <a:srgbClr val="2CB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5"/>
          </a:p>
        </p:txBody>
      </p:sp>
      <p:grpSp>
        <p:nvGrpSpPr>
          <p:cNvPr id="3" name="Group 2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C8386A5B-045C-2E29-DB35-F13558455CB1}"/>
              </a:ext>
            </a:extLst>
          </p:cNvPr>
          <p:cNvGrpSpPr/>
          <p:nvPr userDrawn="1"/>
        </p:nvGrpSpPr>
        <p:grpSpPr>
          <a:xfrm>
            <a:off x="342318" y="365125"/>
            <a:ext cx="1201978" cy="6492874"/>
            <a:chOff x="342318" y="365125"/>
            <a:chExt cx="1201978" cy="649287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752504-FFC5-E847-83EA-CB55D40E9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8162" y="1825625"/>
            <a:ext cx="4351638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F0AA388-4042-AD6B-55CA-BE0ABFF57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3717" y="1825625"/>
            <a:ext cx="4650083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580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034" y="365125"/>
            <a:ext cx="8093766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61E6E648-7A6E-FFB4-2E72-08B32A4432F8}"/>
              </a:ext>
            </a:extLst>
          </p:cNvPr>
          <p:cNvGrpSpPr/>
          <p:nvPr userDrawn="1"/>
        </p:nvGrpSpPr>
        <p:grpSpPr>
          <a:xfrm>
            <a:off x="342317" y="-1"/>
            <a:ext cx="2778921" cy="6858000"/>
            <a:chOff x="342317" y="-1"/>
            <a:chExt cx="2778921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8C0ECF-15C3-9090-1381-15C3A9A69A6D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317" y="365125"/>
              <a:ext cx="2778921" cy="1189267"/>
            </a:xfrm>
            <a:prstGeom prst="rect">
              <a:avLst/>
            </a:prstGeom>
          </p:spPr>
        </p:pic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EEADAE-ACCF-0D0C-EA02-4FE5D7C17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8162" y="1825625"/>
            <a:ext cx="4351638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87B6BCCC-9C2B-A9AB-0E6C-A3D100FDF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3717" y="1825625"/>
            <a:ext cx="4650083" cy="4351338"/>
          </a:xfr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52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D866-0C1F-65EE-D912-092F6022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8" y="365125"/>
            <a:ext cx="9723782" cy="1325563"/>
          </a:xfrm>
        </p:spPr>
        <p:txBody>
          <a:bodyPr/>
          <a:lstStyle>
            <a:lvl1pPr>
              <a:defRPr baseline="0">
                <a:latin typeface="Neutraface Text Bold Alt" panose="02000800040000020004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2D72C-335E-16D9-B415-ABBCB9D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4248" y="6356350"/>
            <a:ext cx="2597152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83B3-AE84-8D35-2A95-E3276122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D2B0-C770-C60D-CDEB-8C9D0497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 descr="NWABA brand mark in upper left corner tied to a blue vertical line running along the left side of the slide.">
            <a:extLst>
              <a:ext uri="{FF2B5EF4-FFF2-40B4-BE49-F238E27FC236}">
                <a16:creationId xmlns:a16="http://schemas.microsoft.com/office/drawing/2014/main" id="{EEE493F9-8765-0638-B4B5-83F521E75495}"/>
              </a:ext>
            </a:extLst>
          </p:cNvPr>
          <p:cNvGrpSpPr/>
          <p:nvPr userDrawn="1"/>
        </p:nvGrpSpPr>
        <p:grpSpPr>
          <a:xfrm>
            <a:off x="342318" y="-1"/>
            <a:ext cx="1201978" cy="6858000"/>
            <a:chOff x="342318" y="-1"/>
            <a:chExt cx="1201978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8C0ECF-15C3-9090-1381-15C3A9A69A6D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489044-0F95-E25D-5DF0-8339A0FA0956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50AF847-59AF-207D-7D95-FF99A250ACA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747"/>
            <a:stretch/>
          </p:blipFill>
          <p:spPr>
            <a:xfrm>
              <a:off x="342318" y="365125"/>
              <a:ext cx="1201978" cy="1189267"/>
            </a:xfrm>
            <a:prstGeom prst="rect">
              <a:avLst/>
            </a:prstGeom>
          </p:spPr>
        </p:pic>
      </p:grp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334183C-F9D3-D798-C80D-9E0F2A98F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018" y="1681163"/>
            <a:ext cx="436755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B1AE01D-5947-EAE3-1F0E-A16FDB8A7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0018" y="2505075"/>
            <a:ext cx="4367557" cy="3684588"/>
          </a:xfrm>
        </p:spPr>
        <p:txBody>
          <a:bodyPr/>
          <a:lstStyle>
            <a:lvl1pPr>
              <a:defRPr b="0" i="0">
                <a:latin typeface="Neutraface Text Book" panose="02000600030000020004" pitchFamily="2" charset="77"/>
              </a:defRPr>
            </a:lvl1pPr>
            <a:lvl2pPr>
              <a:defRPr b="0" i="0">
                <a:latin typeface="Neutraface Text Book" panose="02000600030000020004" pitchFamily="2" charset="77"/>
              </a:defRPr>
            </a:lvl2pPr>
            <a:lvl3pPr>
              <a:defRPr b="0" i="0">
                <a:latin typeface="Neutraface Text Book" panose="02000600030000020004" pitchFamily="2" charset="77"/>
              </a:defRPr>
            </a:lvl3pPr>
            <a:lvl4pPr>
              <a:defRPr b="0" i="0">
                <a:latin typeface="Neutraface Text Book" panose="02000600030000020004" pitchFamily="2" charset="77"/>
              </a:defRPr>
            </a:lvl4pPr>
            <a:lvl5pPr>
              <a:defRPr b="0" i="0">
                <a:latin typeface="Neutraface Text Book" panose="02000600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01592E5-9D57-1CD0-8C70-FAD7E3794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66322" y="1681163"/>
            <a:ext cx="4389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EAB1DA79-F2FB-8C6C-134E-64C390A69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66322" y="2505075"/>
            <a:ext cx="4389066" cy="3684588"/>
          </a:xfrm>
        </p:spPr>
        <p:txBody>
          <a:bodyPr/>
          <a:lstStyle>
            <a:lvl1pPr>
              <a:defRPr b="0" i="0">
                <a:latin typeface="Neutraface Text Book" panose="02000600030000020004" pitchFamily="2" charset="77"/>
              </a:defRPr>
            </a:lvl1pPr>
            <a:lvl2pPr>
              <a:defRPr b="0" i="0">
                <a:latin typeface="Neutraface Text Book" panose="02000600030000020004" pitchFamily="2" charset="77"/>
              </a:defRPr>
            </a:lvl2pPr>
            <a:lvl3pPr>
              <a:defRPr b="0" i="0">
                <a:latin typeface="Neutraface Text Book" panose="02000600030000020004" pitchFamily="2" charset="77"/>
              </a:defRPr>
            </a:lvl3pPr>
            <a:lvl4pPr>
              <a:defRPr b="0" i="0">
                <a:latin typeface="Neutraface Text Book" panose="02000600030000020004" pitchFamily="2" charset="77"/>
              </a:defRPr>
            </a:lvl4pPr>
            <a:lvl5pPr>
              <a:defRPr b="0" i="0">
                <a:latin typeface="Neutraface Text Book" panose="02000600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820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013AB-B1F6-D6B1-678A-C1A5CD03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7410" y="6356350"/>
            <a:ext cx="2603989" cy="365125"/>
          </a:xfrm>
        </p:spPr>
        <p:txBody>
          <a:bodyPr/>
          <a:lstStyle/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1315A6-63AA-C820-71A1-E7914EC6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514CF-DA90-A45C-56BE-E49B322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 descr="NWABA logo with a blue line running vertically along the left side of the slide. NWABA tagline reads Enriching lives. Providing opportunities in the bottom left corner.">
            <a:extLst>
              <a:ext uri="{FF2B5EF4-FFF2-40B4-BE49-F238E27FC236}">
                <a16:creationId xmlns:a16="http://schemas.microsoft.com/office/drawing/2014/main" id="{9D235807-7084-6567-FEB0-161AD499E2DF}"/>
              </a:ext>
            </a:extLst>
          </p:cNvPr>
          <p:cNvGrpSpPr/>
          <p:nvPr userDrawn="1"/>
        </p:nvGrpSpPr>
        <p:grpSpPr>
          <a:xfrm>
            <a:off x="342317" y="-1"/>
            <a:ext cx="2778921" cy="6858000"/>
            <a:chOff x="342317" y="-1"/>
            <a:chExt cx="2778921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A656EE8-7624-6837-7498-C0D9EB439B8E}"/>
                </a:ext>
              </a:extLst>
            </p:cNvPr>
            <p:cNvSpPr/>
            <p:nvPr/>
          </p:nvSpPr>
          <p:spPr>
            <a:xfrm rot="5400000">
              <a:off x="751987" y="139700"/>
              <a:ext cx="365125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FB0C85-FAC1-4E02-3BE9-1AAFCFD9FDB5}"/>
                </a:ext>
              </a:extLst>
            </p:cNvPr>
            <p:cNvSpPr/>
            <p:nvPr/>
          </p:nvSpPr>
          <p:spPr>
            <a:xfrm rot="5400000">
              <a:off x="-1710420" y="4163334"/>
              <a:ext cx="5303607" cy="85723"/>
            </a:xfrm>
            <a:prstGeom prst="rect">
              <a:avLst/>
            </a:prstGeom>
            <a:solidFill>
              <a:srgbClr val="2CB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94" tIns="18047" rIns="36094" bIns="180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5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56DDCD-88AA-FA4A-7EB5-D723859C53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317" y="365125"/>
              <a:ext cx="2778921" cy="118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43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56F61D-42D2-4132-B441-D0592CAE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68A10-D78A-6163-3761-59D3B2E49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736F1-6A5E-46DE-6877-C93224F3F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C7F06-3C47-6746-9F96-315D48A6C1B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2C8AC-77AD-D255-B63E-F7F841CA7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3D0D8-EE4E-1571-A0F2-2DCA1E419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AA84-26AD-7342-9AF0-E2C0642C7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1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63" r:id="rId5"/>
    <p:sldLayoutId id="2147483662" r:id="rId6"/>
    <p:sldLayoutId id="2147483664" r:id="rId7"/>
    <p:sldLayoutId id="2147483665" r:id="rId8"/>
    <p:sldLayoutId id="2147483655" r:id="rId9"/>
    <p:sldLayoutId id="2147483666" r:id="rId10"/>
    <p:sldLayoutId id="2147483656" r:id="rId11"/>
    <p:sldLayoutId id="2147483657" r:id="rId12"/>
    <p:sldLayoutId id="2147483667" r:id="rId13"/>
    <p:sldLayoutId id="214748366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french@nwaba.or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akabza@nwaba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15BA-CFC8-5A3C-BA74-06C599094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485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Adapted PE Activities for Students with Visual Impairments - An Interactive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3DD8B-3DBF-939F-115F-94B0D882F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5" y="4284525"/>
            <a:ext cx="9144000" cy="1655762"/>
          </a:xfrm>
        </p:spPr>
        <p:txBody>
          <a:bodyPr/>
          <a:lstStyle/>
          <a:p>
            <a:r>
              <a:rPr lang="en-US" dirty="0"/>
              <a:t>Kirsten French &amp; Ashley Kabza</a:t>
            </a:r>
          </a:p>
          <a:p>
            <a:r>
              <a:rPr lang="en-US" dirty="0"/>
              <a:t>Northwest Association for Blind Athletes</a:t>
            </a:r>
          </a:p>
        </p:txBody>
      </p:sp>
    </p:spTree>
    <p:extLst>
      <p:ext uri="{BB962C8B-B14F-4D97-AF65-F5344CB8AC3E}">
        <p14:creationId xmlns:p14="http://schemas.microsoft.com/office/powerpoint/2010/main" val="3259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1A3A3-EF08-67F7-55CF-655C82BD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Application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D2D356-911D-1C02-4D95-1492586D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one PE skill or activity in your classroom</a:t>
            </a:r>
          </a:p>
          <a:p>
            <a:r>
              <a:rPr lang="en-US" dirty="0"/>
              <a:t>How are you going to apply what you learned today to make it accessible?</a:t>
            </a:r>
          </a:p>
          <a:p>
            <a:r>
              <a:rPr lang="en-US" dirty="0"/>
              <a:t>Share with the group to learn from one another!</a:t>
            </a:r>
          </a:p>
        </p:txBody>
      </p:sp>
    </p:spTree>
    <p:extLst>
      <p:ext uri="{BB962C8B-B14F-4D97-AF65-F5344CB8AC3E}">
        <p14:creationId xmlns:p14="http://schemas.microsoft.com/office/powerpoint/2010/main" val="214709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F1761-A554-F206-0790-3A37E66C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76706-0BF9-C3C3-5233-BF8FDCBA1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Questions, Our Answers</a:t>
            </a:r>
          </a:p>
        </p:txBody>
      </p:sp>
    </p:spTree>
    <p:extLst>
      <p:ext uri="{BB962C8B-B14F-4D97-AF65-F5344CB8AC3E}">
        <p14:creationId xmlns:p14="http://schemas.microsoft.com/office/powerpoint/2010/main" val="252698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B543-3B3E-EB82-1AB0-2A7EC154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D227C-CC28-E5A4-1E67-3797FBF5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Kirsten French</a:t>
            </a:r>
          </a:p>
          <a:p>
            <a:pPr lvl="1"/>
            <a:r>
              <a:rPr lang="en-US" dirty="0">
                <a:hlinkClick r:id="rId3"/>
              </a:rPr>
              <a:t>kfrench@nwaba.org</a:t>
            </a:r>
            <a:endParaRPr lang="en-US" dirty="0"/>
          </a:p>
          <a:p>
            <a:pPr lvl="1"/>
            <a:r>
              <a:rPr lang="en-US" dirty="0"/>
              <a:t>360-859-3116</a:t>
            </a:r>
          </a:p>
          <a:p>
            <a:r>
              <a:rPr lang="en-US" dirty="0"/>
              <a:t>Ashley Kabza</a:t>
            </a:r>
          </a:p>
          <a:p>
            <a:pPr lvl="1"/>
            <a:r>
              <a:rPr lang="en-US" dirty="0">
                <a:hlinkClick r:id="rId4"/>
              </a:rPr>
              <a:t>akabza@nwaba.org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360-984-5627	</a:t>
            </a:r>
          </a:p>
        </p:txBody>
      </p:sp>
    </p:spTree>
    <p:extLst>
      <p:ext uri="{BB962C8B-B14F-4D97-AF65-F5344CB8AC3E}">
        <p14:creationId xmlns:p14="http://schemas.microsoft.com/office/powerpoint/2010/main" val="310431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CD7F5-F0F0-06C1-F48E-BF9FEC1B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539D-2BCC-2BC8-210F-2DFF685D5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25625"/>
            <a:ext cx="9723782" cy="4351338"/>
          </a:xfrm>
        </p:spPr>
        <p:txBody>
          <a:bodyPr/>
          <a:lstStyle/>
          <a:p>
            <a:r>
              <a:rPr lang="en-US" dirty="0"/>
              <a:t>Kirsten French</a:t>
            </a:r>
          </a:p>
          <a:p>
            <a:pPr lvl="1"/>
            <a:r>
              <a:rPr lang="en-US" dirty="0"/>
              <a:t>Senior Programs Manager, Camp Spark &amp; Sports Adaptations</a:t>
            </a:r>
          </a:p>
          <a:p>
            <a:r>
              <a:rPr lang="en-US" dirty="0"/>
              <a:t>Ashley Kabza</a:t>
            </a:r>
          </a:p>
          <a:p>
            <a:pPr lvl="1"/>
            <a:r>
              <a:rPr lang="en-US" dirty="0"/>
              <a:t>Programs Manager, Sports Adaptations</a:t>
            </a:r>
          </a:p>
          <a:p>
            <a:r>
              <a:rPr lang="en-US" dirty="0"/>
              <a:t>Northwest Association for Blind Athletes</a:t>
            </a:r>
          </a:p>
          <a:p>
            <a:pPr lvl="1"/>
            <a:r>
              <a:rPr lang="en-US" dirty="0"/>
              <a:t>Mission</a:t>
            </a:r>
          </a:p>
          <a:p>
            <a:pPr lvl="1"/>
            <a:r>
              <a:rPr lang="en-US" dirty="0"/>
              <a:t>Sports Adaptations Program</a:t>
            </a:r>
          </a:p>
        </p:txBody>
      </p:sp>
    </p:spTree>
    <p:extLst>
      <p:ext uri="{BB962C8B-B14F-4D97-AF65-F5344CB8AC3E}">
        <p14:creationId xmlns:p14="http://schemas.microsoft.com/office/powerpoint/2010/main" val="53406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0A5588-05C7-1D74-BCB4-D384C033C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034" y="374269"/>
            <a:ext cx="8093766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78C45E-2B4D-5BED-D565-5A66AE80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16481"/>
            <a:ext cx="9723782" cy="4351338"/>
          </a:xfrm>
        </p:spPr>
        <p:txBody>
          <a:bodyPr>
            <a:normAutofit/>
          </a:bodyPr>
          <a:lstStyle/>
          <a:p>
            <a:r>
              <a:rPr lang="en-US" dirty="0"/>
              <a:t>Intro to APE</a:t>
            </a:r>
          </a:p>
          <a:p>
            <a:r>
              <a:rPr lang="en-US" dirty="0"/>
              <a:t>Teaching Methods</a:t>
            </a:r>
          </a:p>
          <a:p>
            <a:r>
              <a:rPr lang="en-US" dirty="0"/>
              <a:t>Teaching Progressions</a:t>
            </a:r>
          </a:p>
          <a:p>
            <a:r>
              <a:rPr lang="en-US" dirty="0"/>
              <a:t>General Adaptations – 3 E’s </a:t>
            </a:r>
          </a:p>
          <a:p>
            <a:r>
              <a:rPr lang="en-US" dirty="0"/>
              <a:t>Bocce</a:t>
            </a:r>
          </a:p>
          <a:p>
            <a:r>
              <a:rPr lang="en-US" dirty="0"/>
              <a:t>Classroom Application</a:t>
            </a:r>
          </a:p>
          <a:p>
            <a:r>
              <a:rPr lang="en-US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40075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2D85-C903-DB44-7639-730073F7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57448-C5E3-99E9-FFB6-2D0945F74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16481"/>
            <a:ext cx="9723782" cy="4351338"/>
          </a:xfrm>
        </p:spPr>
        <p:txBody>
          <a:bodyPr>
            <a:normAutofit/>
          </a:bodyPr>
          <a:lstStyle/>
          <a:p>
            <a:r>
              <a:rPr lang="en-US" dirty="0"/>
              <a:t>By the end of this presentation, attendees will be able to:</a:t>
            </a:r>
          </a:p>
          <a:p>
            <a:pPr lvl="1"/>
            <a:r>
              <a:rPr lang="en-US" dirty="0"/>
              <a:t>Identify key adaptations necessary to effectively include blind and low vision students in physical education.</a:t>
            </a:r>
          </a:p>
          <a:p>
            <a:pPr lvl="1"/>
            <a:r>
              <a:rPr lang="en-US" dirty="0"/>
              <a:t>Describe how at least three activities can be adapted to support the participation and engagement of blind and low vision students, including modifications to materials, instructions, and environmental factors.</a:t>
            </a:r>
          </a:p>
          <a:p>
            <a:pPr lvl="1"/>
            <a:r>
              <a:rPr lang="en-US" dirty="0"/>
              <a:t>Develop and propose at least one physical activity along with appropriate adaptations for blind and low vision students.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7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E88C-632E-4088-C16E-E56232CA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Adapted 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B880-444A-4649-C999-46C9B0D85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25625"/>
            <a:ext cx="9723782" cy="4351338"/>
          </a:xfrm>
        </p:spPr>
        <p:txBody>
          <a:bodyPr/>
          <a:lstStyle/>
          <a:p>
            <a:r>
              <a:rPr lang="en-US" dirty="0"/>
              <a:t>Right to access</a:t>
            </a:r>
          </a:p>
          <a:p>
            <a:r>
              <a:rPr lang="en-US" dirty="0"/>
              <a:t>Importance of PE and physical activity</a:t>
            </a:r>
          </a:p>
          <a:p>
            <a:r>
              <a:rPr lang="en-US" dirty="0"/>
              <a:t>Barriers</a:t>
            </a:r>
          </a:p>
          <a:p>
            <a:r>
              <a:rPr lang="en-US" dirty="0"/>
              <a:t>Considerations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4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8591F-91D1-1559-B112-4B988D81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06160-F06A-C497-0A33-4F36E5C41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25625"/>
            <a:ext cx="9723782" cy="4351338"/>
          </a:xfrm>
        </p:spPr>
        <p:txBody>
          <a:bodyPr/>
          <a:lstStyle/>
          <a:p>
            <a:r>
              <a:rPr lang="en-US" dirty="0"/>
              <a:t>Pre-teaching</a:t>
            </a:r>
          </a:p>
          <a:p>
            <a:r>
              <a:rPr lang="en-US" dirty="0"/>
              <a:t>Multiple modes of representation</a:t>
            </a:r>
          </a:p>
          <a:p>
            <a:r>
              <a:rPr lang="en-US" dirty="0"/>
              <a:t>Identify key outcomes</a:t>
            </a:r>
          </a:p>
          <a:p>
            <a:r>
              <a:rPr lang="en-US" dirty="0"/>
              <a:t>Assume capability</a:t>
            </a:r>
          </a:p>
          <a:p>
            <a:r>
              <a:rPr lang="en-US" dirty="0"/>
              <a:t>Maximize generalization</a:t>
            </a:r>
          </a:p>
          <a:p>
            <a:r>
              <a:rPr lang="en-US" dirty="0"/>
              <a:t>Incorporating choice</a:t>
            </a:r>
          </a:p>
        </p:txBody>
      </p:sp>
    </p:spTree>
    <p:extLst>
      <p:ext uri="{BB962C8B-B14F-4D97-AF65-F5344CB8AC3E}">
        <p14:creationId xmlns:p14="http://schemas.microsoft.com/office/powerpoint/2010/main" val="2718235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1B74-08F2-8ACA-4F2B-44F7067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Progressions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EF816-0FEC-A6A1-0182-4EC988A2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Verbal Descriptions</a:t>
            </a:r>
          </a:p>
          <a:p>
            <a:r>
              <a:rPr lang="en-US" dirty="0"/>
              <a:t>Verbal &amp; tactile cues</a:t>
            </a:r>
          </a:p>
          <a:p>
            <a:r>
              <a:rPr lang="en-US" dirty="0"/>
              <a:t>Tactile modeling (hand under hand)</a:t>
            </a:r>
          </a:p>
          <a:p>
            <a:r>
              <a:rPr lang="en-US" dirty="0"/>
              <a:t>Physical assistance (hand over hand)</a:t>
            </a:r>
          </a:p>
        </p:txBody>
      </p:sp>
    </p:spTree>
    <p:extLst>
      <p:ext uri="{BB962C8B-B14F-4D97-AF65-F5344CB8AC3E}">
        <p14:creationId xmlns:p14="http://schemas.microsoft.com/office/powerpoint/2010/main" val="1548157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39609-AF44-8C9A-00A5-F2AB062C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Adaptations – 3 E’s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4E33A-264A-3AB4-C884-3FD4B80B3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8" y="1814739"/>
            <a:ext cx="9723782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Education</a:t>
            </a:r>
          </a:p>
          <a:p>
            <a:pPr lvl="1"/>
            <a:r>
              <a:rPr lang="en-US" dirty="0"/>
              <a:t>Small sided games</a:t>
            </a:r>
          </a:p>
          <a:p>
            <a:pPr lvl="1"/>
            <a:r>
              <a:rPr lang="en-US" dirty="0"/>
              <a:t>Peer teaching</a:t>
            </a:r>
          </a:p>
          <a:p>
            <a:pPr lvl="1"/>
            <a:r>
              <a:rPr lang="en-US" dirty="0"/>
              <a:t>Creative planning</a:t>
            </a:r>
          </a:p>
          <a:p>
            <a:r>
              <a:rPr lang="en-US" dirty="0"/>
              <a:t>Environment</a:t>
            </a:r>
          </a:p>
          <a:p>
            <a:pPr lvl="1"/>
            <a:r>
              <a:rPr lang="en-US" dirty="0"/>
              <a:t>Lighting</a:t>
            </a:r>
          </a:p>
          <a:p>
            <a:pPr lvl="1"/>
            <a:r>
              <a:rPr lang="en-US" dirty="0"/>
              <a:t>Sound</a:t>
            </a:r>
          </a:p>
          <a:p>
            <a:pPr lvl="1"/>
            <a:r>
              <a:rPr lang="en-US" dirty="0"/>
              <a:t>Layout</a:t>
            </a:r>
          </a:p>
          <a:p>
            <a:r>
              <a:rPr lang="en-US" dirty="0"/>
              <a:t>Equipment</a:t>
            </a:r>
          </a:p>
          <a:p>
            <a:pPr lvl="1"/>
            <a:r>
              <a:rPr lang="en-US" dirty="0"/>
              <a:t>Color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Audible</a:t>
            </a:r>
          </a:p>
          <a:p>
            <a:pPr lvl="1"/>
            <a:r>
              <a:rPr lang="en-US" dirty="0"/>
              <a:t>Other adaptations</a:t>
            </a:r>
          </a:p>
        </p:txBody>
      </p:sp>
    </p:spTree>
    <p:extLst>
      <p:ext uri="{BB962C8B-B14F-4D97-AF65-F5344CB8AC3E}">
        <p14:creationId xmlns:p14="http://schemas.microsoft.com/office/powerpoint/2010/main" val="264581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26AF0-9177-17E1-7EFC-5739E4A4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Bocce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57AD6-EDB1-44F4-7A91-C4E235440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Bocce in PE</a:t>
            </a:r>
          </a:p>
        </p:txBody>
      </p:sp>
    </p:spTree>
    <p:extLst>
      <p:ext uri="{BB962C8B-B14F-4D97-AF65-F5344CB8AC3E}">
        <p14:creationId xmlns:p14="http://schemas.microsoft.com/office/powerpoint/2010/main" val="2874663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ea9132-0354-4bc7-a727-d423e55b6aeb" xsi:nil="true"/>
    <lcf76f155ced4ddcb4097134ff3c332f xmlns="88927a27-21db-4183-91db-25af619038d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6FD4B8D8BF646B4E14510A8F51AC0" ma:contentTypeVersion="18" ma:contentTypeDescription="Create a new document." ma:contentTypeScope="" ma:versionID="c93f0f98e9746f8f86b796935ee9bcaf">
  <xsd:schema xmlns:xsd="http://www.w3.org/2001/XMLSchema" xmlns:xs="http://www.w3.org/2001/XMLSchema" xmlns:p="http://schemas.microsoft.com/office/2006/metadata/properties" xmlns:ns2="88927a27-21db-4183-91db-25af619038d5" xmlns:ns3="edea9132-0354-4bc7-a727-d423e55b6aeb" targetNamespace="http://schemas.microsoft.com/office/2006/metadata/properties" ma:root="true" ma:fieldsID="2302db04cb87c47604670277d2953c8b" ns2:_="" ns3:_="">
    <xsd:import namespace="88927a27-21db-4183-91db-25af619038d5"/>
    <xsd:import namespace="edea9132-0354-4bc7-a727-d423e55b6a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a27-21db-4183-91db-25af619038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2f41f60-4322-4250-91e8-b03f13f34e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a9132-0354-4bc7-a727-d423e55b6a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d572775-471d-413f-88d9-61e8f27ed7c0}" ma:internalName="TaxCatchAll" ma:showField="CatchAllData" ma:web="edea9132-0354-4bc7-a727-d423e55b6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8F7A88-2523-445B-B05D-261F3EC8EB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34E039-BEB3-47A3-982B-C1F7FB843198}">
  <ds:schemaRefs>
    <ds:schemaRef ds:uri="http://schemas.microsoft.com/office/2006/metadata/properties"/>
    <ds:schemaRef ds:uri="http://schemas.microsoft.com/office/infopath/2007/PartnerControls"/>
    <ds:schemaRef ds:uri="edea9132-0354-4bc7-a727-d423e55b6aeb"/>
    <ds:schemaRef ds:uri="88927a27-21db-4183-91db-25af619038d5"/>
  </ds:schemaRefs>
</ds:datastoreItem>
</file>

<file path=customXml/itemProps3.xml><?xml version="1.0" encoding="utf-8"?>
<ds:datastoreItem xmlns:ds="http://schemas.openxmlformats.org/officeDocument/2006/customXml" ds:itemID="{539F4217-B405-4FE7-9583-FA8516DAA8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a27-21db-4183-91db-25af619038d5"/>
    <ds:schemaRef ds:uri="edea9132-0354-4bc7-a727-d423e55b6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309</Words>
  <Application>Microsoft Office PowerPoint</Application>
  <PresentationFormat>Widescreen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Neutraface Text Bold Alt</vt:lpstr>
      <vt:lpstr>Neutraface Text Book</vt:lpstr>
      <vt:lpstr>Open Sans</vt:lpstr>
      <vt:lpstr>Office Theme</vt:lpstr>
      <vt:lpstr>Adapted PE Activities for Students with Visual Impairments - An Interactive Training</vt:lpstr>
      <vt:lpstr>Introductions</vt:lpstr>
      <vt:lpstr>Agenda</vt:lpstr>
      <vt:lpstr>Objectives</vt:lpstr>
      <vt:lpstr>Intro to Adapted PE</vt:lpstr>
      <vt:lpstr>Teaching Methods</vt:lpstr>
      <vt:lpstr>Teaching Progressions</vt:lpstr>
      <vt:lpstr>General Adaptations – 3 E’s</vt:lpstr>
      <vt:lpstr>Bocce</vt:lpstr>
      <vt:lpstr>Classroom Application</vt:lpstr>
      <vt:lpstr>Q &amp; A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Coleman</dc:creator>
  <cp:lastModifiedBy>Kirsten French</cp:lastModifiedBy>
  <cp:revision>5</cp:revision>
  <dcterms:created xsi:type="dcterms:W3CDTF">2022-09-13T17:22:11Z</dcterms:created>
  <dcterms:modified xsi:type="dcterms:W3CDTF">2025-02-25T23:44:11Z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0x0101001D86FD4B8D8BF646B4E14510A8F51AC0</vt:lpwstr>
  </property>
  <property fmtid="{D5CDD505-2E9C-101B-9397-08002B2CF9AE}" pid="3" name="MediaServiceImageTags">
    <vt:lpwstr/>
  </property>
</Properties>
</file>