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68" r:id="rId5"/>
    <p:sldId id="286" r:id="rId6"/>
    <p:sldId id="260" r:id="rId7"/>
    <p:sldId id="266" r:id="rId8"/>
    <p:sldId id="281" r:id="rId9"/>
    <p:sldId id="262" r:id="rId10"/>
    <p:sldId id="264" r:id="rId11"/>
    <p:sldId id="280" r:id="rId12"/>
    <p:sldId id="287" r:id="rId13"/>
    <p:sldId id="265" r:id="rId14"/>
    <p:sldId id="288" r:id="rId15"/>
    <p:sldId id="272" r:id="rId16"/>
    <p:sldId id="271" r:id="rId17"/>
    <p:sldId id="270" r:id="rId18"/>
    <p:sldId id="279" r:id="rId19"/>
    <p:sldId id="284" r:id="rId20"/>
    <p:sldId id="27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574CD0-3B81-B704-E15F-6F297FC2AF51}" v="24" dt="2025-10-22T15:11:20.81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465" autoAdjust="0"/>
  </p:normalViewPr>
  <p:slideViewPr>
    <p:cSldViewPr snapToGrid="0">
      <p:cViewPr>
        <p:scale>
          <a:sx n="50" d="100"/>
          <a:sy n="50" d="100"/>
        </p:scale>
        <p:origin x="61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846A9-B0C7-4C0E-A551-B61FB0333BBC}" type="datetimeFigureOut">
              <a:rPr lang="en-US" smtClean="0"/>
              <a:t>10/24/2025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E52875-0F7E-4552-921A-BA7F53A63B40}" type="slidenum">
              <a:rPr lang="en-US" smtClean="0"/>
              <a:t>‹#›</a:t>
            </a:fld>
            <a:endParaRPr lang="en-US"/>
          </a:p>
        </p:txBody>
      </p:sp>
    </p:spTree>
    <p:extLst>
      <p:ext uri="{BB962C8B-B14F-4D97-AF65-F5344CB8AC3E}">
        <p14:creationId xmlns:p14="http://schemas.microsoft.com/office/powerpoint/2010/main" val="3622546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39438-A5CC-E37B-70DA-1A16EE6AB1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187E91-8298-77DC-B886-50E12D1A3D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6F9956-E2B9-84DD-B9A6-740D1A62A51C}"/>
              </a:ext>
            </a:extLst>
          </p:cNvPr>
          <p:cNvSpPr>
            <a:spLocks noGrp="1"/>
          </p:cNvSpPr>
          <p:nvPr>
            <p:ph type="body" idx="1"/>
          </p:nvPr>
        </p:nvSpPr>
        <p:spPr/>
        <p:txBody>
          <a:bodyPr/>
          <a:lstStyle/>
          <a:p>
            <a:pPr marL="171450" indent="-171450">
              <a:buFontTx/>
              <a:buChar char="-"/>
            </a:pPr>
            <a:endParaRPr lang="en-US" sz="1200" dirty="0"/>
          </a:p>
          <a:p>
            <a:pPr marL="171450" indent="-171450">
              <a:buFontTx/>
              <a:buChar char="-"/>
            </a:pPr>
            <a:endParaRPr lang="en-US" dirty="0"/>
          </a:p>
        </p:txBody>
      </p:sp>
      <p:sp>
        <p:nvSpPr>
          <p:cNvPr id="4" name="Slide Number Placeholder 3">
            <a:extLst>
              <a:ext uri="{FF2B5EF4-FFF2-40B4-BE49-F238E27FC236}">
                <a16:creationId xmlns:a16="http://schemas.microsoft.com/office/drawing/2014/main" id="{68239749-364F-2B75-3307-EAF142517A1D}"/>
              </a:ext>
            </a:extLst>
          </p:cNvPr>
          <p:cNvSpPr>
            <a:spLocks noGrp="1"/>
          </p:cNvSpPr>
          <p:nvPr>
            <p:ph type="sldNum" sz="quarter" idx="5"/>
          </p:nvPr>
        </p:nvSpPr>
        <p:spPr/>
        <p:txBody>
          <a:bodyPr/>
          <a:lstStyle/>
          <a:p>
            <a:fld id="{10E52875-0F7E-4552-921A-BA7F53A63B40}" type="slidenum">
              <a:rPr lang="en-US" smtClean="0"/>
              <a:t>2</a:t>
            </a:fld>
            <a:endParaRPr lang="en-US"/>
          </a:p>
        </p:txBody>
      </p:sp>
    </p:spTree>
    <p:extLst>
      <p:ext uri="{BB962C8B-B14F-4D97-AF65-F5344CB8AC3E}">
        <p14:creationId xmlns:p14="http://schemas.microsoft.com/office/powerpoint/2010/main" val="2699727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4930C3-1289-C113-CC4D-6F900E0367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E34262-2E98-C838-C95F-DB1194B057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AD6ED2-D866-957B-8F43-8870E521EF1D}"/>
              </a:ext>
            </a:extLst>
          </p:cNvPr>
          <p:cNvSpPr>
            <a:spLocks noGrp="1"/>
          </p:cNvSpPr>
          <p:nvPr>
            <p:ph type="body" idx="1"/>
          </p:nvPr>
        </p:nvSpPr>
        <p:spPr/>
        <p:txBody>
          <a:bodyPr/>
          <a:lstStyle/>
          <a:p>
            <a:pPr marL="171450" indent="-171450">
              <a:buFontTx/>
              <a:buChar char="-"/>
            </a:pPr>
            <a:endParaRPr lang="en-US" dirty="0"/>
          </a:p>
        </p:txBody>
      </p:sp>
      <p:sp>
        <p:nvSpPr>
          <p:cNvPr id="4" name="Slide Number Placeholder 3">
            <a:extLst>
              <a:ext uri="{FF2B5EF4-FFF2-40B4-BE49-F238E27FC236}">
                <a16:creationId xmlns:a16="http://schemas.microsoft.com/office/drawing/2014/main" id="{66D48353-263D-A9AC-BF7A-5A94930B1182}"/>
              </a:ext>
            </a:extLst>
          </p:cNvPr>
          <p:cNvSpPr>
            <a:spLocks noGrp="1"/>
          </p:cNvSpPr>
          <p:nvPr>
            <p:ph type="sldNum" sz="quarter" idx="5"/>
          </p:nvPr>
        </p:nvSpPr>
        <p:spPr/>
        <p:txBody>
          <a:bodyPr/>
          <a:lstStyle/>
          <a:p>
            <a:fld id="{10E52875-0F7E-4552-921A-BA7F53A63B40}" type="slidenum">
              <a:rPr lang="en-US" smtClean="0"/>
              <a:t>11</a:t>
            </a:fld>
            <a:endParaRPr lang="en-US"/>
          </a:p>
        </p:txBody>
      </p:sp>
    </p:spTree>
    <p:extLst>
      <p:ext uri="{BB962C8B-B14F-4D97-AF65-F5344CB8AC3E}">
        <p14:creationId xmlns:p14="http://schemas.microsoft.com/office/powerpoint/2010/main" val="1379471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E52875-0F7E-4552-921A-BA7F53A63B40}" type="slidenum">
              <a:rPr lang="en-US" smtClean="0"/>
              <a:t>12</a:t>
            </a:fld>
            <a:endParaRPr lang="en-US"/>
          </a:p>
        </p:txBody>
      </p:sp>
    </p:spTree>
    <p:extLst>
      <p:ext uri="{BB962C8B-B14F-4D97-AF65-F5344CB8AC3E}">
        <p14:creationId xmlns:p14="http://schemas.microsoft.com/office/powerpoint/2010/main" val="3842533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E52875-0F7E-4552-921A-BA7F53A63B40}" type="slidenum">
              <a:rPr lang="en-US" smtClean="0"/>
              <a:t>13</a:t>
            </a:fld>
            <a:endParaRPr lang="en-US"/>
          </a:p>
        </p:txBody>
      </p:sp>
    </p:spTree>
    <p:extLst>
      <p:ext uri="{BB962C8B-B14F-4D97-AF65-F5344CB8AC3E}">
        <p14:creationId xmlns:p14="http://schemas.microsoft.com/office/powerpoint/2010/main" val="1939373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E52875-0F7E-4552-921A-BA7F53A63B40}" type="slidenum">
              <a:rPr lang="en-US" smtClean="0"/>
              <a:t>15</a:t>
            </a:fld>
            <a:endParaRPr lang="en-US"/>
          </a:p>
        </p:txBody>
      </p:sp>
    </p:spTree>
    <p:extLst>
      <p:ext uri="{BB962C8B-B14F-4D97-AF65-F5344CB8AC3E}">
        <p14:creationId xmlns:p14="http://schemas.microsoft.com/office/powerpoint/2010/main" val="3136668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4D27CA-C60B-F316-011D-F03E00EB8B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0463A07-4BEA-ACBC-D31E-C8BC3BE2F8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3EF552-B687-3676-EB80-A5F5F3D70B70}"/>
              </a:ext>
            </a:extLst>
          </p:cNvPr>
          <p:cNvSpPr>
            <a:spLocks noGrp="1"/>
          </p:cNvSpPr>
          <p:nvPr>
            <p:ph type="body" idx="1"/>
          </p:nvPr>
        </p:nvSpPr>
        <p:spPr/>
        <p:txBody>
          <a:bodyPr/>
          <a:lstStyle/>
          <a:p>
            <a:pPr marL="285750" indent="-285750">
              <a:lnSpc>
                <a:spcPct val="90000"/>
              </a:lnSpc>
              <a:spcBef>
                <a:spcPts val="1000"/>
              </a:spcBef>
              <a:buFont typeface="Arial"/>
              <a:buChar char="•"/>
            </a:pPr>
            <a:endParaRPr lang="en-US" dirty="0"/>
          </a:p>
        </p:txBody>
      </p:sp>
      <p:sp>
        <p:nvSpPr>
          <p:cNvPr id="4" name="Slide Number Placeholder 3">
            <a:extLst>
              <a:ext uri="{FF2B5EF4-FFF2-40B4-BE49-F238E27FC236}">
                <a16:creationId xmlns:a16="http://schemas.microsoft.com/office/drawing/2014/main" id="{FF641F44-0C72-0860-8972-5AF050461612}"/>
              </a:ext>
            </a:extLst>
          </p:cNvPr>
          <p:cNvSpPr>
            <a:spLocks noGrp="1"/>
          </p:cNvSpPr>
          <p:nvPr>
            <p:ph type="sldNum" sz="quarter" idx="5"/>
          </p:nvPr>
        </p:nvSpPr>
        <p:spPr/>
        <p:txBody>
          <a:bodyPr/>
          <a:lstStyle/>
          <a:p>
            <a:fld id="{10E52875-0F7E-4552-921A-BA7F53A63B40}" type="slidenum">
              <a:rPr lang="en-US" smtClean="0"/>
              <a:t>16</a:t>
            </a:fld>
            <a:endParaRPr lang="en-US"/>
          </a:p>
        </p:txBody>
      </p:sp>
    </p:spTree>
    <p:extLst>
      <p:ext uri="{BB962C8B-B14F-4D97-AF65-F5344CB8AC3E}">
        <p14:creationId xmlns:p14="http://schemas.microsoft.com/office/powerpoint/2010/main" val="2750452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endParaRPr lang="en-US" dirty="0"/>
          </a:p>
        </p:txBody>
      </p:sp>
      <p:sp>
        <p:nvSpPr>
          <p:cNvPr id="4" name="Slide Number Placeholder 3"/>
          <p:cNvSpPr>
            <a:spLocks noGrp="1"/>
          </p:cNvSpPr>
          <p:nvPr>
            <p:ph type="sldNum" sz="quarter" idx="5"/>
          </p:nvPr>
        </p:nvSpPr>
        <p:spPr/>
        <p:txBody>
          <a:bodyPr/>
          <a:lstStyle/>
          <a:p>
            <a:fld id="{10E52875-0F7E-4552-921A-BA7F53A63B40}" type="slidenum">
              <a:rPr lang="en-US" smtClean="0"/>
              <a:t>3</a:t>
            </a:fld>
            <a:endParaRPr lang="en-US"/>
          </a:p>
        </p:txBody>
      </p:sp>
    </p:spTree>
    <p:extLst>
      <p:ext uri="{BB962C8B-B14F-4D97-AF65-F5344CB8AC3E}">
        <p14:creationId xmlns:p14="http://schemas.microsoft.com/office/powerpoint/2010/main" val="221645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sz="1200" dirty="0"/>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10E52875-0F7E-4552-921A-BA7F53A63B40}" type="slidenum">
              <a:rPr lang="en-US" smtClean="0"/>
              <a:t>4</a:t>
            </a:fld>
            <a:endParaRPr lang="en-US"/>
          </a:p>
        </p:txBody>
      </p:sp>
    </p:spTree>
    <p:extLst>
      <p:ext uri="{BB962C8B-B14F-4D97-AF65-F5344CB8AC3E}">
        <p14:creationId xmlns:p14="http://schemas.microsoft.com/office/powerpoint/2010/main" val="1239901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F620E9-C383-33A5-18DF-297004864C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0EBEC6-E34A-ED25-74A9-163E3C4916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B96CC2-854F-B08B-C14C-9431B16D33ED}"/>
              </a:ext>
            </a:extLst>
          </p:cNvPr>
          <p:cNvSpPr>
            <a:spLocks noGrp="1"/>
          </p:cNvSpPr>
          <p:nvPr>
            <p:ph type="body" idx="1"/>
          </p:nvPr>
        </p:nvSpPr>
        <p:spPr/>
        <p:txBody>
          <a:bodyPr/>
          <a:lstStyle/>
          <a:p>
            <a:pPr marL="342900" indent="-342900">
              <a:lnSpc>
                <a:spcPct val="90000"/>
              </a:lnSpc>
              <a:spcBef>
                <a:spcPts val="1000"/>
              </a:spcBef>
              <a:buFont typeface="Arial"/>
              <a:buChar char="•"/>
            </a:pPr>
            <a:endParaRPr lang="en-US" dirty="0"/>
          </a:p>
          <a:p>
            <a:pPr marL="342900" indent="-342900">
              <a:lnSpc>
                <a:spcPct val="90000"/>
              </a:lnSpc>
              <a:spcBef>
                <a:spcPts val="1000"/>
              </a:spcBef>
              <a:buFont typeface="Arial"/>
              <a:buChar char="•"/>
            </a:pPr>
            <a:endParaRPr lang="en-US" dirty="0"/>
          </a:p>
        </p:txBody>
      </p:sp>
      <p:sp>
        <p:nvSpPr>
          <p:cNvPr id="4" name="Slide Number Placeholder 3">
            <a:extLst>
              <a:ext uri="{FF2B5EF4-FFF2-40B4-BE49-F238E27FC236}">
                <a16:creationId xmlns:a16="http://schemas.microsoft.com/office/drawing/2014/main" id="{BA958218-4A46-57F0-AEFC-7E2D5CE0C4A1}"/>
              </a:ext>
            </a:extLst>
          </p:cNvPr>
          <p:cNvSpPr>
            <a:spLocks noGrp="1"/>
          </p:cNvSpPr>
          <p:nvPr>
            <p:ph type="sldNum" sz="quarter" idx="5"/>
          </p:nvPr>
        </p:nvSpPr>
        <p:spPr/>
        <p:txBody>
          <a:bodyPr/>
          <a:lstStyle/>
          <a:p>
            <a:fld id="{10E52875-0F7E-4552-921A-BA7F53A63B40}" type="slidenum">
              <a:rPr lang="en-US" smtClean="0"/>
              <a:t>5</a:t>
            </a:fld>
            <a:endParaRPr lang="en-US"/>
          </a:p>
        </p:txBody>
      </p:sp>
    </p:spTree>
    <p:extLst>
      <p:ext uri="{BB962C8B-B14F-4D97-AF65-F5344CB8AC3E}">
        <p14:creationId xmlns:p14="http://schemas.microsoft.com/office/powerpoint/2010/main" val="2170027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buFont typeface="Arial"/>
              <a:buChar char="•"/>
            </a:pPr>
            <a:endParaRPr lang="en-US" dirty="0"/>
          </a:p>
        </p:txBody>
      </p:sp>
      <p:sp>
        <p:nvSpPr>
          <p:cNvPr id="4" name="Slide Number Placeholder 3"/>
          <p:cNvSpPr>
            <a:spLocks noGrp="1"/>
          </p:cNvSpPr>
          <p:nvPr>
            <p:ph type="sldNum" sz="quarter" idx="5"/>
          </p:nvPr>
        </p:nvSpPr>
        <p:spPr/>
        <p:txBody>
          <a:bodyPr/>
          <a:lstStyle/>
          <a:p>
            <a:fld id="{10E52875-0F7E-4552-921A-BA7F53A63B40}" type="slidenum">
              <a:rPr lang="en-US" smtClean="0"/>
              <a:t>6</a:t>
            </a:fld>
            <a:endParaRPr lang="en-US"/>
          </a:p>
        </p:txBody>
      </p:sp>
    </p:spTree>
    <p:extLst>
      <p:ext uri="{BB962C8B-B14F-4D97-AF65-F5344CB8AC3E}">
        <p14:creationId xmlns:p14="http://schemas.microsoft.com/office/powerpoint/2010/main" val="775097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1000"/>
              </a:spcBef>
            </a:pPr>
            <a:endParaRPr lang="en-US" dirty="0"/>
          </a:p>
        </p:txBody>
      </p:sp>
      <p:sp>
        <p:nvSpPr>
          <p:cNvPr id="4" name="Slide Number Placeholder 3"/>
          <p:cNvSpPr>
            <a:spLocks noGrp="1"/>
          </p:cNvSpPr>
          <p:nvPr>
            <p:ph type="sldNum" sz="quarter" idx="5"/>
          </p:nvPr>
        </p:nvSpPr>
        <p:spPr/>
        <p:txBody>
          <a:bodyPr/>
          <a:lstStyle/>
          <a:p>
            <a:fld id="{10E52875-0F7E-4552-921A-BA7F53A63B40}" type="slidenum">
              <a:rPr lang="en-US" smtClean="0"/>
              <a:t>7</a:t>
            </a:fld>
            <a:endParaRPr lang="en-US"/>
          </a:p>
        </p:txBody>
      </p:sp>
    </p:spTree>
    <p:extLst>
      <p:ext uri="{BB962C8B-B14F-4D97-AF65-F5344CB8AC3E}">
        <p14:creationId xmlns:p14="http://schemas.microsoft.com/office/powerpoint/2010/main" val="3538682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E52875-0F7E-4552-921A-BA7F53A63B40}" type="slidenum">
              <a:rPr lang="en-US" smtClean="0"/>
              <a:t>8</a:t>
            </a:fld>
            <a:endParaRPr lang="en-US"/>
          </a:p>
        </p:txBody>
      </p:sp>
    </p:spTree>
    <p:extLst>
      <p:ext uri="{BB962C8B-B14F-4D97-AF65-F5344CB8AC3E}">
        <p14:creationId xmlns:p14="http://schemas.microsoft.com/office/powerpoint/2010/main" val="2465769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8D6D4-7049-DF54-3E2D-5C57D1703F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18025C8-D21C-B381-036B-CBB0D41BAC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A8BAE8-1BAB-7337-969C-824EAAF69B9F}"/>
              </a:ext>
            </a:extLst>
          </p:cNvPr>
          <p:cNvSpPr>
            <a:spLocks noGrp="1"/>
          </p:cNvSpPr>
          <p:nvPr>
            <p:ph type="body" idx="1"/>
          </p:nvPr>
        </p:nvSpPr>
        <p:spPr/>
        <p:txBody>
          <a:bodyPr/>
          <a:lstStyle/>
          <a:p>
            <a:pPr marL="171450" indent="-171450">
              <a:buFontTx/>
              <a:buChar char="-"/>
            </a:pPr>
            <a:endParaRPr lang="en-US" dirty="0"/>
          </a:p>
        </p:txBody>
      </p:sp>
      <p:sp>
        <p:nvSpPr>
          <p:cNvPr id="4" name="Slide Number Placeholder 3">
            <a:extLst>
              <a:ext uri="{FF2B5EF4-FFF2-40B4-BE49-F238E27FC236}">
                <a16:creationId xmlns:a16="http://schemas.microsoft.com/office/drawing/2014/main" id="{6C5AC2CF-E550-308D-DE37-E2291714470E}"/>
              </a:ext>
            </a:extLst>
          </p:cNvPr>
          <p:cNvSpPr>
            <a:spLocks noGrp="1"/>
          </p:cNvSpPr>
          <p:nvPr>
            <p:ph type="sldNum" sz="quarter" idx="5"/>
          </p:nvPr>
        </p:nvSpPr>
        <p:spPr/>
        <p:txBody>
          <a:bodyPr/>
          <a:lstStyle/>
          <a:p>
            <a:fld id="{10E52875-0F7E-4552-921A-BA7F53A63B40}" type="slidenum">
              <a:rPr lang="en-US" smtClean="0"/>
              <a:t>9</a:t>
            </a:fld>
            <a:endParaRPr lang="en-US"/>
          </a:p>
        </p:txBody>
      </p:sp>
    </p:spTree>
    <p:extLst>
      <p:ext uri="{BB962C8B-B14F-4D97-AF65-F5344CB8AC3E}">
        <p14:creationId xmlns:p14="http://schemas.microsoft.com/office/powerpoint/2010/main" val="1604998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E52875-0F7E-4552-921A-BA7F53A63B40}" type="slidenum">
              <a:rPr lang="en-US" smtClean="0"/>
              <a:t>10</a:t>
            </a:fld>
            <a:endParaRPr lang="en-US"/>
          </a:p>
        </p:txBody>
      </p:sp>
    </p:spTree>
    <p:extLst>
      <p:ext uri="{BB962C8B-B14F-4D97-AF65-F5344CB8AC3E}">
        <p14:creationId xmlns:p14="http://schemas.microsoft.com/office/powerpoint/2010/main" val="36440806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4.sv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98559F4-E149-3B04-F308-757DAE6CE234}"/>
              </a:ext>
            </a:extLst>
          </p:cNvPr>
          <p:cNvPicPr>
            <a:picLocks noChangeAspect="1"/>
          </p:cNvPicPr>
          <p:nvPr userDrawn="1"/>
        </p:nvPicPr>
        <p:blipFill>
          <a:blip r:embed="rId2">
            <a:extLst>
              <a:ext uri="{96DAC541-7B7A-43D3-8B79-37D633B846F1}">
                <asvg:svgBlip xmlns:asvg="http://schemas.microsoft.com/office/drawing/2016/SVG/main" r:embed="rId3"/>
              </a:ext>
            </a:extLst>
          </a:blip>
          <a:srcRect r="10872"/>
          <a:stretch/>
        </p:blipFill>
        <p:spPr>
          <a:xfrm>
            <a:off x="4042117" y="0"/>
            <a:ext cx="8149883" cy="6858000"/>
          </a:xfrm>
          <a:prstGeom prst="rect">
            <a:avLst/>
          </a:prstGeom>
        </p:spPr>
      </p:pic>
      <p:sp>
        <p:nvSpPr>
          <p:cNvPr id="2" name="Title 1">
            <a:extLst>
              <a:ext uri="{FF2B5EF4-FFF2-40B4-BE49-F238E27FC236}">
                <a16:creationId xmlns:a16="http://schemas.microsoft.com/office/drawing/2014/main" id="{DCB23D64-A70A-B267-55F5-4B8B476C31D8}"/>
              </a:ext>
            </a:extLst>
          </p:cNvPr>
          <p:cNvSpPr>
            <a:spLocks noGrp="1"/>
          </p:cNvSpPr>
          <p:nvPr>
            <p:ph type="ctrTitle" hasCustomPrompt="1"/>
          </p:nvPr>
        </p:nvSpPr>
        <p:spPr>
          <a:xfrm>
            <a:off x="224589" y="2069560"/>
            <a:ext cx="5678906" cy="1879166"/>
          </a:xfrm>
        </p:spPr>
        <p:txBody>
          <a:bodyPr anchor="b"/>
          <a:lstStyle>
            <a:lvl1pPr algn="l">
              <a:defRPr sz="6000">
                <a:latin typeface="Public Sans Black" pitchFamily="2" charset="0"/>
              </a:defRPr>
            </a:lvl1pPr>
          </a:lstStyle>
          <a:p>
            <a:r>
              <a:rPr lang="en-US"/>
              <a:t>Click to Edit Master Title</a:t>
            </a:r>
          </a:p>
        </p:txBody>
      </p:sp>
      <p:sp>
        <p:nvSpPr>
          <p:cNvPr id="3" name="Subtitle 2">
            <a:extLst>
              <a:ext uri="{FF2B5EF4-FFF2-40B4-BE49-F238E27FC236}">
                <a16:creationId xmlns:a16="http://schemas.microsoft.com/office/drawing/2014/main" id="{20B65338-0FC3-C0A2-287C-4DA8072427D8}"/>
              </a:ext>
            </a:extLst>
          </p:cNvPr>
          <p:cNvSpPr>
            <a:spLocks noGrp="1"/>
          </p:cNvSpPr>
          <p:nvPr>
            <p:ph type="subTitle" idx="1" hasCustomPrompt="1"/>
          </p:nvPr>
        </p:nvSpPr>
        <p:spPr>
          <a:xfrm>
            <a:off x="224589" y="4320869"/>
            <a:ext cx="4604085" cy="1158424"/>
          </a:xfrm>
        </p:spPr>
        <p:txBody>
          <a:bodyPr/>
          <a:lstStyle>
            <a:lvl1pPr marL="0" indent="0" algn="l">
              <a:buNone/>
              <a:defRPr sz="2400">
                <a:latin typeface="Public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a:t>
            </a:r>
          </a:p>
          <a:p>
            <a:r>
              <a:rPr lang="en-US"/>
              <a:t>text</a:t>
            </a:r>
          </a:p>
        </p:txBody>
      </p:sp>
      <p:sp>
        <p:nvSpPr>
          <p:cNvPr id="4" name="Date Placeholder 3">
            <a:extLst>
              <a:ext uri="{FF2B5EF4-FFF2-40B4-BE49-F238E27FC236}">
                <a16:creationId xmlns:a16="http://schemas.microsoft.com/office/drawing/2014/main" id="{B41D4155-4AB9-83DF-4CA4-A2B6EA0914FB}"/>
              </a:ext>
            </a:extLst>
          </p:cNvPr>
          <p:cNvSpPr>
            <a:spLocks noGrp="1"/>
          </p:cNvSpPr>
          <p:nvPr>
            <p:ph type="dt" sz="half" idx="10"/>
          </p:nvPr>
        </p:nvSpPr>
        <p:spPr>
          <a:xfrm>
            <a:off x="224589" y="6236607"/>
            <a:ext cx="2743200" cy="365125"/>
          </a:xfrm>
        </p:spPr>
        <p:txBody>
          <a:bodyPr/>
          <a:lstStyle>
            <a:lvl1pPr>
              <a:defRPr sz="1600">
                <a:solidFill>
                  <a:schemeClr val="tx1"/>
                </a:solidFill>
                <a:latin typeface="Public Sans" pitchFamily="2" charset="0"/>
              </a:defRPr>
            </a:lvl1pPr>
          </a:lstStyle>
          <a:p>
            <a:fld id="{28E63096-0634-41C2-B0AC-2BC2E994F306}" type="datetime4">
              <a:rPr lang="en-US" smtClean="0"/>
              <a:t>October 24, 2025</a:t>
            </a:fld>
            <a:endParaRPr lang="en-US"/>
          </a:p>
        </p:txBody>
      </p:sp>
      <p:pic>
        <p:nvPicPr>
          <p:cNvPr id="12" name="Graphic 11">
            <a:extLst>
              <a:ext uri="{FF2B5EF4-FFF2-40B4-BE49-F238E27FC236}">
                <a16:creationId xmlns:a16="http://schemas.microsoft.com/office/drawing/2014/main" id="{9998E657-3246-43C7-7A8F-76E3FE3AFF3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 y="0"/>
            <a:ext cx="3282462" cy="1697418"/>
          </a:xfrm>
          <a:prstGeom prst="rect">
            <a:avLst/>
          </a:prstGeom>
        </p:spPr>
      </p:pic>
    </p:spTree>
    <p:extLst>
      <p:ext uri="{BB962C8B-B14F-4D97-AF65-F5344CB8AC3E}">
        <p14:creationId xmlns:p14="http://schemas.microsoft.com/office/powerpoint/2010/main" val="1905968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57EE20-7A3D-D94E-15DA-BCF7D439468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F6A0364-8007-296E-04F5-169A2D0A44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D43CD5-742E-0490-FD76-0040E76B98F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CE14D4-D992-DCBF-3381-B2E24C0847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Graphic 9">
            <a:extLst>
              <a:ext uri="{FF2B5EF4-FFF2-40B4-BE49-F238E27FC236}">
                <a16:creationId xmlns:a16="http://schemas.microsoft.com/office/drawing/2014/main" id="{CF1F0406-B929-4363-E821-0635B00B7CA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60399" y="5904317"/>
            <a:ext cx="1576363" cy="815165"/>
          </a:xfrm>
          <a:prstGeom prst="rect">
            <a:avLst/>
          </a:prstGeom>
        </p:spPr>
      </p:pic>
    </p:spTree>
    <p:extLst>
      <p:ext uri="{BB962C8B-B14F-4D97-AF65-F5344CB8AC3E}">
        <p14:creationId xmlns:p14="http://schemas.microsoft.com/office/powerpoint/2010/main" val="1687045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BCF619-4C29-CEEC-E18A-15F4AF114686}"/>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623906D4-4DD3-6959-07C3-0DD5BB1DC7F4}"/>
              </a:ext>
            </a:extLst>
          </p:cNvPr>
          <p:cNvPicPr>
            <a:picLocks noChangeAspect="1"/>
          </p:cNvPicPr>
          <p:nvPr userDrawn="1"/>
        </p:nvPicPr>
        <p:blipFill>
          <a:blip r:embed="rId3"/>
          <a:srcRect l="53688" r="1"/>
          <a:stretch/>
        </p:blipFill>
        <p:spPr>
          <a:xfrm flipH="1">
            <a:off x="6545752" y="0"/>
            <a:ext cx="5646248" cy="6858000"/>
          </a:xfrm>
          <a:prstGeom prst="rect">
            <a:avLst/>
          </a:prstGeom>
        </p:spPr>
      </p:pic>
      <p:sp>
        <p:nvSpPr>
          <p:cNvPr id="2" name="Title 1">
            <a:extLst>
              <a:ext uri="{FF2B5EF4-FFF2-40B4-BE49-F238E27FC236}">
                <a16:creationId xmlns:a16="http://schemas.microsoft.com/office/drawing/2014/main" id="{4E4C4445-74D6-1C1D-9883-8253A0E8436B}"/>
              </a:ext>
            </a:extLst>
          </p:cNvPr>
          <p:cNvSpPr>
            <a:spLocks noGrp="1"/>
          </p:cNvSpPr>
          <p:nvPr>
            <p:ph type="title"/>
          </p:nvPr>
        </p:nvSpPr>
        <p:spPr>
          <a:xfrm>
            <a:off x="839788" y="457200"/>
            <a:ext cx="5256212" cy="1600200"/>
          </a:xfrm>
        </p:spPr>
        <p:txBody>
          <a:bodyPr anchor="b"/>
          <a:lstStyle>
            <a:lvl1pPr algn="l">
              <a:defRPr sz="3200"/>
            </a:lvl1pPr>
          </a:lstStyle>
          <a:p>
            <a:r>
              <a:rPr lang="en-US"/>
              <a:t>Click to edit Master title style</a:t>
            </a:r>
          </a:p>
        </p:txBody>
      </p:sp>
      <p:sp>
        <p:nvSpPr>
          <p:cNvPr id="4" name="Text Placeholder 3">
            <a:extLst>
              <a:ext uri="{FF2B5EF4-FFF2-40B4-BE49-F238E27FC236}">
                <a16:creationId xmlns:a16="http://schemas.microsoft.com/office/drawing/2014/main" id="{656002C7-72B9-F9E2-B3D4-155A0269CBB0}"/>
              </a:ext>
            </a:extLst>
          </p:cNvPr>
          <p:cNvSpPr>
            <a:spLocks noGrp="1"/>
          </p:cNvSpPr>
          <p:nvPr>
            <p:ph type="body" sz="half" idx="2"/>
          </p:nvPr>
        </p:nvSpPr>
        <p:spPr>
          <a:xfrm>
            <a:off x="839788" y="2057400"/>
            <a:ext cx="5256212" cy="4343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81B17B68-6708-BC24-D1F4-C1642DF2D331}"/>
              </a:ext>
            </a:extLst>
          </p:cNvPr>
          <p:cNvSpPr>
            <a:spLocks noGrp="1"/>
          </p:cNvSpPr>
          <p:nvPr>
            <p:ph type="pic" idx="1"/>
          </p:nvPr>
        </p:nvSpPr>
        <p:spPr>
          <a:xfrm>
            <a:off x="7237412" y="457200"/>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0" name="Graphic 9">
            <a:extLst>
              <a:ext uri="{FF2B5EF4-FFF2-40B4-BE49-F238E27FC236}">
                <a16:creationId xmlns:a16="http://schemas.microsoft.com/office/drawing/2014/main" id="{535B58C0-A9A1-7D7E-CFC6-CFA59700161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60399" y="5904317"/>
            <a:ext cx="1576363" cy="815165"/>
          </a:xfrm>
          <a:prstGeom prst="rect">
            <a:avLst/>
          </a:prstGeom>
        </p:spPr>
      </p:pic>
    </p:spTree>
    <p:extLst>
      <p:ext uri="{BB962C8B-B14F-4D97-AF65-F5344CB8AC3E}">
        <p14:creationId xmlns:p14="http://schemas.microsoft.com/office/powerpoint/2010/main" val="2062032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BCF619-4C29-CEEC-E18A-15F4AF11468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E4C4445-74D6-1C1D-9883-8253A0E8436B}"/>
              </a:ext>
            </a:extLst>
          </p:cNvPr>
          <p:cNvSpPr>
            <a:spLocks noGrp="1"/>
          </p:cNvSpPr>
          <p:nvPr>
            <p:ph type="title"/>
          </p:nvPr>
        </p:nvSpPr>
        <p:spPr>
          <a:xfrm>
            <a:off x="839788" y="457200"/>
            <a:ext cx="5256212" cy="16002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656002C7-72B9-F9E2-B3D4-155A0269CBB0}"/>
              </a:ext>
            </a:extLst>
          </p:cNvPr>
          <p:cNvSpPr>
            <a:spLocks noGrp="1"/>
          </p:cNvSpPr>
          <p:nvPr>
            <p:ph type="body" sz="half" idx="2"/>
          </p:nvPr>
        </p:nvSpPr>
        <p:spPr>
          <a:xfrm>
            <a:off x="839788" y="2057400"/>
            <a:ext cx="5256212" cy="43434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10" name="Graphic 9">
            <a:extLst>
              <a:ext uri="{FF2B5EF4-FFF2-40B4-BE49-F238E27FC236}">
                <a16:creationId xmlns:a16="http://schemas.microsoft.com/office/drawing/2014/main" id="{AA39C9BB-C828-7057-0E08-53DE2AD266D3}"/>
              </a:ext>
            </a:extLst>
          </p:cNvPr>
          <p:cNvPicPr>
            <a:picLocks noChangeAspect="1"/>
          </p:cNvPicPr>
          <p:nvPr userDrawn="1"/>
        </p:nvPicPr>
        <p:blipFill>
          <a:blip r:embed="rId3">
            <a:extLst>
              <a:ext uri="{96DAC541-7B7A-43D3-8B79-37D633B846F1}">
                <asvg:svgBlip xmlns:asvg="http://schemas.microsoft.com/office/drawing/2016/SVG/main" r:embed="rId4"/>
              </a:ext>
            </a:extLst>
          </a:blip>
          <a:srcRect b="14007"/>
          <a:stretch/>
        </p:blipFill>
        <p:spPr>
          <a:xfrm>
            <a:off x="6495525" y="1"/>
            <a:ext cx="5696475" cy="6857999"/>
          </a:xfrm>
          <a:prstGeom prst="rect">
            <a:avLst/>
          </a:prstGeom>
        </p:spPr>
      </p:pic>
      <p:sp>
        <p:nvSpPr>
          <p:cNvPr id="3" name="Picture Placeholder 2">
            <a:extLst>
              <a:ext uri="{FF2B5EF4-FFF2-40B4-BE49-F238E27FC236}">
                <a16:creationId xmlns:a16="http://schemas.microsoft.com/office/drawing/2014/main" id="{81B17B68-6708-BC24-D1F4-C1642DF2D331}"/>
              </a:ext>
            </a:extLst>
          </p:cNvPr>
          <p:cNvSpPr>
            <a:spLocks noGrp="1"/>
          </p:cNvSpPr>
          <p:nvPr>
            <p:ph type="pic" idx="1"/>
          </p:nvPr>
        </p:nvSpPr>
        <p:spPr>
          <a:xfrm>
            <a:off x="7237412" y="457200"/>
            <a:ext cx="4114800" cy="58498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1" name="Graphic 10">
            <a:extLst>
              <a:ext uri="{FF2B5EF4-FFF2-40B4-BE49-F238E27FC236}">
                <a16:creationId xmlns:a16="http://schemas.microsoft.com/office/drawing/2014/main" id="{965DE0CC-5459-613D-C0A5-A9BF60E5CF4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60399" y="5904317"/>
            <a:ext cx="1576363" cy="815165"/>
          </a:xfrm>
          <a:prstGeom prst="rect">
            <a:avLst/>
          </a:prstGeom>
        </p:spPr>
      </p:pic>
    </p:spTree>
    <p:extLst>
      <p:ext uri="{BB962C8B-B14F-4D97-AF65-F5344CB8AC3E}">
        <p14:creationId xmlns:p14="http://schemas.microsoft.com/office/powerpoint/2010/main" val="1328705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A3306D-9DD4-AA37-EF38-F6B97AB4876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10DC805-DF83-A0E9-B48D-E703C49EB2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0F158E-0AA3-07E1-F6F9-904A65290C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22803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4A3C3B5-F8D2-0290-72FA-D192803E248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Vertical Title 1">
            <a:extLst>
              <a:ext uri="{FF2B5EF4-FFF2-40B4-BE49-F238E27FC236}">
                <a16:creationId xmlns:a16="http://schemas.microsoft.com/office/drawing/2014/main" id="{B0BA8841-C72D-0BA7-581E-3432777ABFB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2F2B88-2C46-C981-8C84-327D673E43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5360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5EE88-22A6-7339-24CC-CF645F0F79AA}"/>
              </a:ext>
            </a:extLst>
          </p:cNvPr>
          <p:cNvSpPr>
            <a:spLocks noGrp="1"/>
          </p:cNvSpPr>
          <p:nvPr>
            <p:ph type="title"/>
          </p:nvPr>
        </p:nvSpPr>
        <p:spPr/>
        <p:txBody>
          <a:bodyPr/>
          <a:lstStyle/>
          <a:p>
            <a:r>
              <a:rPr lang="en-US"/>
              <a:t>Click to edit Master title style</a:t>
            </a:r>
          </a:p>
        </p:txBody>
      </p:sp>
      <p:pic>
        <p:nvPicPr>
          <p:cNvPr id="6" name="Picture 5">
            <a:extLst>
              <a:ext uri="{FF2B5EF4-FFF2-40B4-BE49-F238E27FC236}">
                <a16:creationId xmlns:a16="http://schemas.microsoft.com/office/drawing/2014/main" id="{C96591A2-0842-1E03-A628-D5F179486EB4}"/>
              </a:ext>
            </a:extLst>
          </p:cNvPr>
          <p:cNvPicPr>
            <a:picLocks noChangeAspect="1"/>
          </p:cNvPicPr>
          <p:nvPr userDrawn="1"/>
        </p:nvPicPr>
        <p:blipFill>
          <a:blip r:embed="rId2"/>
          <a:srcRect r="2670"/>
          <a:stretch/>
        </p:blipFill>
        <p:spPr>
          <a:xfrm>
            <a:off x="0" y="0"/>
            <a:ext cx="12192000" cy="7244862"/>
          </a:xfrm>
          <a:prstGeom prst="rect">
            <a:avLst/>
          </a:prstGeom>
        </p:spPr>
      </p:pic>
      <p:sp>
        <p:nvSpPr>
          <p:cNvPr id="7" name="Content Placeholder 2">
            <a:extLst>
              <a:ext uri="{FF2B5EF4-FFF2-40B4-BE49-F238E27FC236}">
                <a16:creationId xmlns:a16="http://schemas.microsoft.com/office/drawing/2014/main" id="{FB877830-E030-D55F-17BE-6A0F0C3F8074}"/>
              </a:ext>
            </a:extLst>
          </p:cNvPr>
          <p:cNvSpPr>
            <a:spLocks noGrp="1"/>
          </p:cNvSpPr>
          <p:nvPr>
            <p:ph idx="1"/>
          </p:nvPr>
        </p:nvSpPr>
        <p:spPr>
          <a:xfrm>
            <a:off x="838200" y="1825625"/>
            <a:ext cx="9037320" cy="2380615"/>
          </a:xfrm>
        </p:spPr>
        <p:txBody>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25664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2A06FC2-7416-52FA-A607-C20DA2CE9413}"/>
              </a:ext>
            </a:extLst>
          </p:cNvPr>
          <p:cNvPicPr>
            <a:picLocks noChangeAspect="1"/>
          </p:cNvPicPr>
          <p:nvPr userDrawn="1"/>
        </p:nvPicPr>
        <p:blipFill>
          <a:blip r:embed="rId2"/>
          <a:srcRect l="-1904" r="2946"/>
          <a:stretch/>
        </p:blipFill>
        <p:spPr>
          <a:xfrm>
            <a:off x="320040" y="0"/>
            <a:ext cx="11871960" cy="6858000"/>
          </a:xfrm>
          <a:prstGeom prst="rect">
            <a:avLst/>
          </a:prstGeom>
        </p:spPr>
      </p:pic>
      <p:sp>
        <p:nvSpPr>
          <p:cNvPr id="2" name="Title 1">
            <a:extLst>
              <a:ext uri="{FF2B5EF4-FFF2-40B4-BE49-F238E27FC236}">
                <a16:creationId xmlns:a16="http://schemas.microsoft.com/office/drawing/2014/main" id="{09E5EE88-22A6-7339-24CC-CF645F0F79AA}"/>
              </a:ext>
            </a:extLst>
          </p:cNvPr>
          <p:cNvSpPr>
            <a:spLocks noGrp="1"/>
          </p:cNvSpPr>
          <p:nvPr>
            <p:ph type="title"/>
          </p:nvPr>
        </p:nvSpPr>
        <p:spPr/>
        <p:txBody>
          <a:bodyPr/>
          <a:lstStyle/>
          <a:p>
            <a:r>
              <a:rPr lang="en-US"/>
              <a:t>Click to edit Master title style</a:t>
            </a:r>
          </a:p>
        </p:txBody>
      </p:sp>
      <p:sp>
        <p:nvSpPr>
          <p:cNvPr id="8" name="Content Placeholder 2">
            <a:extLst>
              <a:ext uri="{FF2B5EF4-FFF2-40B4-BE49-F238E27FC236}">
                <a16:creationId xmlns:a16="http://schemas.microsoft.com/office/drawing/2014/main" id="{33E02BD0-FC3E-D9FD-E63F-2CFE0444DA23}"/>
              </a:ext>
            </a:extLst>
          </p:cNvPr>
          <p:cNvSpPr>
            <a:spLocks noGrp="1"/>
          </p:cNvSpPr>
          <p:nvPr>
            <p:ph idx="1"/>
          </p:nvPr>
        </p:nvSpPr>
        <p:spPr>
          <a:xfrm>
            <a:off x="838201" y="1825625"/>
            <a:ext cx="879816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Graphic 9">
            <a:extLst>
              <a:ext uri="{FF2B5EF4-FFF2-40B4-BE49-F238E27FC236}">
                <a16:creationId xmlns:a16="http://schemas.microsoft.com/office/drawing/2014/main" id="{8AC4C788-5BEB-9D7D-6FC8-917373C183A5}"/>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60399" y="5904317"/>
            <a:ext cx="1576363" cy="815165"/>
          </a:xfrm>
          <a:prstGeom prst="rect">
            <a:avLst/>
          </a:prstGeom>
        </p:spPr>
      </p:pic>
    </p:spTree>
    <p:extLst>
      <p:ext uri="{BB962C8B-B14F-4D97-AF65-F5344CB8AC3E}">
        <p14:creationId xmlns:p14="http://schemas.microsoft.com/office/powerpoint/2010/main" val="32506473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61DB52-9504-533D-65AC-56531C78A574}"/>
              </a:ext>
            </a:extLst>
          </p:cNvPr>
          <p:cNvPicPr>
            <a:picLocks noChangeAspect="1"/>
          </p:cNvPicPr>
          <p:nvPr userDrawn="1"/>
        </p:nvPicPr>
        <p:blipFill>
          <a:blip r:embed="rId2"/>
          <a:srcRect l="53689" r="9773"/>
          <a:stretch/>
        </p:blipFill>
        <p:spPr>
          <a:xfrm flipH="1">
            <a:off x="7737230" y="0"/>
            <a:ext cx="4454770" cy="6858000"/>
          </a:xfrm>
          <a:prstGeom prst="rect">
            <a:avLst/>
          </a:prstGeom>
        </p:spPr>
      </p:pic>
      <p:sp>
        <p:nvSpPr>
          <p:cNvPr id="2" name="Title 1">
            <a:extLst>
              <a:ext uri="{FF2B5EF4-FFF2-40B4-BE49-F238E27FC236}">
                <a16:creationId xmlns:a16="http://schemas.microsoft.com/office/drawing/2014/main" id="{09E5EE88-22A6-7339-24CC-CF645F0F79AA}"/>
              </a:ext>
            </a:extLst>
          </p:cNvPr>
          <p:cNvSpPr>
            <a:spLocks noGrp="1"/>
          </p:cNvSpPr>
          <p:nvPr>
            <p:ph type="title"/>
          </p:nvPr>
        </p:nvSpPr>
        <p:spPr>
          <a:xfrm>
            <a:off x="838200" y="365125"/>
            <a:ext cx="6711461" cy="1325563"/>
          </a:xfrm>
        </p:spPr>
        <p:txBody>
          <a:bodyPr/>
          <a:lstStyle/>
          <a:p>
            <a:r>
              <a:rPr lang="en-US"/>
              <a:t>Click to edit Master title</a:t>
            </a:r>
          </a:p>
        </p:txBody>
      </p:sp>
      <p:sp>
        <p:nvSpPr>
          <p:cNvPr id="8" name="Content Placeholder 2">
            <a:extLst>
              <a:ext uri="{FF2B5EF4-FFF2-40B4-BE49-F238E27FC236}">
                <a16:creationId xmlns:a16="http://schemas.microsoft.com/office/drawing/2014/main" id="{33E02BD0-FC3E-D9FD-E63F-2CFE0444DA23}"/>
              </a:ext>
            </a:extLst>
          </p:cNvPr>
          <p:cNvSpPr>
            <a:spLocks noGrp="1"/>
          </p:cNvSpPr>
          <p:nvPr>
            <p:ph idx="1"/>
          </p:nvPr>
        </p:nvSpPr>
        <p:spPr>
          <a:xfrm>
            <a:off x="838201" y="1825625"/>
            <a:ext cx="671146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Graphic 4">
            <a:extLst>
              <a:ext uri="{FF2B5EF4-FFF2-40B4-BE49-F238E27FC236}">
                <a16:creationId xmlns:a16="http://schemas.microsoft.com/office/drawing/2014/main" id="{72B2066C-D712-5B92-6AA1-4A65AE17873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60399" y="5904317"/>
            <a:ext cx="1576363" cy="815165"/>
          </a:xfrm>
          <a:prstGeom prst="rect">
            <a:avLst/>
          </a:prstGeom>
        </p:spPr>
      </p:pic>
    </p:spTree>
    <p:extLst>
      <p:ext uri="{BB962C8B-B14F-4D97-AF65-F5344CB8AC3E}">
        <p14:creationId xmlns:p14="http://schemas.microsoft.com/office/powerpoint/2010/main" val="1813979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098559F4-E149-3B04-F308-757DAE6CE234}"/>
              </a:ext>
            </a:extLst>
          </p:cNvPr>
          <p:cNvPicPr>
            <a:picLocks noChangeAspect="1"/>
          </p:cNvPicPr>
          <p:nvPr userDrawn="1"/>
        </p:nvPicPr>
        <p:blipFill>
          <a:blip r:embed="rId2">
            <a:extLst>
              <a:ext uri="{96DAC541-7B7A-43D3-8B79-37D633B846F1}">
                <asvg:svgBlip xmlns:asvg="http://schemas.microsoft.com/office/drawing/2016/SVG/main" r:embed="rId3"/>
              </a:ext>
            </a:extLst>
          </a:blip>
          <a:srcRect r="10872"/>
          <a:stretch/>
        </p:blipFill>
        <p:spPr>
          <a:xfrm>
            <a:off x="4042117" y="0"/>
            <a:ext cx="8149883" cy="6858000"/>
          </a:xfrm>
          <a:prstGeom prst="rect">
            <a:avLst/>
          </a:prstGeom>
        </p:spPr>
      </p:pic>
      <p:sp>
        <p:nvSpPr>
          <p:cNvPr id="2" name="Title 1">
            <a:extLst>
              <a:ext uri="{FF2B5EF4-FFF2-40B4-BE49-F238E27FC236}">
                <a16:creationId xmlns:a16="http://schemas.microsoft.com/office/drawing/2014/main" id="{DCB23D64-A70A-B267-55F5-4B8B476C31D8}"/>
              </a:ext>
            </a:extLst>
          </p:cNvPr>
          <p:cNvSpPr>
            <a:spLocks noGrp="1"/>
          </p:cNvSpPr>
          <p:nvPr>
            <p:ph type="ctrTitle" hasCustomPrompt="1"/>
          </p:nvPr>
        </p:nvSpPr>
        <p:spPr>
          <a:xfrm>
            <a:off x="224589" y="2069560"/>
            <a:ext cx="5678906" cy="1697418"/>
          </a:xfrm>
        </p:spPr>
        <p:txBody>
          <a:bodyPr anchor="b"/>
          <a:lstStyle>
            <a:lvl1pPr algn="l">
              <a:defRPr sz="6000">
                <a:latin typeface="Public Sans Black" pitchFamily="2" charset="0"/>
              </a:defRPr>
            </a:lvl1pPr>
          </a:lstStyle>
          <a:p>
            <a:r>
              <a:rPr lang="en-US"/>
              <a:t>Click to Edit Master Title</a:t>
            </a:r>
          </a:p>
        </p:txBody>
      </p:sp>
      <p:sp>
        <p:nvSpPr>
          <p:cNvPr id="3" name="Subtitle 2">
            <a:extLst>
              <a:ext uri="{FF2B5EF4-FFF2-40B4-BE49-F238E27FC236}">
                <a16:creationId xmlns:a16="http://schemas.microsoft.com/office/drawing/2014/main" id="{20B65338-0FC3-C0A2-287C-4DA8072427D8}"/>
              </a:ext>
            </a:extLst>
          </p:cNvPr>
          <p:cNvSpPr>
            <a:spLocks noGrp="1"/>
          </p:cNvSpPr>
          <p:nvPr>
            <p:ph type="subTitle" idx="1" hasCustomPrompt="1"/>
          </p:nvPr>
        </p:nvSpPr>
        <p:spPr>
          <a:xfrm>
            <a:off x="224589" y="4539237"/>
            <a:ext cx="4604085" cy="1297301"/>
          </a:xfrm>
        </p:spPr>
        <p:txBody>
          <a:bodyPr/>
          <a:lstStyle>
            <a:lvl1pPr marL="0" indent="0" algn="l">
              <a:buNone/>
              <a:defRPr sz="2400">
                <a:latin typeface="Public Sans"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a:t>
            </a:r>
          </a:p>
          <a:p>
            <a:r>
              <a:rPr lang="en-US"/>
              <a:t>Text</a:t>
            </a:r>
          </a:p>
          <a:p>
            <a:r>
              <a:rPr lang="en-US"/>
              <a:t>Text</a:t>
            </a:r>
          </a:p>
          <a:p>
            <a:endParaRPr lang="en-US"/>
          </a:p>
        </p:txBody>
      </p:sp>
      <p:sp>
        <p:nvSpPr>
          <p:cNvPr id="4" name="Date Placeholder 3">
            <a:extLst>
              <a:ext uri="{FF2B5EF4-FFF2-40B4-BE49-F238E27FC236}">
                <a16:creationId xmlns:a16="http://schemas.microsoft.com/office/drawing/2014/main" id="{B41D4155-4AB9-83DF-4CA4-A2B6EA0914FB}"/>
              </a:ext>
            </a:extLst>
          </p:cNvPr>
          <p:cNvSpPr>
            <a:spLocks noGrp="1"/>
          </p:cNvSpPr>
          <p:nvPr>
            <p:ph type="dt" sz="half" idx="10"/>
          </p:nvPr>
        </p:nvSpPr>
        <p:spPr>
          <a:xfrm>
            <a:off x="224589" y="6236607"/>
            <a:ext cx="2743200" cy="365125"/>
          </a:xfrm>
        </p:spPr>
        <p:txBody>
          <a:bodyPr/>
          <a:lstStyle>
            <a:lvl1pPr>
              <a:defRPr sz="1600">
                <a:solidFill>
                  <a:schemeClr val="tx1"/>
                </a:solidFill>
                <a:latin typeface="Public Sans" pitchFamily="2" charset="0"/>
              </a:defRPr>
            </a:lvl1pPr>
          </a:lstStyle>
          <a:p>
            <a:fld id="{885BD151-2215-4627-87EF-273821E1FC93}" type="datetime4">
              <a:rPr lang="en-US" smtClean="0"/>
              <a:t>October 24, 2025</a:t>
            </a:fld>
            <a:endParaRPr lang="en-US"/>
          </a:p>
        </p:txBody>
      </p:sp>
      <p:pic>
        <p:nvPicPr>
          <p:cNvPr id="12" name="Graphic 11">
            <a:extLst>
              <a:ext uri="{FF2B5EF4-FFF2-40B4-BE49-F238E27FC236}">
                <a16:creationId xmlns:a16="http://schemas.microsoft.com/office/drawing/2014/main" id="{9998E657-3246-43C7-7A8F-76E3FE3AFF3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 y="0"/>
            <a:ext cx="3282462" cy="1697418"/>
          </a:xfrm>
          <a:prstGeom prst="rect">
            <a:avLst/>
          </a:prstGeom>
        </p:spPr>
      </p:pic>
      <p:sp>
        <p:nvSpPr>
          <p:cNvPr id="5" name="Picture Placeholder 2">
            <a:extLst>
              <a:ext uri="{FF2B5EF4-FFF2-40B4-BE49-F238E27FC236}">
                <a16:creationId xmlns:a16="http://schemas.microsoft.com/office/drawing/2014/main" id="{66772448-E62E-15C3-23D2-32EC0C21719C}"/>
              </a:ext>
            </a:extLst>
          </p:cNvPr>
          <p:cNvSpPr>
            <a:spLocks noGrp="1"/>
          </p:cNvSpPr>
          <p:nvPr>
            <p:ph type="pic" idx="11"/>
          </p:nvPr>
        </p:nvSpPr>
        <p:spPr>
          <a:xfrm>
            <a:off x="7284304" y="457200"/>
            <a:ext cx="4114800" cy="584981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606990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20EAE6-D48A-4932-40F1-F140A2A53199}"/>
              </a:ext>
            </a:extLst>
          </p:cNvPr>
          <p:cNvSpPr>
            <a:spLocks noGrp="1"/>
          </p:cNvSpPr>
          <p:nvPr>
            <p:ph type="sldNum" sz="quarter" idx="12"/>
          </p:nvPr>
        </p:nvSpPr>
        <p:spPr/>
        <p:txBody>
          <a:bodyPr/>
          <a:lstStyle/>
          <a:p>
            <a:fld id="{5629C4D5-7F88-4CF3-8A48-C59987935709}" type="slidenum">
              <a:rPr lang="en-US" smtClean="0"/>
              <a:t>‹#›</a:t>
            </a:fld>
            <a:endParaRPr lang="en-US"/>
          </a:p>
        </p:txBody>
      </p:sp>
      <p:pic>
        <p:nvPicPr>
          <p:cNvPr id="8" name="Graphic 7">
            <a:extLst>
              <a:ext uri="{FF2B5EF4-FFF2-40B4-BE49-F238E27FC236}">
                <a16:creationId xmlns:a16="http://schemas.microsoft.com/office/drawing/2014/main" id="{F27CC6C2-FAA5-1F55-00FA-2E3439B218D1}"/>
              </a:ext>
            </a:extLst>
          </p:cNvPr>
          <p:cNvPicPr>
            <a:picLocks noChangeAspect="1"/>
          </p:cNvPicPr>
          <p:nvPr userDrawn="1"/>
        </p:nvPicPr>
        <p:blipFill>
          <a:blip r:embed="rId2">
            <a:extLst>
              <a:ext uri="{96DAC541-7B7A-43D3-8B79-37D633B846F1}">
                <asvg:svgBlip xmlns:asvg="http://schemas.microsoft.com/office/drawing/2016/SVG/main" r:embed="rId3"/>
              </a:ext>
            </a:extLst>
          </a:blip>
          <a:srcRect t="26454"/>
          <a:stretch/>
        </p:blipFill>
        <p:spPr>
          <a:xfrm>
            <a:off x="0" y="4384431"/>
            <a:ext cx="12192000" cy="2473569"/>
          </a:xfrm>
          <a:prstGeom prst="rect">
            <a:avLst/>
          </a:prstGeom>
        </p:spPr>
      </p:pic>
      <p:sp>
        <p:nvSpPr>
          <p:cNvPr id="2" name="Title 1">
            <a:extLst>
              <a:ext uri="{FF2B5EF4-FFF2-40B4-BE49-F238E27FC236}">
                <a16:creationId xmlns:a16="http://schemas.microsoft.com/office/drawing/2014/main" id="{C73AA81D-80D3-AEB1-C3D5-0BA0F08242F9}"/>
              </a:ext>
            </a:extLst>
          </p:cNvPr>
          <p:cNvSpPr>
            <a:spLocks noGrp="1"/>
          </p:cNvSpPr>
          <p:nvPr>
            <p:ph type="ctrTitle" hasCustomPrompt="1"/>
          </p:nvPr>
        </p:nvSpPr>
        <p:spPr>
          <a:xfrm>
            <a:off x="304801" y="2227669"/>
            <a:ext cx="10219406" cy="813255"/>
          </a:xfrm>
        </p:spPr>
        <p:txBody>
          <a:bodyPr anchor="t">
            <a:normAutofit/>
          </a:bodyPr>
          <a:lstStyle>
            <a:lvl1pPr algn="l">
              <a:defRPr/>
            </a:lvl1pPr>
          </a:lstStyle>
          <a:p>
            <a:pPr algn="l">
              <a:lnSpc>
                <a:spcPct val="70000"/>
              </a:lnSpc>
              <a:spcAft>
                <a:spcPts val="600"/>
              </a:spcAft>
            </a:pPr>
            <a:r>
              <a:rPr lang="en-US" b="1">
                <a:latin typeface="Public Sans Black" pitchFamily="2" charset="77"/>
              </a:rPr>
              <a:t>Sports Make Us More</a:t>
            </a:r>
          </a:p>
        </p:txBody>
      </p:sp>
      <p:sp>
        <p:nvSpPr>
          <p:cNvPr id="3" name="Title 1">
            <a:extLst>
              <a:ext uri="{FF2B5EF4-FFF2-40B4-BE49-F238E27FC236}">
                <a16:creationId xmlns:a16="http://schemas.microsoft.com/office/drawing/2014/main" id="{05E3CCED-BA04-E6FE-6F55-A38FBDF360EB}"/>
              </a:ext>
            </a:extLst>
          </p:cNvPr>
          <p:cNvSpPr txBox="1">
            <a:spLocks/>
          </p:cNvSpPr>
          <p:nvPr userDrawn="1"/>
        </p:nvSpPr>
        <p:spPr>
          <a:xfrm>
            <a:off x="304800" y="3711803"/>
            <a:ext cx="10219407" cy="672628"/>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spcAft>
                <a:spcPts val="600"/>
              </a:spcAft>
            </a:pPr>
            <a:r>
              <a:rPr lang="en-US" sz="3600">
                <a:latin typeface="Public Sans Light" pitchFamily="2" charset="77"/>
              </a:rPr>
              <a:t>Sample </a:t>
            </a:r>
            <a:r>
              <a:rPr lang="en-US" sz="3600" err="1">
                <a:latin typeface="Public Sans Light" pitchFamily="2" charset="77"/>
              </a:rPr>
              <a:t>Subheadline</a:t>
            </a:r>
            <a:endParaRPr lang="en-US" sz="3600">
              <a:latin typeface="Public Sans Light" pitchFamily="2" charset="77"/>
            </a:endParaRPr>
          </a:p>
        </p:txBody>
      </p:sp>
      <p:pic>
        <p:nvPicPr>
          <p:cNvPr id="6" name="Graphic 5">
            <a:extLst>
              <a:ext uri="{FF2B5EF4-FFF2-40B4-BE49-F238E27FC236}">
                <a16:creationId xmlns:a16="http://schemas.microsoft.com/office/drawing/2014/main" id="{F0E6F6B4-6534-BD19-48E0-D5855838308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 y="0"/>
            <a:ext cx="3282462" cy="1697418"/>
          </a:xfrm>
          <a:prstGeom prst="rect">
            <a:avLst/>
          </a:prstGeom>
        </p:spPr>
      </p:pic>
    </p:spTree>
    <p:extLst>
      <p:ext uri="{BB962C8B-B14F-4D97-AF65-F5344CB8AC3E}">
        <p14:creationId xmlns:p14="http://schemas.microsoft.com/office/powerpoint/2010/main" val="3885556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5C911-A947-E0D7-3E7F-732E0B88CD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BAF5746-8F80-51A3-0F70-5EB9CB188A53}"/>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4324CDD-617C-8D7A-6661-17485F9D6985}"/>
              </a:ext>
            </a:extLst>
          </p:cNvPr>
          <p:cNvSpPr>
            <a:spLocks noGrp="1"/>
          </p:cNvSpPr>
          <p:nvPr>
            <p:ph type="dt" sz="half" idx="10"/>
          </p:nvPr>
        </p:nvSpPr>
        <p:spPr>
          <a:xfrm>
            <a:off x="8604250" y="6293612"/>
            <a:ext cx="2743200" cy="365125"/>
          </a:xfrm>
        </p:spPr>
        <p:txBody>
          <a:bodyPr/>
          <a:lstStyle/>
          <a:p>
            <a:fld id="{24E3557E-0208-4098-A788-B12C2525E878}" type="datetime4">
              <a:rPr lang="en-US" smtClean="0"/>
              <a:t>October 24, 2025</a:t>
            </a:fld>
            <a:endParaRPr lang="en-US"/>
          </a:p>
        </p:txBody>
      </p:sp>
      <p:pic>
        <p:nvPicPr>
          <p:cNvPr id="13" name="Graphic 12">
            <a:extLst>
              <a:ext uri="{FF2B5EF4-FFF2-40B4-BE49-F238E27FC236}">
                <a16:creationId xmlns:a16="http://schemas.microsoft.com/office/drawing/2014/main" id="{85E7D0C2-0CB7-E1E7-3AAB-482A0AD6BC8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2438400"/>
          </a:xfrm>
          <a:prstGeom prst="rect">
            <a:avLst/>
          </a:prstGeom>
        </p:spPr>
      </p:pic>
      <p:pic>
        <p:nvPicPr>
          <p:cNvPr id="5" name="Graphic 4">
            <a:extLst>
              <a:ext uri="{FF2B5EF4-FFF2-40B4-BE49-F238E27FC236}">
                <a16:creationId xmlns:a16="http://schemas.microsoft.com/office/drawing/2014/main" id="{1F095B84-FBC6-4A2B-E9EE-AD1338D0DF0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85217" y="5267929"/>
            <a:ext cx="3282462" cy="1697418"/>
          </a:xfrm>
          <a:prstGeom prst="rect">
            <a:avLst/>
          </a:prstGeom>
        </p:spPr>
      </p:pic>
    </p:spTree>
    <p:extLst>
      <p:ext uri="{BB962C8B-B14F-4D97-AF65-F5344CB8AC3E}">
        <p14:creationId xmlns:p14="http://schemas.microsoft.com/office/powerpoint/2010/main" val="15037433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B37B6-9E98-4B97-B60E-D5F0839730C1}"/>
              </a:ext>
            </a:extLst>
          </p:cNvPr>
          <p:cNvSpPr>
            <a:spLocks noGrp="1"/>
          </p:cNvSpPr>
          <p:nvPr>
            <p:ph type="title"/>
          </p:nvPr>
        </p:nvSpPr>
        <p:spPr>
          <a:xfrm>
            <a:off x="838200" y="365125"/>
            <a:ext cx="8798169" cy="1325563"/>
          </a:xfrm>
        </p:spPr>
        <p:txBody>
          <a:bodyPr/>
          <a:lstStyle>
            <a:lvl1pPr>
              <a:defRPr/>
            </a:lvl1pPr>
          </a:lstStyle>
          <a:p>
            <a:r>
              <a:rPr lang="en-US"/>
              <a:t>Click to edit Master title</a:t>
            </a:r>
          </a:p>
        </p:txBody>
      </p:sp>
      <p:sp>
        <p:nvSpPr>
          <p:cNvPr id="3" name="Content Placeholder 2">
            <a:extLst>
              <a:ext uri="{FF2B5EF4-FFF2-40B4-BE49-F238E27FC236}">
                <a16:creationId xmlns:a16="http://schemas.microsoft.com/office/drawing/2014/main" id="{05F67546-653D-60A5-635A-4A929180E41A}"/>
              </a:ext>
            </a:extLst>
          </p:cNvPr>
          <p:cNvSpPr>
            <a:spLocks noGrp="1"/>
          </p:cNvSpPr>
          <p:nvPr>
            <p:ph idx="1"/>
          </p:nvPr>
        </p:nvSpPr>
        <p:spPr>
          <a:xfrm>
            <a:off x="838201" y="1825625"/>
            <a:ext cx="8798168"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Graphic 10">
            <a:extLst>
              <a:ext uri="{FF2B5EF4-FFF2-40B4-BE49-F238E27FC236}">
                <a16:creationId xmlns:a16="http://schemas.microsoft.com/office/drawing/2014/main" id="{991D7B93-F447-F43D-4088-BBFDD8177374}"/>
              </a:ext>
            </a:extLst>
          </p:cNvPr>
          <p:cNvPicPr>
            <a:picLocks noChangeAspect="1"/>
          </p:cNvPicPr>
          <p:nvPr userDrawn="1"/>
        </p:nvPicPr>
        <p:blipFill>
          <a:blip r:embed="rId2">
            <a:extLst>
              <a:ext uri="{96DAC541-7B7A-43D3-8B79-37D633B846F1}">
                <asvg:svgBlip xmlns:asvg="http://schemas.microsoft.com/office/drawing/2016/SVG/main" r:embed="rId3"/>
              </a:ext>
            </a:extLst>
          </a:blip>
          <a:srcRect l="17479" r="50042"/>
          <a:stretch/>
        </p:blipFill>
        <p:spPr>
          <a:xfrm>
            <a:off x="9964615" y="0"/>
            <a:ext cx="2227386" cy="6858000"/>
          </a:xfrm>
          <a:prstGeom prst="rect">
            <a:avLst/>
          </a:prstGeom>
        </p:spPr>
      </p:pic>
      <p:pic>
        <p:nvPicPr>
          <p:cNvPr id="4" name="Graphic 3">
            <a:extLst>
              <a:ext uri="{FF2B5EF4-FFF2-40B4-BE49-F238E27FC236}">
                <a16:creationId xmlns:a16="http://schemas.microsoft.com/office/drawing/2014/main" id="{5E7974DF-B768-BEC1-2E45-B42938B2C6C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60399" y="5904317"/>
            <a:ext cx="1576363" cy="815165"/>
          </a:xfrm>
          <a:prstGeom prst="rect">
            <a:avLst/>
          </a:prstGeom>
        </p:spPr>
      </p:pic>
    </p:spTree>
    <p:extLst>
      <p:ext uri="{BB962C8B-B14F-4D97-AF65-F5344CB8AC3E}">
        <p14:creationId xmlns:p14="http://schemas.microsoft.com/office/powerpoint/2010/main" val="486195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59A14320-E457-F168-CAA0-86A5BB8A609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ECB37B6-9E98-4B97-B60E-D5F0839730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67546-653D-60A5-635A-4A929180E41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Graphic 12">
            <a:extLst>
              <a:ext uri="{FF2B5EF4-FFF2-40B4-BE49-F238E27FC236}">
                <a16:creationId xmlns:a16="http://schemas.microsoft.com/office/drawing/2014/main" id="{32B31330-91B0-CE7D-D0A6-E27DE6E005D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60399" y="5904317"/>
            <a:ext cx="1576363" cy="815165"/>
          </a:xfrm>
          <a:prstGeom prst="rect">
            <a:avLst/>
          </a:prstGeom>
        </p:spPr>
      </p:pic>
    </p:spTree>
    <p:extLst>
      <p:ext uri="{BB962C8B-B14F-4D97-AF65-F5344CB8AC3E}">
        <p14:creationId xmlns:p14="http://schemas.microsoft.com/office/powerpoint/2010/main" val="14908078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0F3EDEB-4A27-F535-0BD2-DB526AF5506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DF2676F-AA53-8178-A141-F0E510DD0E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F4C97FC-161D-C706-F80C-A261744A3D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964F322-42D2-B5D3-9722-84EE0E1B84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Graphic 12">
            <a:extLst>
              <a:ext uri="{FF2B5EF4-FFF2-40B4-BE49-F238E27FC236}">
                <a16:creationId xmlns:a16="http://schemas.microsoft.com/office/drawing/2014/main" id="{B120CE1D-F00E-4612-7A08-4189FCE6BB3E}"/>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60399" y="5904317"/>
            <a:ext cx="1576363" cy="815165"/>
          </a:xfrm>
          <a:prstGeom prst="rect">
            <a:avLst/>
          </a:prstGeom>
        </p:spPr>
      </p:pic>
    </p:spTree>
    <p:extLst>
      <p:ext uri="{BB962C8B-B14F-4D97-AF65-F5344CB8AC3E}">
        <p14:creationId xmlns:p14="http://schemas.microsoft.com/office/powerpoint/2010/main" val="1760789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B434397-5D54-0419-5DE4-5EABB0EA120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197D840-261A-FE31-A44C-458A7F8F768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243BC36-6431-91EE-F76B-4155998625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280859-01F2-2231-F954-D0DAD1A92B7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902D91-0553-A15F-5D4B-63D7233D96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92D5E1-54BA-7196-8294-5AFB7EE9C9B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Graphic 12">
            <a:extLst>
              <a:ext uri="{FF2B5EF4-FFF2-40B4-BE49-F238E27FC236}">
                <a16:creationId xmlns:a16="http://schemas.microsoft.com/office/drawing/2014/main" id="{9CFA92D3-5E63-DC35-6939-AC8AAB2D130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60399" y="5904317"/>
            <a:ext cx="1576363" cy="815165"/>
          </a:xfrm>
          <a:prstGeom prst="rect">
            <a:avLst/>
          </a:prstGeom>
        </p:spPr>
      </p:pic>
    </p:spTree>
    <p:extLst>
      <p:ext uri="{BB962C8B-B14F-4D97-AF65-F5344CB8AC3E}">
        <p14:creationId xmlns:p14="http://schemas.microsoft.com/office/powerpoint/2010/main" val="2856557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302BB9-919E-BD80-BB3B-A6C38B778246}"/>
              </a:ext>
            </a:extLst>
          </p:cNvPr>
          <p:cNvPicPr>
            <a:picLocks noChangeAspect="1"/>
          </p:cNvPicPr>
          <p:nvPr userDrawn="1"/>
        </p:nvPicPr>
        <p:blipFill>
          <a:blip r:embed="rId2"/>
          <a:stretch>
            <a:fillRect/>
          </a:stretch>
        </p:blipFill>
        <p:spPr>
          <a:xfrm>
            <a:off x="0" y="0"/>
            <a:ext cx="12229948" cy="6879346"/>
          </a:xfrm>
          <a:prstGeom prst="rect">
            <a:avLst/>
          </a:prstGeom>
        </p:spPr>
      </p:pic>
      <p:sp>
        <p:nvSpPr>
          <p:cNvPr id="2" name="Title 1">
            <a:extLst>
              <a:ext uri="{FF2B5EF4-FFF2-40B4-BE49-F238E27FC236}">
                <a16:creationId xmlns:a16="http://schemas.microsoft.com/office/drawing/2014/main" id="{01695CC8-CF42-67E6-330B-937CCA10A15A}"/>
              </a:ext>
            </a:extLst>
          </p:cNvPr>
          <p:cNvSpPr>
            <a:spLocks noGrp="1"/>
          </p:cNvSpPr>
          <p:nvPr>
            <p:ph type="title"/>
          </p:nvPr>
        </p:nvSpPr>
        <p:spPr/>
        <p:txBody>
          <a:bodyPr/>
          <a:lstStyle/>
          <a:p>
            <a:r>
              <a:rPr lang="en-US"/>
              <a:t>Click to edit Master title style</a:t>
            </a:r>
          </a:p>
        </p:txBody>
      </p:sp>
      <p:pic>
        <p:nvPicPr>
          <p:cNvPr id="8" name="Graphic 7">
            <a:extLst>
              <a:ext uri="{FF2B5EF4-FFF2-40B4-BE49-F238E27FC236}">
                <a16:creationId xmlns:a16="http://schemas.microsoft.com/office/drawing/2014/main" id="{F7C45951-78D8-8B80-7536-AAFDD08D7CC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60399" y="5904317"/>
            <a:ext cx="1576363" cy="815165"/>
          </a:xfrm>
          <a:prstGeom prst="rect">
            <a:avLst/>
          </a:prstGeom>
        </p:spPr>
      </p:pic>
    </p:spTree>
    <p:extLst>
      <p:ext uri="{BB962C8B-B14F-4D97-AF65-F5344CB8AC3E}">
        <p14:creationId xmlns:p14="http://schemas.microsoft.com/office/powerpoint/2010/main" val="2288067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C4763A-7702-471A-D002-0E46466B2F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05DB17FB-D23C-9E28-C567-3841801F49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67BF00-D45A-284C-55EB-04557F9D57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BDC28DA-A780-455B-92C5-F50EA49CBC5C}" type="datetime4">
              <a:rPr lang="en-US" smtClean="0"/>
              <a:t>October 24, 2025</a:t>
            </a:fld>
            <a:endParaRPr lang="en-US"/>
          </a:p>
        </p:txBody>
      </p:sp>
      <p:sp>
        <p:nvSpPr>
          <p:cNvPr id="5" name="Footer Placeholder 4">
            <a:extLst>
              <a:ext uri="{FF2B5EF4-FFF2-40B4-BE49-F238E27FC236}">
                <a16:creationId xmlns:a16="http://schemas.microsoft.com/office/drawing/2014/main" id="{5CA5AB39-2785-55C9-250A-5EA4E070D1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86B01E85-C373-BD64-8F0D-57C981919C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629C4D5-7F88-4CF3-8A48-C59987935709}" type="slidenum">
              <a:rPr lang="en-US" smtClean="0"/>
              <a:t>‹#›</a:t>
            </a:fld>
            <a:endParaRPr lang="en-US"/>
          </a:p>
        </p:txBody>
      </p:sp>
    </p:spTree>
    <p:extLst>
      <p:ext uri="{BB962C8B-B14F-4D97-AF65-F5344CB8AC3E}">
        <p14:creationId xmlns:p14="http://schemas.microsoft.com/office/powerpoint/2010/main" val="1945382458"/>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55" r:id="rId3"/>
    <p:sldLayoutId id="2147483651" r:id="rId4"/>
    <p:sldLayoutId id="2147483660" r:id="rId5"/>
    <p:sldLayoutId id="2147483650" r:id="rId6"/>
    <p:sldLayoutId id="2147483652" r:id="rId7"/>
    <p:sldLayoutId id="2147483653" r:id="rId8"/>
    <p:sldLayoutId id="2147483654" r:id="rId9"/>
    <p:sldLayoutId id="2147483656" r:id="rId10"/>
    <p:sldLayoutId id="2147483657" r:id="rId11"/>
    <p:sldLayoutId id="2147483661" r:id="rId12"/>
    <p:sldLayoutId id="2147483658" r:id="rId13"/>
    <p:sldLayoutId id="2147483659" r:id="rId14"/>
    <p:sldLayoutId id="2147483663" r:id="rId15"/>
    <p:sldLayoutId id="2147483664" r:id="rId16"/>
    <p:sldLayoutId id="2147483665" r:id="rId17"/>
  </p:sldLayoutIdLst>
  <p:hf sldNum="0" hdr="0" ftr="0"/>
  <p:txStyles>
    <p:titleStyle>
      <a:lvl1pPr algn="l" defTabSz="914400" rtl="0" eaLnBrk="1" latinLnBrk="0" hangingPunct="1">
        <a:lnSpc>
          <a:spcPct val="90000"/>
        </a:lnSpc>
        <a:spcBef>
          <a:spcPct val="0"/>
        </a:spcBef>
        <a:buNone/>
        <a:defRPr sz="6000" kern="1200">
          <a:solidFill>
            <a:schemeClr val="tx1"/>
          </a:solidFill>
          <a:latin typeface="Public Sans Black" pitchFamily="2" charset="0"/>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Public Sans" pitchFamily="2"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Public Sans" pitchFamily="2"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Public Sans" pitchFamily="2"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Public Sans" pitchFamily="2"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Public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moveunitedsport.org/edcon26"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06C922-C33C-1335-E885-0F83F688C40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D758126-4E50-8E07-B80B-EECB75867EAD}"/>
              </a:ext>
            </a:extLst>
          </p:cNvPr>
          <p:cNvSpPr>
            <a:spLocks noGrp="1"/>
          </p:cNvSpPr>
          <p:nvPr>
            <p:ph type="ctrTitle"/>
          </p:nvPr>
        </p:nvSpPr>
        <p:spPr>
          <a:xfrm>
            <a:off x="447574" y="3563080"/>
            <a:ext cx="4622266" cy="1697418"/>
          </a:xfrm>
        </p:spPr>
        <p:txBody>
          <a:bodyPr>
            <a:noAutofit/>
          </a:bodyPr>
          <a:lstStyle/>
          <a:p>
            <a:r>
              <a:rPr lang="en-US" sz="4000" b="1" dirty="0">
                <a:latin typeface="Public Sans Black"/>
              </a:rPr>
              <a:t>Writing a Winning Proposal for Presenting at the Move United Education Conference</a:t>
            </a:r>
            <a:endParaRPr lang="en-US" sz="4000" dirty="0"/>
          </a:p>
        </p:txBody>
      </p:sp>
      <p:pic>
        <p:nvPicPr>
          <p:cNvPr id="18" name="Picture Placeholder 17" descr="Fencing coach standing between 2 seated fencers correcting their technique. Coach and participants appear very focused. ">
            <a:extLst>
              <a:ext uri="{FF2B5EF4-FFF2-40B4-BE49-F238E27FC236}">
                <a16:creationId xmlns:a16="http://schemas.microsoft.com/office/drawing/2014/main" id="{B8F39725-4660-1FF8-7626-3398E41BEAE8}"/>
              </a:ext>
            </a:extLst>
          </p:cNvPr>
          <p:cNvPicPr>
            <a:picLocks noGrp="1" noChangeAspect="1"/>
          </p:cNvPicPr>
          <p:nvPr>
            <p:ph type="pic" idx="11"/>
          </p:nvPr>
        </p:nvPicPr>
        <p:blipFill>
          <a:blip r:embed="rId2">
            <a:extLst>
              <a:ext uri="{28A0092B-C50C-407E-A947-70E740481C1C}">
                <a14:useLocalDpi xmlns:a14="http://schemas.microsoft.com/office/drawing/2010/main" val="0"/>
              </a:ext>
            </a:extLst>
          </a:blip>
          <a:srcRect l="21140" t="-870" r="19696" b="-758"/>
          <a:stretch>
            <a:fillRect/>
          </a:stretch>
        </p:blipFill>
        <p:spPr>
          <a:xfrm>
            <a:off x="6335353" y="797442"/>
            <a:ext cx="4755868" cy="5263116"/>
          </a:xfrm>
        </p:spPr>
      </p:pic>
    </p:spTree>
    <p:extLst>
      <p:ext uri="{BB962C8B-B14F-4D97-AF65-F5344CB8AC3E}">
        <p14:creationId xmlns:p14="http://schemas.microsoft.com/office/powerpoint/2010/main" val="412371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AB0364-C639-3D72-AE6B-D884205E2918}"/>
              </a:ext>
            </a:extLst>
          </p:cNvPr>
          <p:cNvSpPr>
            <a:spLocks noGrp="1"/>
          </p:cNvSpPr>
          <p:nvPr>
            <p:ph type="title"/>
          </p:nvPr>
        </p:nvSpPr>
        <p:spPr/>
        <p:txBody>
          <a:bodyPr/>
          <a:lstStyle/>
          <a:p>
            <a:r>
              <a:rPr lang="en-US" dirty="0">
                <a:latin typeface="Public Sans Black"/>
              </a:rPr>
              <a:t>Write Powerful Description</a:t>
            </a:r>
          </a:p>
        </p:txBody>
      </p:sp>
      <p:sp>
        <p:nvSpPr>
          <p:cNvPr id="9" name="Content Placeholder 8">
            <a:extLst>
              <a:ext uri="{FF2B5EF4-FFF2-40B4-BE49-F238E27FC236}">
                <a16:creationId xmlns:a16="http://schemas.microsoft.com/office/drawing/2014/main" id="{665ABDC7-80FF-25D5-C2DD-52D01FAE7B85}"/>
              </a:ext>
            </a:extLst>
          </p:cNvPr>
          <p:cNvSpPr>
            <a:spLocks noGrp="1"/>
          </p:cNvSpPr>
          <p:nvPr>
            <p:ph idx="1"/>
          </p:nvPr>
        </p:nvSpPr>
        <p:spPr/>
        <p:txBody>
          <a:bodyPr vert="horz" lIns="91440" tIns="45720" rIns="91440" bIns="45720" rtlCol="0" anchor="t">
            <a:normAutofit/>
          </a:bodyPr>
          <a:lstStyle/>
          <a:p>
            <a:r>
              <a:rPr lang="en-US" dirty="0">
                <a:latin typeface="Public Sans"/>
              </a:rPr>
              <a:t>Why – What challenge/opportunity is being addressed? </a:t>
            </a:r>
          </a:p>
          <a:p>
            <a:r>
              <a:rPr lang="en-US" dirty="0">
                <a:latin typeface="Public Sans"/>
              </a:rPr>
              <a:t>What - Be concise about outcomes, include call to action</a:t>
            </a:r>
          </a:p>
          <a:p>
            <a:r>
              <a:rPr lang="en-US" dirty="0">
                <a:latin typeface="Public Sans"/>
              </a:rPr>
              <a:t>Who - Make audience-specific </a:t>
            </a:r>
          </a:p>
          <a:p>
            <a:r>
              <a:rPr lang="en-US" dirty="0">
                <a:latin typeface="Public Sans"/>
              </a:rPr>
              <a:t>Keep it concise</a:t>
            </a:r>
          </a:p>
          <a:p>
            <a:endParaRPr lang="en-US" dirty="0">
              <a:latin typeface="Public Sans"/>
            </a:endParaRPr>
          </a:p>
          <a:p>
            <a:pPr marL="0" indent="0">
              <a:buNone/>
            </a:pPr>
            <a:r>
              <a:rPr lang="en-US" dirty="0">
                <a:latin typeface="Public Sans"/>
              </a:rPr>
              <a:t> </a:t>
            </a:r>
          </a:p>
        </p:txBody>
      </p:sp>
    </p:spTree>
    <p:extLst>
      <p:ext uri="{BB962C8B-B14F-4D97-AF65-F5344CB8AC3E}">
        <p14:creationId xmlns:p14="http://schemas.microsoft.com/office/powerpoint/2010/main" val="566329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99D3CF-161A-446D-C45D-484FFDAF948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5ABE5B29-9A3D-3564-5F6A-6CC89521A929}"/>
              </a:ext>
            </a:extLst>
          </p:cNvPr>
          <p:cNvSpPr>
            <a:spLocks noGrp="1"/>
          </p:cNvSpPr>
          <p:nvPr>
            <p:ph type="title"/>
          </p:nvPr>
        </p:nvSpPr>
        <p:spPr>
          <a:xfrm>
            <a:off x="838200" y="620455"/>
            <a:ext cx="10515600" cy="1325563"/>
          </a:xfrm>
        </p:spPr>
        <p:txBody>
          <a:bodyPr/>
          <a:lstStyle/>
          <a:p>
            <a:r>
              <a:rPr lang="en-US" dirty="0">
                <a:latin typeface="Public Sans Black"/>
              </a:rPr>
              <a:t>Description Example:</a:t>
            </a:r>
            <a:endParaRPr lang="en-US" dirty="0"/>
          </a:p>
        </p:txBody>
      </p:sp>
      <p:sp>
        <p:nvSpPr>
          <p:cNvPr id="5" name="Content Placeholder 4">
            <a:extLst>
              <a:ext uri="{FF2B5EF4-FFF2-40B4-BE49-F238E27FC236}">
                <a16:creationId xmlns:a16="http://schemas.microsoft.com/office/drawing/2014/main" id="{9CD51824-79D0-B55B-7C02-0605AC401616}"/>
              </a:ext>
            </a:extLst>
          </p:cNvPr>
          <p:cNvSpPr>
            <a:spLocks noGrp="1"/>
          </p:cNvSpPr>
          <p:nvPr>
            <p:ph idx="1"/>
          </p:nvPr>
        </p:nvSpPr>
        <p:spPr/>
        <p:txBody>
          <a:bodyPr vert="horz" lIns="91440" tIns="45720" rIns="91440" bIns="45720" rtlCol="0" anchor="t">
            <a:normAutofit/>
          </a:bodyPr>
          <a:lstStyle/>
          <a:p>
            <a:pPr marL="342900" indent="-342900"/>
            <a:endParaRPr lang="en-US" dirty="0">
              <a:latin typeface="Public Sans Light"/>
            </a:endParaRPr>
          </a:p>
          <a:p>
            <a:endParaRPr lang="en-US" dirty="0"/>
          </a:p>
        </p:txBody>
      </p:sp>
      <p:sp>
        <p:nvSpPr>
          <p:cNvPr id="3" name="Content Placeholder 4">
            <a:extLst>
              <a:ext uri="{FF2B5EF4-FFF2-40B4-BE49-F238E27FC236}">
                <a16:creationId xmlns:a16="http://schemas.microsoft.com/office/drawing/2014/main" id="{0D402500-4888-74EE-FB9F-A9F542C9568A}"/>
              </a:ext>
            </a:extLst>
          </p:cNvPr>
          <p:cNvSpPr txBox="1">
            <a:spLocks/>
          </p:cNvSpPr>
          <p:nvPr/>
        </p:nvSpPr>
        <p:spPr>
          <a:xfrm>
            <a:off x="838200" y="1946018"/>
            <a:ext cx="10515600" cy="423094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Public Sans" pitchFamily="2"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Public Sans" pitchFamily="2"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Public Sans" pitchFamily="2"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Public Sans" pitchFamily="2"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Public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US" sz="2400" dirty="0"/>
              <a:t>Athletes achieve their best when training programs are built on performance science. In this interactive session, coaches and therapists will gain evidence-based strategies to enhance mobility, strength, and recovery for athletes with disabilities. Walk away with practical tools you can apply immediately to elevate your athletes’ performance and participation. Bring your questions for a dynamic, hands-on discussion!</a:t>
            </a:r>
            <a:endParaRPr lang="en-US" sz="2200" dirty="0"/>
          </a:p>
          <a:p>
            <a:pPr>
              <a:lnSpc>
                <a:spcPct val="120000"/>
              </a:lnSpc>
            </a:pPr>
            <a:endParaRPr lang="en-US" sz="4400" dirty="0">
              <a:latin typeface="Public Sans"/>
            </a:endParaRPr>
          </a:p>
          <a:p>
            <a:pPr>
              <a:lnSpc>
                <a:spcPct val="120000"/>
              </a:lnSpc>
            </a:pPr>
            <a:endParaRPr lang="en-US" sz="4400" dirty="0">
              <a:latin typeface="Public Sans"/>
            </a:endParaRPr>
          </a:p>
          <a:p>
            <a:pPr>
              <a:lnSpc>
                <a:spcPct val="120000"/>
              </a:lnSpc>
            </a:pPr>
            <a:endParaRPr lang="en-US" sz="3600" dirty="0">
              <a:latin typeface="Public Sans"/>
            </a:endParaRPr>
          </a:p>
        </p:txBody>
      </p:sp>
    </p:spTree>
    <p:extLst>
      <p:ext uri="{BB962C8B-B14F-4D97-AF65-F5344CB8AC3E}">
        <p14:creationId xmlns:p14="http://schemas.microsoft.com/office/powerpoint/2010/main" val="2873445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4A0B92-11C1-2A92-A124-09B266AED4F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9321DC2-1735-E52E-CA61-23EFF9D42DFA}"/>
              </a:ext>
            </a:extLst>
          </p:cNvPr>
          <p:cNvSpPr>
            <a:spLocks noGrp="1"/>
          </p:cNvSpPr>
          <p:nvPr>
            <p:ph type="title"/>
          </p:nvPr>
        </p:nvSpPr>
        <p:spPr>
          <a:xfrm>
            <a:off x="419100" y="360362"/>
            <a:ext cx="13106400" cy="1325563"/>
          </a:xfrm>
        </p:spPr>
        <p:txBody>
          <a:bodyPr/>
          <a:lstStyle/>
          <a:p>
            <a:r>
              <a:rPr lang="en-US" sz="5200" dirty="0">
                <a:latin typeface="Public Sans Black"/>
              </a:rPr>
              <a:t>Define Clear Learning Objectives</a:t>
            </a:r>
            <a:endParaRPr lang="en-US" sz="5200" dirty="0"/>
          </a:p>
        </p:txBody>
      </p:sp>
      <p:sp>
        <p:nvSpPr>
          <p:cNvPr id="5" name="Content Placeholder 4">
            <a:extLst>
              <a:ext uri="{FF2B5EF4-FFF2-40B4-BE49-F238E27FC236}">
                <a16:creationId xmlns:a16="http://schemas.microsoft.com/office/drawing/2014/main" id="{47AF255F-5ABE-0A3F-0D3E-7FE2DB3091CF}"/>
              </a:ext>
            </a:extLst>
          </p:cNvPr>
          <p:cNvSpPr>
            <a:spLocks noGrp="1"/>
          </p:cNvSpPr>
          <p:nvPr>
            <p:ph idx="1"/>
          </p:nvPr>
        </p:nvSpPr>
        <p:spPr>
          <a:xfrm>
            <a:off x="838200" y="1574800"/>
            <a:ext cx="10515600" cy="4351338"/>
          </a:xfrm>
        </p:spPr>
        <p:txBody>
          <a:bodyPr vert="horz" lIns="91440" tIns="45720" rIns="91440" bIns="45720" rtlCol="0" anchor="t">
            <a:normAutofit fontScale="55000" lnSpcReduction="20000"/>
          </a:bodyPr>
          <a:lstStyle/>
          <a:p>
            <a:pPr marL="342900" indent="-342900">
              <a:lnSpc>
                <a:spcPct val="120000"/>
              </a:lnSpc>
            </a:pPr>
            <a:r>
              <a:rPr lang="en-US" sz="2900" dirty="0">
                <a:latin typeface="+mn-lt"/>
              </a:rPr>
              <a:t>Start with an action verb </a:t>
            </a:r>
          </a:p>
          <a:p>
            <a:pPr marL="342900" indent="-342900">
              <a:lnSpc>
                <a:spcPct val="120000"/>
              </a:lnSpc>
            </a:pPr>
            <a:r>
              <a:rPr lang="en-US" sz="2900" dirty="0">
                <a:latin typeface="+mn-lt"/>
              </a:rPr>
              <a:t>Focus on outcomes, not activities</a:t>
            </a:r>
          </a:p>
          <a:p>
            <a:pPr marL="342900" indent="-342900">
              <a:lnSpc>
                <a:spcPct val="120000"/>
              </a:lnSpc>
            </a:pPr>
            <a:r>
              <a:rPr lang="en-US" sz="2900" dirty="0">
                <a:latin typeface="+mn-lt"/>
              </a:rPr>
              <a:t>Keep concise and realistic </a:t>
            </a:r>
          </a:p>
          <a:p>
            <a:pPr marL="342900" indent="-342900">
              <a:lnSpc>
                <a:spcPct val="120000"/>
              </a:lnSpc>
            </a:pPr>
            <a:endParaRPr lang="en-US" sz="2900" dirty="0">
              <a:latin typeface="+mn-lt"/>
            </a:endParaRPr>
          </a:p>
          <a:p>
            <a:pPr marL="0" indent="0">
              <a:lnSpc>
                <a:spcPct val="120000"/>
              </a:lnSpc>
              <a:buNone/>
            </a:pPr>
            <a:r>
              <a:rPr lang="en-US" sz="2900" dirty="0">
                <a:latin typeface="+mn-lt"/>
              </a:rPr>
              <a:t>Strong Examples: </a:t>
            </a:r>
          </a:p>
          <a:p>
            <a:pPr marL="0" indent="0">
              <a:lnSpc>
                <a:spcPct val="120000"/>
              </a:lnSpc>
              <a:buNone/>
            </a:pPr>
            <a:r>
              <a:rPr lang="en-US" sz="2900" dirty="0">
                <a:latin typeface="+mn-lt"/>
              </a:rPr>
              <a:t>Demonstrate effective coaching communication strategies for athletes with sensory disability.</a:t>
            </a:r>
          </a:p>
          <a:p>
            <a:pPr marL="0" indent="0">
              <a:lnSpc>
                <a:spcPct val="120000"/>
              </a:lnSpc>
              <a:buNone/>
            </a:pPr>
            <a:r>
              <a:rPr lang="en-US" sz="2900" dirty="0">
                <a:latin typeface="+mn-lt"/>
              </a:rPr>
              <a:t>Identify key adaptations that make archery accessible for athletes with physical disabilities.</a:t>
            </a:r>
          </a:p>
          <a:p>
            <a:pPr marL="0" indent="0">
              <a:lnSpc>
                <a:spcPct val="120000"/>
              </a:lnSpc>
              <a:buNone/>
            </a:pPr>
            <a:endParaRPr lang="en-US" sz="2900" dirty="0">
              <a:latin typeface="+mn-lt"/>
            </a:endParaRPr>
          </a:p>
          <a:p>
            <a:pPr marL="0" indent="0">
              <a:lnSpc>
                <a:spcPct val="120000"/>
              </a:lnSpc>
              <a:buNone/>
            </a:pPr>
            <a:r>
              <a:rPr lang="en-US" sz="2900" dirty="0">
                <a:latin typeface="+mn-lt"/>
              </a:rPr>
              <a:t>Weaker Examples: </a:t>
            </a:r>
          </a:p>
          <a:p>
            <a:pPr marL="0" indent="0">
              <a:lnSpc>
                <a:spcPct val="120000"/>
              </a:lnSpc>
              <a:buNone/>
            </a:pPr>
            <a:r>
              <a:rPr lang="en-US" sz="2900" dirty="0">
                <a:latin typeface="+mn-lt"/>
              </a:rPr>
              <a:t>Understand how to coach athletes with disabilities.</a:t>
            </a:r>
          </a:p>
          <a:p>
            <a:pPr marL="0" indent="0">
              <a:lnSpc>
                <a:spcPct val="120000"/>
              </a:lnSpc>
              <a:buNone/>
            </a:pPr>
            <a:r>
              <a:rPr lang="en-US" sz="2900" dirty="0">
                <a:latin typeface="+mn-lt"/>
              </a:rPr>
              <a:t>Learn about adaptive sports.</a:t>
            </a:r>
          </a:p>
          <a:p>
            <a:endParaRPr lang="en-US" dirty="0"/>
          </a:p>
        </p:txBody>
      </p:sp>
    </p:spTree>
    <p:extLst>
      <p:ext uri="{BB962C8B-B14F-4D97-AF65-F5344CB8AC3E}">
        <p14:creationId xmlns:p14="http://schemas.microsoft.com/office/powerpoint/2010/main" val="2479233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EB66DE-EFB2-AD3D-3A3B-F4825F1BCE6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CF239DE-D207-F353-4573-0133F2A09164}"/>
              </a:ext>
            </a:extLst>
          </p:cNvPr>
          <p:cNvSpPr>
            <a:spLocks noGrp="1"/>
          </p:cNvSpPr>
          <p:nvPr>
            <p:ph type="title"/>
          </p:nvPr>
        </p:nvSpPr>
        <p:spPr>
          <a:xfrm>
            <a:off x="838200" y="452437"/>
            <a:ext cx="10515600" cy="1325563"/>
          </a:xfrm>
        </p:spPr>
        <p:txBody>
          <a:bodyPr/>
          <a:lstStyle/>
          <a:p>
            <a:r>
              <a:rPr lang="en-US" dirty="0">
                <a:latin typeface="Public Sans Black"/>
              </a:rPr>
              <a:t>Highlight Presenter Expertise </a:t>
            </a:r>
            <a:endParaRPr lang="en-US" dirty="0"/>
          </a:p>
        </p:txBody>
      </p:sp>
      <p:sp>
        <p:nvSpPr>
          <p:cNvPr id="5" name="Content Placeholder 4">
            <a:extLst>
              <a:ext uri="{FF2B5EF4-FFF2-40B4-BE49-F238E27FC236}">
                <a16:creationId xmlns:a16="http://schemas.microsoft.com/office/drawing/2014/main" id="{91D29277-77CD-7075-6A48-3205DC2A79FD}"/>
              </a:ext>
            </a:extLst>
          </p:cNvPr>
          <p:cNvSpPr>
            <a:spLocks noGrp="1"/>
          </p:cNvSpPr>
          <p:nvPr>
            <p:ph sz="half" idx="1"/>
          </p:nvPr>
        </p:nvSpPr>
        <p:spPr>
          <a:xfrm>
            <a:off x="838200" y="2054225"/>
            <a:ext cx="10629900" cy="4351338"/>
          </a:xfrm>
        </p:spPr>
        <p:txBody>
          <a:bodyPr vert="horz" lIns="91440" tIns="45720" rIns="91440" bIns="45720" rtlCol="0" anchor="t">
            <a:normAutofit/>
          </a:bodyPr>
          <a:lstStyle/>
          <a:p>
            <a:pPr marL="342900" indent="-342900"/>
            <a:r>
              <a:rPr lang="en-US" dirty="0">
                <a:latin typeface="Public Sans Light"/>
              </a:rPr>
              <a:t>Keep concise</a:t>
            </a:r>
          </a:p>
          <a:p>
            <a:pPr marL="342900" indent="-342900"/>
            <a:r>
              <a:rPr lang="en-US" dirty="0">
                <a:latin typeface="Public Sans Light"/>
              </a:rPr>
              <a:t>Prioritize sharing relevant experience/qualifications</a:t>
            </a:r>
          </a:p>
          <a:p>
            <a:pPr marL="342900" indent="-342900"/>
            <a:r>
              <a:rPr lang="en-US" dirty="0">
                <a:latin typeface="Public Sans Light"/>
              </a:rPr>
              <a:t>Establish credibility </a:t>
            </a:r>
          </a:p>
          <a:p>
            <a:pPr marL="342900" indent="-342900"/>
            <a:r>
              <a:rPr lang="en-US" dirty="0">
                <a:latin typeface="Public Sans Light"/>
              </a:rPr>
              <a:t>Notable accomplishments</a:t>
            </a:r>
          </a:p>
          <a:p>
            <a:pPr marL="342900" indent="-342900"/>
            <a:endParaRPr lang="en-US" dirty="0">
              <a:latin typeface="Public Sans Light"/>
            </a:endParaRPr>
          </a:p>
          <a:p>
            <a:endParaRPr lang="en-US" dirty="0"/>
          </a:p>
        </p:txBody>
      </p:sp>
    </p:spTree>
    <p:extLst>
      <p:ext uri="{BB962C8B-B14F-4D97-AF65-F5344CB8AC3E}">
        <p14:creationId xmlns:p14="http://schemas.microsoft.com/office/powerpoint/2010/main" val="558989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4C783-E40C-0194-60EA-177B7A9D0763}"/>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31BD490-C090-9C2A-7108-9F08525895B4}"/>
              </a:ext>
            </a:extLst>
          </p:cNvPr>
          <p:cNvSpPr>
            <a:spLocks noGrp="1"/>
          </p:cNvSpPr>
          <p:nvPr>
            <p:ph type="title"/>
          </p:nvPr>
        </p:nvSpPr>
        <p:spPr/>
        <p:txBody>
          <a:bodyPr/>
          <a:lstStyle/>
          <a:p>
            <a:r>
              <a:rPr lang="en-US" dirty="0">
                <a:latin typeface="Public Sans Black"/>
              </a:rPr>
              <a:t>Avoid Common Pitfalls </a:t>
            </a:r>
            <a:endParaRPr lang="en-US" dirty="0"/>
          </a:p>
        </p:txBody>
      </p:sp>
      <p:sp>
        <p:nvSpPr>
          <p:cNvPr id="8" name="Content Placeholder 7">
            <a:extLst>
              <a:ext uri="{FF2B5EF4-FFF2-40B4-BE49-F238E27FC236}">
                <a16:creationId xmlns:a16="http://schemas.microsoft.com/office/drawing/2014/main" id="{385B2920-25DD-A2DA-74FA-40EFC9B616FF}"/>
              </a:ext>
            </a:extLst>
          </p:cNvPr>
          <p:cNvSpPr>
            <a:spLocks noGrp="1"/>
          </p:cNvSpPr>
          <p:nvPr>
            <p:ph idx="1"/>
          </p:nvPr>
        </p:nvSpPr>
        <p:spPr/>
        <p:txBody>
          <a:bodyPr vert="horz" lIns="91440" tIns="45720" rIns="91440" bIns="45720" rtlCol="0" anchor="t">
            <a:normAutofit/>
          </a:bodyPr>
          <a:lstStyle/>
          <a:p>
            <a:r>
              <a:rPr lang="en-US" dirty="0">
                <a:latin typeface="Public Sans"/>
              </a:rPr>
              <a:t>Too broad</a:t>
            </a:r>
            <a:endParaRPr lang="en-US" dirty="0"/>
          </a:p>
          <a:p>
            <a:r>
              <a:rPr lang="en-US" dirty="0">
                <a:latin typeface="Public Sans"/>
              </a:rPr>
              <a:t>No objectives</a:t>
            </a:r>
          </a:p>
          <a:p>
            <a:r>
              <a:rPr lang="en-US" dirty="0">
                <a:latin typeface="Public Sans"/>
              </a:rPr>
              <a:t>Incomplete</a:t>
            </a:r>
            <a:endParaRPr lang="en-US" dirty="0"/>
          </a:p>
        </p:txBody>
      </p:sp>
    </p:spTree>
    <p:extLst>
      <p:ext uri="{BB962C8B-B14F-4D97-AF65-F5344CB8AC3E}">
        <p14:creationId xmlns:p14="http://schemas.microsoft.com/office/powerpoint/2010/main" val="3055466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820D05-B386-680F-9BC0-90F014BF03D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4EDFFE7-F8D4-43F8-94CE-F08E3EE23B2B}"/>
              </a:ext>
            </a:extLst>
          </p:cNvPr>
          <p:cNvSpPr>
            <a:spLocks noGrp="1"/>
          </p:cNvSpPr>
          <p:nvPr>
            <p:ph type="title"/>
          </p:nvPr>
        </p:nvSpPr>
        <p:spPr/>
        <p:txBody>
          <a:bodyPr/>
          <a:lstStyle/>
          <a:p>
            <a:r>
              <a:rPr lang="en-US" dirty="0">
                <a:latin typeface="Public Sans Black"/>
              </a:rPr>
              <a:t>What Reviews Look For: </a:t>
            </a:r>
            <a:endParaRPr lang="en-US" dirty="0"/>
          </a:p>
        </p:txBody>
      </p:sp>
      <p:sp>
        <p:nvSpPr>
          <p:cNvPr id="7" name="Content Placeholder 6">
            <a:extLst>
              <a:ext uri="{FF2B5EF4-FFF2-40B4-BE49-F238E27FC236}">
                <a16:creationId xmlns:a16="http://schemas.microsoft.com/office/drawing/2014/main" id="{A88DF10F-4CD4-87CF-A8D4-BDDA1E6E0F02}"/>
              </a:ext>
            </a:extLst>
          </p:cNvPr>
          <p:cNvSpPr>
            <a:spLocks noGrp="1"/>
          </p:cNvSpPr>
          <p:nvPr>
            <p:ph idx="1"/>
          </p:nvPr>
        </p:nvSpPr>
        <p:spPr>
          <a:xfrm>
            <a:off x="838201" y="1817688"/>
            <a:ext cx="8798168" cy="4351338"/>
          </a:xfrm>
        </p:spPr>
        <p:txBody>
          <a:bodyPr vert="horz" lIns="91440" tIns="45720" rIns="91440" bIns="45720" rtlCol="0" anchor="t">
            <a:normAutofit fontScale="92500" lnSpcReduction="20000"/>
          </a:bodyPr>
          <a:lstStyle/>
          <a:p>
            <a:r>
              <a:rPr lang="en-US" dirty="0"/>
              <a:t>Link to conference theme &amp; tracks</a:t>
            </a:r>
          </a:p>
          <a:p>
            <a:r>
              <a:rPr lang="en-US" dirty="0">
                <a:latin typeface="Public Sans Light"/>
              </a:rPr>
              <a:t>Quality/thoroughness of application</a:t>
            </a:r>
            <a:endParaRPr lang="en-US" dirty="0"/>
          </a:p>
          <a:p>
            <a:r>
              <a:rPr lang="en-US" dirty="0"/>
              <a:t>Qualifications/experience of presenters</a:t>
            </a:r>
          </a:p>
          <a:p>
            <a:r>
              <a:rPr lang="en-US" dirty="0"/>
              <a:t>Clarity of session proposal/purpose</a:t>
            </a:r>
          </a:p>
          <a:p>
            <a:r>
              <a:rPr lang="en-US" dirty="0"/>
              <a:t>Identified need for session content </a:t>
            </a:r>
          </a:p>
          <a:p>
            <a:pPr marL="0" indent="0">
              <a:buNone/>
            </a:pPr>
            <a:endParaRPr lang="en-US" dirty="0">
              <a:latin typeface="Public Sans Light"/>
            </a:endParaRPr>
          </a:p>
          <a:p>
            <a:pPr marL="0" indent="0">
              <a:buNone/>
            </a:pPr>
            <a:r>
              <a:rPr lang="en-US" dirty="0">
                <a:latin typeface="Public Sans Light"/>
              </a:rPr>
              <a:t>Tips: </a:t>
            </a:r>
          </a:p>
          <a:p>
            <a:r>
              <a:rPr lang="en-US" dirty="0">
                <a:latin typeface="Public Sans Light"/>
              </a:rPr>
              <a:t>Avoid repeating a topic you’ve presented in the last 1-2 years</a:t>
            </a:r>
          </a:p>
          <a:p>
            <a:r>
              <a:rPr lang="en-US" dirty="0"/>
              <a:t>If a repeat presenter, consider feedback received in past</a:t>
            </a:r>
            <a:endParaRPr lang="en-US" dirty="0">
              <a:latin typeface="Public Sans Light"/>
            </a:endParaRPr>
          </a:p>
        </p:txBody>
      </p:sp>
    </p:spTree>
    <p:extLst>
      <p:ext uri="{BB962C8B-B14F-4D97-AF65-F5344CB8AC3E}">
        <p14:creationId xmlns:p14="http://schemas.microsoft.com/office/powerpoint/2010/main" val="551925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A82E50-2017-6CCD-8250-CE5977B4061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EDCCA94-3A20-E581-F04F-454C1B12CF10}"/>
              </a:ext>
            </a:extLst>
          </p:cNvPr>
          <p:cNvSpPr>
            <a:spLocks noGrp="1"/>
          </p:cNvSpPr>
          <p:nvPr>
            <p:ph type="title"/>
          </p:nvPr>
        </p:nvSpPr>
        <p:spPr/>
        <p:txBody>
          <a:bodyPr/>
          <a:lstStyle/>
          <a:p>
            <a:r>
              <a:rPr lang="en-US" dirty="0">
                <a:latin typeface="Public Sans Black"/>
              </a:rPr>
              <a:t>Reminders: </a:t>
            </a:r>
            <a:endParaRPr lang="en-US" dirty="0"/>
          </a:p>
        </p:txBody>
      </p:sp>
      <p:sp>
        <p:nvSpPr>
          <p:cNvPr id="5" name="Content Placeholder 4">
            <a:extLst>
              <a:ext uri="{FF2B5EF4-FFF2-40B4-BE49-F238E27FC236}">
                <a16:creationId xmlns:a16="http://schemas.microsoft.com/office/drawing/2014/main" id="{71F69D97-5035-364D-79F6-C91073F69A07}"/>
              </a:ext>
            </a:extLst>
          </p:cNvPr>
          <p:cNvSpPr>
            <a:spLocks noGrp="1"/>
          </p:cNvSpPr>
          <p:nvPr>
            <p:ph idx="1"/>
          </p:nvPr>
        </p:nvSpPr>
        <p:spPr/>
        <p:txBody>
          <a:bodyPr vert="horz" lIns="91440" tIns="45720" rIns="91440" bIns="45720" rtlCol="0" anchor="t">
            <a:normAutofit/>
          </a:bodyPr>
          <a:lstStyle/>
          <a:p>
            <a:pPr marL="342900" indent="-342900"/>
            <a:r>
              <a:rPr lang="en-US" dirty="0">
                <a:latin typeface="Public Sans Light"/>
              </a:rPr>
              <a:t>If you are unavailable any days, please make sure to note this in the application</a:t>
            </a:r>
          </a:p>
          <a:p>
            <a:pPr marL="342900" indent="-342900"/>
            <a:r>
              <a:rPr lang="en-US" dirty="0">
                <a:latin typeface="Public Sans Light"/>
              </a:rPr>
              <a:t>Presenters receive complimentary registration to the event</a:t>
            </a:r>
          </a:p>
          <a:p>
            <a:endParaRPr lang="en-US" dirty="0"/>
          </a:p>
        </p:txBody>
      </p:sp>
    </p:spTree>
    <p:extLst>
      <p:ext uri="{BB962C8B-B14F-4D97-AF65-F5344CB8AC3E}">
        <p14:creationId xmlns:p14="http://schemas.microsoft.com/office/powerpoint/2010/main" val="1072313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0659F-618B-19FC-78BD-DC25BEEE1BF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CA7A231-6BE1-4113-6214-4BC06D873EAA}"/>
              </a:ext>
            </a:extLst>
          </p:cNvPr>
          <p:cNvSpPr>
            <a:spLocks noGrp="1"/>
          </p:cNvSpPr>
          <p:nvPr>
            <p:ph type="title"/>
          </p:nvPr>
        </p:nvSpPr>
        <p:spPr/>
        <p:txBody>
          <a:bodyPr/>
          <a:lstStyle/>
          <a:p>
            <a:pPr algn="ctr"/>
            <a:r>
              <a:rPr lang="en-US" dirty="0">
                <a:latin typeface="Public Sans Black"/>
              </a:rPr>
              <a:t>Questions? </a:t>
            </a:r>
            <a:endParaRPr lang="en-US" dirty="0"/>
          </a:p>
        </p:txBody>
      </p:sp>
      <p:sp>
        <p:nvSpPr>
          <p:cNvPr id="5" name="Content Placeholder 4">
            <a:extLst>
              <a:ext uri="{FF2B5EF4-FFF2-40B4-BE49-F238E27FC236}">
                <a16:creationId xmlns:a16="http://schemas.microsoft.com/office/drawing/2014/main" id="{55D1F9DF-F0E6-3591-A888-8C9839E70883}"/>
              </a:ext>
            </a:extLst>
          </p:cNvPr>
          <p:cNvSpPr>
            <a:spLocks noGrp="1"/>
          </p:cNvSpPr>
          <p:nvPr>
            <p:ph sz="half" idx="1"/>
          </p:nvPr>
        </p:nvSpPr>
        <p:spPr>
          <a:xfrm>
            <a:off x="838200" y="1825625"/>
            <a:ext cx="10121900" cy="4351338"/>
          </a:xfrm>
        </p:spPr>
        <p:txBody>
          <a:bodyPr vert="horz" lIns="91440" tIns="45720" rIns="91440" bIns="45720" rtlCol="0" anchor="t">
            <a:normAutofit/>
          </a:bodyPr>
          <a:lstStyle/>
          <a:p>
            <a:r>
              <a:rPr lang="en-US" dirty="0"/>
              <a:t>Contact Cayla Hammaker chammaker@moveunitedsport.org</a:t>
            </a:r>
          </a:p>
        </p:txBody>
      </p:sp>
    </p:spTree>
    <p:extLst>
      <p:ext uri="{BB962C8B-B14F-4D97-AF65-F5344CB8AC3E}">
        <p14:creationId xmlns:p14="http://schemas.microsoft.com/office/powerpoint/2010/main" val="2916085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837A7-3D15-E504-C623-DB5637B9F64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FAEB3C4-B7C8-3C22-DF60-E81D7C49342E}"/>
              </a:ext>
            </a:extLst>
          </p:cNvPr>
          <p:cNvSpPr>
            <a:spLocks noGrp="1"/>
          </p:cNvSpPr>
          <p:nvPr>
            <p:ph type="title"/>
          </p:nvPr>
        </p:nvSpPr>
        <p:spPr>
          <a:xfrm>
            <a:off x="838200" y="667049"/>
            <a:ext cx="10515600" cy="1325563"/>
          </a:xfrm>
        </p:spPr>
        <p:txBody>
          <a:bodyPr/>
          <a:lstStyle/>
          <a:p>
            <a:r>
              <a:rPr lang="en-US" dirty="0">
                <a:latin typeface="Public Sans Black"/>
              </a:rPr>
              <a:t>Agenda: </a:t>
            </a:r>
            <a:endParaRPr lang="en-US" dirty="0"/>
          </a:p>
        </p:txBody>
      </p:sp>
      <p:sp>
        <p:nvSpPr>
          <p:cNvPr id="5" name="Content Placeholder 4">
            <a:extLst>
              <a:ext uri="{FF2B5EF4-FFF2-40B4-BE49-F238E27FC236}">
                <a16:creationId xmlns:a16="http://schemas.microsoft.com/office/drawing/2014/main" id="{6B51B8C1-E863-15EF-830F-F47A085005B7}"/>
              </a:ext>
            </a:extLst>
          </p:cNvPr>
          <p:cNvSpPr>
            <a:spLocks noGrp="1"/>
          </p:cNvSpPr>
          <p:nvPr>
            <p:ph sz="half" idx="1"/>
          </p:nvPr>
        </p:nvSpPr>
        <p:spPr>
          <a:xfrm>
            <a:off x="838200" y="1992612"/>
            <a:ext cx="10515600" cy="3819376"/>
          </a:xfrm>
        </p:spPr>
        <p:txBody>
          <a:bodyPr vert="horz" lIns="91440" tIns="45720" rIns="91440" bIns="45720" rtlCol="0" anchor="t">
            <a:normAutofit/>
          </a:bodyPr>
          <a:lstStyle/>
          <a:p>
            <a:r>
              <a:rPr lang="en-US" sz="4800" dirty="0"/>
              <a:t> </a:t>
            </a:r>
            <a:r>
              <a:rPr lang="en-US" sz="3900" dirty="0"/>
              <a:t>Conference narrative refresh</a:t>
            </a:r>
          </a:p>
          <a:p>
            <a:r>
              <a:rPr lang="en-US" sz="3900" dirty="0"/>
              <a:t> Presentation format option overview</a:t>
            </a:r>
          </a:p>
          <a:p>
            <a:r>
              <a:rPr lang="en-US" sz="3900" dirty="0"/>
              <a:t> Tips &amp; considerations for your proposal</a:t>
            </a:r>
          </a:p>
          <a:p>
            <a:r>
              <a:rPr lang="en-US" sz="3900" dirty="0"/>
              <a:t> Question &amp; answer</a:t>
            </a:r>
          </a:p>
          <a:p>
            <a:endParaRPr lang="en-US" sz="4800" dirty="0"/>
          </a:p>
          <a:p>
            <a:endParaRPr lang="en-US" sz="4800" dirty="0"/>
          </a:p>
        </p:txBody>
      </p:sp>
    </p:spTree>
    <p:extLst>
      <p:ext uri="{BB962C8B-B14F-4D97-AF65-F5344CB8AC3E}">
        <p14:creationId xmlns:p14="http://schemas.microsoft.com/office/powerpoint/2010/main" val="3361379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1EF89A-FDCA-E25A-0C7F-27B7D766E62B}"/>
              </a:ext>
            </a:extLst>
          </p:cNvPr>
          <p:cNvSpPr>
            <a:spLocks noGrp="1"/>
          </p:cNvSpPr>
          <p:nvPr>
            <p:ph type="title"/>
          </p:nvPr>
        </p:nvSpPr>
        <p:spPr/>
        <p:txBody>
          <a:bodyPr/>
          <a:lstStyle/>
          <a:p>
            <a:r>
              <a:rPr lang="en-US" dirty="0">
                <a:latin typeface="Public Sans Black"/>
              </a:rPr>
              <a:t>Reminders: </a:t>
            </a:r>
            <a:endParaRPr lang="en-US" dirty="0"/>
          </a:p>
        </p:txBody>
      </p:sp>
      <p:sp>
        <p:nvSpPr>
          <p:cNvPr id="5" name="Content Placeholder 4">
            <a:extLst>
              <a:ext uri="{FF2B5EF4-FFF2-40B4-BE49-F238E27FC236}">
                <a16:creationId xmlns:a16="http://schemas.microsoft.com/office/drawing/2014/main" id="{E5ED8EFC-990B-6CD9-0641-2AD008339CCE}"/>
              </a:ext>
            </a:extLst>
          </p:cNvPr>
          <p:cNvSpPr>
            <a:spLocks noGrp="1"/>
          </p:cNvSpPr>
          <p:nvPr>
            <p:ph idx="1"/>
          </p:nvPr>
        </p:nvSpPr>
        <p:spPr/>
        <p:txBody>
          <a:bodyPr vert="horz" lIns="91440" tIns="45720" rIns="91440" bIns="45720" rtlCol="0" anchor="t">
            <a:normAutofit/>
          </a:bodyPr>
          <a:lstStyle/>
          <a:p>
            <a:pPr marL="342900" indent="-342900"/>
            <a:r>
              <a:rPr lang="en-US" dirty="0">
                <a:latin typeface="Public Sans Light"/>
              </a:rPr>
              <a:t>Presenter applications due October 31</a:t>
            </a:r>
            <a:r>
              <a:rPr lang="en-US" baseline="30000" dirty="0">
                <a:latin typeface="Public Sans Light"/>
              </a:rPr>
              <a:t>st</a:t>
            </a:r>
            <a:endParaRPr lang="en-US" dirty="0">
              <a:latin typeface="Public Sans Light"/>
            </a:endParaRPr>
          </a:p>
          <a:p>
            <a:pPr marL="0" indent="0">
              <a:buNone/>
            </a:pPr>
            <a:endParaRPr lang="en-US" dirty="0">
              <a:latin typeface="Public Sans Light"/>
            </a:endParaRPr>
          </a:p>
          <a:p>
            <a:pPr marL="342900" indent="-342900"/>
            <a:r>
              <a:rPr lang="en-US" dirty="0">
                <a:latin typeface="Public Sans Light"/>
              </a:rPr>
              <a:t>Poster sessions applications due March 6</a:t>
            </a:r>
            <a:r>
              <a:rPr lang="en-US" baseline="30000" dirty="0">
                <a:latin typeface="Public Sans Light"/>
              </a:rPr>
              <a:t>th</a:t>
            </a:r>
          </a:p>
          <a:p>
            <a:pPr marL="0" indent="0">
              <a:buNone/>
            </a:pPr>
            <a:endParaRPr lang="en-US" dirty="0">
              <a:latin typeface="Public Sans Light"/>
            </a:endParaRPr>
          </a:p>
          <a:p>
            <a:pPr marL="342900" indent="-342900"/>
            <a:r>
              <a:rPr lang="en-US" dirty="0">
                <a:latin typeface="Public Sans Light"/>
              </a:rPr>
              <a:t>All application can be found on Move United Education Conference website at:</a:t>
            </a:r>
          </a:p>
          <a:p>
            <a:pPr marL="0" indent="0">
              <a:buNone/>
            </a:pPr>
            <a:r>
              <a:rPr lang="en-US">
                <a:latin typeface="Public Sans Light"/>
                <a:hlinkClick r:id="rId3"/>
              </a:rPr>
              <a:t> </a:t>
            </a:r>
            <a:r>
              <a:rPr lang="en-US" dirty="0">
                <a:latin typeface="Public Sans Light"/>
                <a:hlinkClick r:id="rId3"/>
              </a:rPr>
              <a:t>www.moveunitededsport.org/edcon26</a:t>
            </a:r>
            <a:endParaRPr lang="en-US" dirty="0">
              <a:latin typeface="Public Sans Light"/>
            </a:endParaRPr>
          </a:p>
          <a:p>
            <a:endParaRPr lang="en-US" dirty="0"/>
          </a:p>
        </p:txBody>
      </p:sp>
    </p:spTree>
    <p:extLst>
      <p:ext uri="{BB962C8B-B14F-4D97-AF65-F5344CB8AC3E}">
        <p14:creationId xmlns:p14="http://schemas.microsoft.com/office/powerpoint/2010/main" val="1093219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0BD2E4-C8B2-19FD-BD8C-7C180CEA9A0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917062C-C9FC-0139-88DD-BC8FAF36F2C0}"/>
              </a:ext>
            </a:extLst>
          </p:cNvPr>
          <p:cNvSpPr>
            <a:spLocks noGrp="1"/>
          </p:cNvSpPr>
          <p:nvPr>
            <p:ph type="title"/>
          </p:nvPr>
        </p:nvSpPr>
        <p:spPr>
          <a:xfrm>
            <a:off x="838200" y="667049"/>
            <a:ext cx="10515600" cy="1325563"/>
          </a:xfrm>
        </p:spPr>
        <p:txBody>
          <a:bodyPr/>
          <a:lstStyle/>
          <a:p>
            <a:r>
              <a:rPr lang="en-US" dirty="0">
                <a:latin typeface="Public Sans Black"/>
              </a:rPr>
              <a:t>Connect to the Narrative: </a:t>
            </a:r>
            <a:endParaRPr lang="en-US" dirty="0"/>
          </a:p>
        </p:txBody>
      </p:sp>
      <p:sp>
        <p:nvSpPr>
          <p:cNvPr id="5" name="Content Placeholder 4">
            <a:extLst>
              <a:ext uri="{FF2B5EF4-FFF2-40B4-BE49-F238E27FC236}">
                <a16:creationId xmlns:a16="http://schemas.microsoft.com/office/drawing/2014/main" id="{D7C9ED70-9241-0ED4-16D0-8534675DC727}"/>
              </a:ext>
            </a:extLst>
          </p:cNvPr>
          <p:cNvSpPr>
            <a:spLocks noGrp="1"/>
          </p:cNvSpPr>
          <p:nvPr>
            <p:ph sz="half" idx="1"/>
          </p:nvPr>
        </p:nvSpPr>
        <p:spPr>
          <a:xfrm>
            <a:off x="838200" y="2573247"/>
            <a:ext cx="10515600" cy="3819376"/>
          </a:xfrm>
        </p:spPr>
        <p:txBody>
          <a:bodyPr vert="horz" lIns="91440" tIns="45720" rIns="91440" bIns="45720" rtlCol="0" anchor="t">
            <a:normAutofit/>
          </a:bodyPr>
          <a:lstStyle/>
          <a:p>
            <a:pPr marL="0" indent="0" algn="ctr">
              <a:buNone/>
            </a:pPr>
            <a:r>
              <a:rPr lang="en-US" sz="4800" dirty="0">
                <a:latin typeface="Public Sans"/>
              </a:rPr>
              <a:t>Breaking Barriers, </a:t>
            </a:r>
            <a:endParaRPr lang="en-US" sz="4800" dirty="0"/>
          </a:p>
          <a:p>
            <a:pPr marL="0" indent="0" algn="ctr">
              <a:buNone/>
            </a:pPr>
            <a:r>
              <a:rPr lang="en-US" sz="4800" dirty="0">
                <a:latin typeface="Public Sans"/>
              </a:rPr>
              <a:t>Building Communities </a:t>
            </a:r>
            <a:endParaRPr lang="en-US" sz="4800" dirty="0"/>
          </a:p>
        </p:txBody>
      </p:sp>
    </p:spTree>
    <p:extLst>
      <p:ext uri="{BB962C8B-B14F-4D97-AF65-F5344CB8AC3E}">
        <p14:creationId xmlns:p14="http://schemas.microsoft.com/office/powerpoint/2010/main" val="2266093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FC303-608A-5DF4-F9C5-8BD90BE6E38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6DAAAF8-4EB9-6ECE-83CD-769CF36D0846}"/>
              </a:ext>
            </a:extLst>
          </p:cNvPr>
          <p:cNvSpPr>
            <a:spLocks noGrp="1"/>
          </p:cNvSpPr>
          <p:nvPr>
            <p:ph type="title"/>
          </p:nvPr>
        </p:nvSpPr>
        <p:spPr>
          <a:xfrm>
            <a:off x="838200" y="620455"/>
            <a:ext cx="10515600" cy="1325563"/>
          </a:xfrm>
        </p:spPr>
        <p:txBody>
          <a:bodyPr/>
          <a:lstStyle/>
          <a:p>
            <a:r>
              <a:rPr lang="en-US" dirty="0">
                <a:latin typeface="Public Sans Black"/>
              </a:rPr>
              <a:t>Selecting Your Session Track: </a:t>
            </a:r>
            <a:endParaRPr lang="en-US" dirty="0"/>
          </a:p>
        </p:txBody>
      </p:sp>
      <p:sp>
        <p:nvSpPr>
          <p:cNvPr id="5" name="Content Placeholder 4">
            <a:extLst>
              <a:ext uri="{FF2B5EF4-FFF2-40B4-BE49-F238E27FC236}">
                <a16:creationId xmlns:a16="http://schemas.microsoft.com/office/drawing/2014/main" id="{94332EF1-A00D-7262-1621-9A9963B9C86E}"/>
              </a:ext>
            </a:extLst>
          </p:cNvPr>
          <p:cNvSpPr>
            <a:spLocks noGrp="1"/>
          </p:cNvSpPr>
          <p:nvPr>
            <p:ph idx="1"/>
          </p:nvPr>
        </p:nvSpPr>
        <p:spPr/>
        <p:txBody>
          <a:bodyPr vert="horz" lIns="91440" tIns="45720" rIns="91440" bIns="45720" rtlCol="0" anchor="t">
            <a:normAutofit/>
          </a:bodyPr>
          <a:lstStyle/>
          <a:p>
            <a:pPr marL="342900" indent="-342900"/>
            <a:endParaRPr lang="en-US" dirty="0">
              <a:latin typeface="Public Sans Light"/>
            </a:endParaRPr>
          </a:p>
          <a:p>
            <a:endParaRPr lang="en-US" dirty="0"/>
          </a:p>
        </p:txBody>
      </p:sp>
      <p:sp>
        <p:nvSpPr>
          <p:cNvPr id="3" name="Content Placeholder 4">
            <a:extLst>
              <a:ext uri="{FF2B5EF4-FFF2-40B4-BE49-F238E27FC236}">
                <a16:creationId xmlns:a16="http://schemas.microsoft.com/office/drawing/2014/main" id="{754871AD-3D3A-7362-EA92-54DE0C399796}"/>
              </a:ext>
            </a:extLst>
          </p:cNvPr>
          <p:cNvSpPr txBox="1">
            <a:spLocks/>
          </p:cNvSpPr>
          <p:nvPr/>
        </p:nvSpPr>
        <p:spPr>
          <a:xfrm>
            <a:off x="838200" y="2357587"/>
            <a:ext cx="10515600" cy="381937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Public Sans" pitchFamily="2"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Public Sans" pitchFamily="2"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Public Sans" pitchFamily="2"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Public Sans" pitchFamily="2"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Public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indent="-685800"/>
            <a:r>
              <a:rPr lang="en-US" sz="2600" dirty="0">
                <a:latin typeface="Public Sans"/>
              </a:rPr>
              <a:t>Leadership &amp; Organizational Excellence</a:t>
            </a:r>
            <a:endParaRPr lang="en-US" sz="2600" dirty="0"/>
          </a:p>
          <a:p>
            <a:pPr marL="685800" indent="-685800"/>
            <a:r>
              <a:rPr lang="en-US" sz="2600" dirty="0">
                <a:latin typeface="Public Sans"/>
              </a:rPr>
              <a:t>Coaching, Recreation, Rehabilitation &amp; Competition</a:t>
            </a:r>
          </a:p>
          <a:p>
            <a:pPr marL="685800" indent="-685800"/>
            <a:r>
              <a:rPr lang="en-US" sz="2600" dirty="0">
                <a:latin typeface="Public Sans"/>
              </a:rPr>
              <a:t>Education &amp; Community Programs</a:t>
            </a:r>
          </a:p>
          <a:p>
            <a:pPr marL="685800" indent="-685800"/>
            <a:r>
              <a:rPr lang="en-US" sz="2600" dirty="0">
                <a:latin typeface="Public Sans"/>
              </a:rPr>
              <a:t>The Future of Adaptive Sports </a:t>
            </a:r>
          </a:p>
          <a:p>
            <a:pPr marL="0" indent="0">
              <a:buNone/>
            </a:pPr>
            <a:endParaRPr lang="en-US" sz="3600" dirty="0">
              <a:latin typeface="Public Sans"/>
            </a:endParaRPr>
          </a:p>
          <a:p>
            <a:pPr marL="0" indent="0">
              <a:buNone/>
            </a:pPr>
            <a:r>
              <a:rPr lang="en-US" sz="2400" i="1" dirty="0">
                <a:latin typeface="Public Sans"/>
              </a:rPr>
              <a:t>You may select up to 2 tracks that your session relates to </a:t>
            </a:r>
            <a:endParaRPr lang="en-US" sz="2400" i="1" dirty="0"/>
          </a:p>
        </p:txBody>
      </p:sp>
    </p:spTree>
    <p:extLst>
      <p:ext uri="{BB962C8B-B14F-4D97-AF65-F5344CB8AC3E}">
        <p14:creationId xmlns:p14="http://schemas.microsoft.com/office/powerpoint/2010/main" val="1018001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3AFE52-1E3E-CE56-24B0-1721E96784ED}"/>
              </a:ext>
            </a:extLst>
          </p:cNvPr>
          <p:cNvSpPr>
            <a:spLocks noGrp="1"/>
          </p:cNvSpPr>
          <p:nvPr>
            <p:ph type="title"/>
          </p:nvPr>
        </p:nvSpPr>
        <p:spPr/>
        <p:txBody>
          <a:bodyPr/>
          <a:lstStyle/>
          <a:p>
            <a:r>
              <a:rPr lang="en-US" dirty="0">
                <a:latin typeface="Public Sans Black"/>
              </a:rPr>
              <a:t>Knowing Your Audience</a:t>
            </a:r>
            <a:endParaRPr lang="en-US" dirty="0"/>
          </a:p>
        </p:txBody>
      </p:sp>
      <p:sp>
        <p:nvSpPr>
          <p:cNvPr id="8" name="Content Placeholder 7">
            <a:extLst>
              <a:ext uri="{FF2B5EF4-FFF2-40B4-BE49-F238E27FC236}">
                <a16:creationId xmlns:a16="http://schemas.microsoft.com/office/drawing/2014/main" id="{3AC43647-BED1-A56A-B5B1-2CC2740DCD37}"/>
              </a:ext>
            </a:extLst>
          </p:cNvPr>
          <p:cNvSpPr>
            <a:spLocks noGrp="1"/>
          </p:cNvSpPr>
          <p:nvPr>
            <p:ph idx="1"/>
          </p:nvPr>
        </p:nvSpPr>
        <p:spPr>
          <a:xfrm>
            <a:off x="838200" y="1690688"/>
            <a:ext cx="5562600" cy="2380615"/>
          </a:xfrm>
        </p:spPr>
        <p:txBody>
          <a:bodyPr vert="horz" lIns="91440" tIns="45720" rIns="91440" bIns="45720" rtlCol="0" anchor="t">
            <a:normAutofit fontScale="92500" lnSpcReduction="10000"/>
          </a:bodyPr>
          <a:lstStyle/>
          <a:p>
            <a:r>
              <a:rPr lang="en-US" dirty="0">
                <a:latin typeface="Public Sans"/>
              </a:rPr>
              <a:t>Adaptive sport professionals</a:t>
            </a:r>
          </a:p>
          <a:p>
            <a:r>
              <a:rPr lang="en-US" dirty="0">
                <a:latin typeface="Public Sans"/>
              </a:rPr>
              <a:t>Medical providers</a:t>
            </a:r>
          </a:p>
          <a:p>
            <a:r>
              <a:rPr lang="en-US" dirty="0">
                <a:latin typeface="Public Sans"/>
              </a:rPr>
              <a:t>Education professionals</a:t>
            </a:r>
          </a:p>
          <a:p>
            <a:r>
              <a:rPr lang="en-US" dirty="0">
                <a:latin typeface="Public Sans"/>
              </a:rPr>
              <a:t>Parks &amp; recreation professionals</a:t>
            </a:r>
          </a:p>
          <a:p>
            <a:r>
              <a:rPr lang="en-US" dirty="0">
                <a:latin typeface="Public Sans"/>
              </a:rPr>
              <a:t>National governing bodies</a:t>
            </a:r>
          </a:p>
          <a:p>
            <a:endParaRPr lang="en-US" dirty="0"/>
          </a:p>
        </p:txBody>
      </p:sp>
      <p:sp>
        <p:nvSpPr>
          <p:cNvPr id="2" name="Content Placeholder 7">
            <a:extLst>
              <a:ext uri="{FF2B5EF4-FFF2-40B4-BE49-F238E27FC236}">
                <a16:creationId xmlns:a16="http://schemas.microsoft.com/office/drawing/2014/main" id="{07B61AFB-3568-7CB0-242A-1E9CBC9E1F3F}"/>
              </a:ext>
            </a:extLst>
          </p:cNvPr>
          <p:cNvSpPr txBox="1">
            <a:spLocks/>
          </p:cNvSpPr>
          <p:nvPr/>
        </p:nvSpPr>
        <p:spPr>
          <a:xfrm>
            <a:off x="6400800" y="1690687"/>
            <a:ext cx="5562600" cy="238061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Public Sans" pitchFamily="2"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Public Sans" pitchFamily="2"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Public Sans" pitchFamily="2"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Public Sans" pitchFamily="2"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Public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latin typeface="Public Sans"/>
              </a:rPr>
              <a:t>Disability resource groups</a:t>
            </a:r>
          </a:p>
          <a:p>
            <a:r>
              <a:rPr lang="en-US" sz="2600" dirty="0">
                <a:latin typeface="Public Sans"/>
              </a:rPr>
              <a:t>University faculty</a:t>
            </a:r>
          </a:p>
          <a:p>
            <a:r>
              <a:rPr lang="en-US" sz="2600" dirty="0">
                <a:latin typeface="Public Sans"/>
              </a:rPr>
              <a:t>Students</a:t>
            </a:r>
          </a:p>
          <a:p>
            <a:r>
              <a:rPr lang="en-US" sz="2600" dirty="0">
                <a:latin typeface="Public Sans"/>
              </a:rPr>
              <a:t>More!</a:t>
            </a:r>
          </a:p>
          <a:p>
            <a:endParaRPr lang="en-US" dirty="0"/>
          </a:p>
        </p:txBody>
      </p:sp>
    </p:spTree>
    <p:extLst>
      <p:ext uri="{BB962C8B-B14F-4D97-AF65-F5344CB8AC3E}">
        <p14:creationId xmlns:p14="http://schemas.microsoft.com/office/powerpoint/2010/main" val="2101773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BCB91A-0AA4-2281-F8E3-DFBC7205E012}"/>
              </a:ext>
            </a:extLst>
          </p:cNvPr>
          <p:cNvSpPr>
            <a:spLocks noGrp="1"/>
          </p:cNvSpPr>
          <p:nvPr>
            <p:ph type="title"/>
          </p:nvPr>
        </p:nvSpPr>
        <p:spPr>
          <a:xfrm>
            <a:off x="437452" y="457200"/>
            <a:ext cx="6397624" cy="1600200"/>
          </a:xfrm>
        </p:spPr>
        <p:txBody>
          <a:bodyPr anchor="t"/>
          <a:lstStyle/>
          <a:p>
            <a:r>
              <a:rPr lang="en-US" sz="6000" dirty="0">
                <a:latin typeface="Public Sans Black"/>
              </a:rPr>
              <a:t>Choosing Your Session Format</a:t>
            </a:r>
            <a:endParaRPr lang="en-US" sz="6000" dirty="0"/>
          </a:p>
        </p:txBody>
      </p:sp>
      <p:sp>
        <p:nvSpPr>
          <p:cNvPr id="6" name="Text Placeholder 5">
            <a:extLst>
              <a:ext uri="{FF2B5EF4-FFF2-40B4-BE49-F238E27FC236}">
                <a16:creationId xmlns:a16="http://schemas.microsoft.com/office/drawing/2014/main" id="{A582CD5D-01B6-9B88-7731-F3C5E816EDF9}"/>
              </a:ext>
            </a:extLst>
          </p:cNvPr>
          <p:cNvSpPr>
            <a:spLocks noGrp="1"/>
          </p:cNvSpPr>
          <p:nvPr>
            <p:ph type="body" sz="half" idx="2"/>
          </p:nvPr>
        </p:nvSpPr>
        <p:spPr>
          <a:xfrm>
            <a:off x="602044" y="2514600"/>
            <a:ext cx="5256212" cy="4343400"/>
          </a:xfrm>
        </p:spPr>
        <p:txBody>
          <a:bodyPr vert="horz" lIns="91440" tIns="45720" rIns="91440" bIns="45720" rtlCol="0" anchor="t">
            <a:normAutofit/>
          </a:bodyPr>
          <a:lstStyle/>
          <a:p>
            <a:r>
              <a:rPr lang="en-US" sz="2400" dirty="0">
                <a:latin typeface="Public Sans"/>
              </a:rPr>
              <a:t>Pre-Conference Workshop</a:t>
            </a:r>
            <a:endParaRPr lang="en-US" sz="2400" dirty="0"/>
          </a:p>
          <a:p>
            <a:r>
              <a:rPr lang="en-US" sz="2400" dirty="0">
                <a:latin typeface="Public Sans"/>
              </a:rPr>
              <a:t>Conference Workshop</a:t>
            </a:r>
          </a:p>
          <a:p>
            <a:r>
              <a:rPr lang="en-US" sz="2400" dirty="0">
                <a:latin typeface="Public Sans"/>
              </a:rPr>
              <a:t>Conference Session</a:t>
            </a:r>
          </a:p>
          <a:p>
            <a:r>
              <a:rPr lang="en-US" sz="2400" dirty="0">
                <a:latin typeface="Public Sans"/>
              </a:rPr>
              <a:t>Short Talk</a:t>
            </a:r>
          </a:p>
          <a:p>
            <a:r>
              <a:rPr lang="en-US" sz="2400" dirty="0">
                <a:latin typeface="Public Sans"/>
              </a:rPr>
              <a:t>Discussion Group</a:t>
            </a:r>
            <a:endParaRPr lang="en-US" sz="2400" dirty="0"/>
          </a:p>
        </p:txBody>
      </p:sp>
      <p:pic>
        <p:nvPicPr>
          <p:cNvPr id="3" name="Picture Placeholder 2" descr="A person lifting a barbell with one arm in an adaptive fitness workshop. ">
            <a:extLst>
              <a:ext uri="{FF2B5EF4-FFF2-40B4-BE49-F238E27FC236}">
                <a16:creationId xmlns:a16="http://schemas.microsoft.com/office/drawing/2014/main" id="{621F40A4-4FD4-624E-819E-53C3C7531086}"/>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848" b="1848"/>
          <a:stretch>
            <a:fillRect/>
          </a:stretch>
        </p:blipFill>
        <p:spPr/>
      </p:pic>
    </p:spTree>
    <p:extLst>
      <p:ext uri="{BB962C8B-B14F-4D97-AF65-F5344CB8AC3E}">
        <p14:creationId xmlns:p14="http://schemas.microsoft.com/office/powerpoint/2010/main" val="268766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374FFE-6B2A-DEB6-10C1-9B1656843B4C}"/>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18A29E19-572D-EAF9-2BD0-81180930A882}"/>
              </a:ext>
            </a:extLst>
          </p:cNvPr>
          <p:cNvSpPr>
            <a:spLocks noGrp="1"/>
          </p:cNvSpPr>
          <p:nvPr>
            <p:ph type="title"/>
          </p:nvPr>
        </p:nvSpPr>
        <p:spPr>
          <a:xfrm>
            <a:off x="839788" y="457200"/>
            <a:ext cx="5817044" cy="1600200"/>
          </a:xfrm>
        </p:spPr>
        <p:txBody>
          <a:bodyPr anchor="t"/>
          <a:lstStyle/>
          <a:p>
            <a:r>
              <a:rPr lang="en-US" sz="6000" dirty="0">
                <a:latin typeface="Public Sans Black"/>
              </a:rPr>
              <a:t>Conference Venues </a:t>
            </a:r>
            <a:endParaRPr lang="en-US" sz="6000" dirty="0"/>
          </a:p>
        </p:txBody>
      </p:sp>
      <p:sp>
        <p:nvSpPr>
          <p:cNvPr id="6" name="Text Placeholder 5">
            <a:extLst>
              <a:ext uri="{FF2B5EF4-FFF2-40B4-BE49-F238E27FC236}">
                <a16:creationId xmlns:a16="http://schemas.microsoft.com/office/drawing/2014/main" id="{A9899352-1A7C-430C-CFE4-717292E37EE0}"/>
              </a:ext>
            </a:extLst>
          </p:cNvPr>
          <p:cNvSpPr>
            <a:spLocks noGrp="1"/>
          </p:cNvSpPr>
          <p:nvPr>
            <p:ph type="body" sz="half" idx="2"/>
          </p:nvPr>
        </p:nvSpPr>
        <p:spPr>
          <a:xfrm>
            <a:off x="839788" y="2295144"/>
            <a:ext cx="5256212" cy="4343400"/>
          </a:xfrm>
        </p:spPr>
        <p:txBody>
          <a:bodyPr vert="horz" lIns="91440" tIns="45720" rIns="91440" bIns="45720" rtlCol="0" anchor="t">
            <a:noAutofit/>
          </a:bodyPr>
          <a:lstStyle/>
          <a:p>
            <a:r>
              <a:rPr lang="en-US" sz="2800" dirty="0">
                <a:latin typeface="Public Sans"/>
              </a:rPr>
              <a:t>Conference Center</a:t>
            </a:r>
          </a:p>
          <a:p>
            <a:r>
              <a:rPr lang="en-US" sz="2800" dirty="0">
                <a:latin typeface="Public Sans"/>
              </a:rPr>
              <a:t>Swimming Pool</a:t>
            </a:r>
          </a:p>
          <a:p>
            <a:r>
              <a:rPr lang="en-US" sz="2800" dirty="0">
                <a:latin typeface="Public Sans"/>
              </a:rPr>
              <a:t>Golf Course </a:t>
            </a:r>
          </a:p>
          <a:p>
            <a:r>
              <a:rPr lang="en-US" sz="2800" dirty="0">
                <a:latin typeface="Public Sans"/>
              </a:rPr>
              <a:t>Ice Rink </a:t>
            </a:r>
          </a:p>
          <a:p>
            <a:r>
              <a:rPr lang="en-US" sz="2800" dirty="0">
                <a:latin typeface="Public Sans"/>
              </a:rPr>
              <a:t>Sport Court</a:t>
            </a:r>
          </a:p>
          <a:p>
            <a:r>
              <a:rPr lang="en-US" sz="2800" dirty="0">
                <a:latin typeface="Public Sans"/>
              </a:rPr>
              <a:t>More… indicate request in your application</a:t>
            </a:r>
          </a:p>
        </p:txBody>
      </p:sp>
      <p:pic>
        <p:nvPicPr>
          <p:cNvPr id="3" name="Picture Placeholder 2" descr="A group of people on a court playing a game of korfball. One individual is preparing to throw the ball into the basket, which is about 10 feet of the ground.  ">
            <a:extLst>
              <a:ext uri="{FF2B5EF4-FFF2-40B4-BE49-F238E27FC236}">
                <a16:creationId xmlns:a16="http://schemas.microsoft.com/office/drawing/2014/main" id="{06D491CE-E84A-C594-43F0-C6448FD0913D}"/>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6900" r="26900"/>
          <a:stretch>
            <a:fillRect/>
          </a:stretch>
        </p:blipFill>
        <p:spPr/>
      </p:pic>
    </p:spTree>
    <p:extLst>
      <p:ext uri="{BB962C8B-B14F-4D97-AF65-F5344CB8AC3E}">
        <p14:creationId xmlns:p14="http://schemas.microsoft.com/office/powerpoint/2010/main" val="233078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837DA-0C7D-B5E2-84D3-CE8C3F81D27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5E5BA5B-973B-3B88-F431-B6B2AF82B625}"/>
              </a:ext>
            </a:extLst>
          </p:cNvPr>
          <p:cNvSpPr>
            <a:spLocks noGrp="1"/>
          </p:cNvSpPr>
          <p:nvPr>
            <p:ph type="title"/>
          </p:nvPr>
        </p:nvSpPr>
        <p:spPr>
          <a:xfrm>
            <a:off x="838200" y="620455"/>
            <a:ext cx="10515600" cy="1325563"/>
          </a:xfrm>
        </p:spPr>
        <p:txBody>
          <a:bodyPr/>
          <a:lstStyle/>
          <a:p>
            <a:r>
              <a:rPr lang="en-US" dirty="0">
                <a:latin typeface="Public Sans Black"/>
              </a:rPr>
              <a:t>Craft Compelling Titles</a:t>
            </a:r>
            <a:endParaRPr lang="en-US" dirty="0"/>
          </a:p>
        </p:txBody>
      </p:sp>
      <p:sp>
        <p:nvSpPr>
          <p:cNvPr id="5" name="Content Placeholder 4">
            <a:extLst>
              <a:ext uri="{FF2B5EF4-FFF2-40B4-BE49-F238E27FC236}">
                <a16:creationId xmlns:a16="http://schemas.microsoft.com/office/drawing/2014/main" id="{EDCFD494-7230-205C-5DC6-19ADE64CE62C}"/>
              </a:ext>
            </a:extLst>
          </p:cNvPr>
          <p:cNvSpPr>
            <a:spLocks noGrp="1"/>
          </p:cNvSpPr>
          <p:nvPr>
            <p:ph idx="1"/>
          </p:nvPr>
        </p:nvSpPr>
        <p:spPr/>
        <p:txBody>
          <a:bodyPr vert="horz" lIns="91440" tIns="45720" rIns="91440" bIns="45720" rtlCol="0" anchor="t">
            <a:normAutofit/>
          </a:bodyPr>
          <a:lstStyle/>
          <a:p>
            <a:pPr marL="342900" indent="-342900"/>
            <a:endParaRPr lang="en-US" dirty="0">
              <a:latin typeface="Public Sans Light"/>
            </a:endParaRPr>
          </a:p>
          <a:p>
            <a:endParaRPr lang="en-US" dirty="0"/>
          </a:p>
        </p:txBody>
      </p:sp>
      <p:sp>
        <p:nvSpPr>
          <p:cNvPr id="3" name="Content Placeholder 4">
            <a:extLst>
              <a:ext uri="{FF2B5EF4-FFF2-40B4-BE49-F238E27FC236}">
                <a16:creationId xmlns:a16="http://schemas.microsoft.com/office/drawing/2014/main" id="{C2DBB49B-9358-38FB-DCB0-53C25AC9F546}"/>
              </a:ext>
            </a:extLst>
          </p:cNvPr>
          <p:cNvSpPr txBox="1">
            <a:spLocks/>
          </p:cNvSpPr>
          <p:nvPr/>
        </p:nvSpPr>
        <p:spPr>
          <a:xfrm>
            <a:off x="838200" y="1946018"/>
            <a:ext cx="10515600" cy="4230945"/>
          </a:xfrm>
          <a:prstGeom prst="rect">
            <a:avLst/>
          </a:prstGeom>
        </p:spPr>
        <p:txBody>
          <a:bodyPr vert="horz" lIns="91440" tIns="45720" rIns="91440" bIns="45720" rtlCol="0" anchor="t">
            <a:normAutofit fontScale="40000" lnSpcReduction="20000"/>
          </a:bodyPr>
          <a:lst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Public Sans" pitchFamily="2" charset="0"/>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Public Sans" pitchFamily="2" charset="0"/>
                <a:ea typeface="+mn-ea"/>
                <a:cs typeface="+mn-cs"/>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Public Sans" pitchFamily="2" charset="0"/>
                <a:ea typeface="+mn-ea"/>
                <a:cs typeface="+mn-cs"/>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Public Sans" pitchFamily="2" charset="0"/>
                <a:ea typeface="+mn-ea"/>
                <a:cs typeface="+mn-cs"/>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Public San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4200" dirty="0">
                <a:latin typeface="Public Sans"/>
              </a:rPr>
              <a:t>Lead with outcome</a:t>
            </a:r>
          </a:p>
          <a:p>
            <a:pPr>
              <a:lnSpc>
                <a:spcPct val="120000"/>
              </a:lnSpc>
            </a:pPr>
            <a:r>
              <a:rPr lang="en-US" sz="4200" dirty="0">
                <a:latin typeface="Public Sans"/>
              </a:rPr>
              <a:t>Keep title concise (8-12 words)</a:t>
            </a:r>
          </a:p>
          <a:p>
            <a:pPr>
              <a:lnSpc>
                <a:spcPct val="120000"/>
              </a:lnSpc>
            </a:pPr>
            <a:r>
              <a:rPr lang="en-US" sz="4200" dirty="0">
                <a:latin typeface="Public Sans"/>
              </a:rPr>
              <a:t>Use active, engaging language</a:t>
            </a:r>
          </a:p>
          <a:p>
            <a:pPr>
              <a:lnSpc>
                <a:spcPct val="120000"/>
              </a:lnSpc>
            </a:pPr>
            <a:endParaRPr lang="en-US" sz="4200" dirty="0">
              <a:latin typeface="Public Sans"/>
            </a:endParaRPr>
          </a:p>
          <a:p>
            <a:pPr marL="0" indent="0">
              <a:lnSpc>
                <a:spcPct val="120000"/>
              </a:lnSpc>
              <a:buNone/>
            </a:pPr>
            <a:r>
              <a:rPr lang="en-US" sz="4200" dirty="0">
                <a:latin typeface="Public Sans"/>
              </a:rPr>
              <a:t>Examples: </a:t>
            </a:r>
          </a:p>
          <a:p>
            <a:pPr>
              <a:lnSpc>
                <a:spcPct val="120000"/>
              </a:lnSpc>
            </a:pPr>
            <a:r>
              <a:rPr lang="en-US" sz="4200" dirty="0"/>
              <a:t>Unlocking Potential: Using Sports Science to Elevate Adaptive Performance </a:t>
            </a:r>
            <a:r>
              <a:rPr lang="en-US" sz="4200" b="1" dirty="0"/>
              <a:t>vs. </a:t>
            </a:r>
            <a:r>
              <a:rPr lang="en-US" sz="4200" dirty="0"/>
              <a:t>Adaptive Sport Science Overview </a:t>
            </a:r>
          </a:p>
          <a:p>
            <a:pPr>
              <a:lnSpc>
                <a:spcPct val="120000"/>
              </a:lnSpc>
            </a:pPr>
            <a:r>
              <a:rPr lang="en-US" sz="4200" dirty="0"/>
              <a:t>From Rehab to Race Day: Bridging Therapy and Training for Adaptive Athlete </a:t>
            </a:r>
            <a:r>
              <a:rPr lang="en-US" sz="4200" b="1" dirty="0"/>
              <a:t>vs. </a:t>
            </a:r>
            <a:r>
              <a:rPr lang="en-US" sz="4200" dirty="0"/>
              <a:t>Rehabilitation and Training in Adaptive Sports</a:t>
            </a:r>
          </a:p>
          <a:p>
            <a:pPr>
              <a:lnSpc>
                <a:spcPct val="120000"/>
              </a:lnSpc>
            </a:pPr>
            <a:r>
              <a:rPr lang="en-US" sz="4200" dirty="0"/>
              <a:t>Leading the Way: Adaptive Sport Program Management for Community Impact </a:t>
            </a:r>
            <a:r>
              <a:rPr lang="en-US" sz="4200" b="1" dirty="0"/>
              <a:t>vs. </a:t>
            </a:r>
            <a:r>
              <a:rPr lang="en-US" sz="4200" dirty="0"/>
              <a:t>Adaptive Sport Program Management</a:t>
            </a:r>
            <a:endParaRPr lang="en-US" sz="4200" dirty="0">
              <a:latin typeface="Public Sans"/>
            </a:endParaRPr>
          </a:p>
          <a:p>
            <a:pPr marL="0" indent="0">
              <a:buNone/>
            </a:pPr>
            <a:endParaRPr lang="en-US" sz="3600" dirty="0">
              <a:latin typeface="Public Sans"/>
            </a:endParaRPr>
          </a:p>
        </p:txBody>
      </p:sp>
    </p:spTree>
    <p:extLst>
      <p:ext uri="{BB962C8B-B14F-4D97-AF65-F5344CB8AC3E}">
        <p14:creationId xmlns:p14="http://schemas.microsoft.com/office/powerpoint/2010/main" val="444732119"/>
      </p:ext>
    </p:extLst>
  </p:cSld>
  <p:clrMapOvr>
    <a:masterClrMapping/>
  </p:clrMapOvr>
</p:sld>
</file>

<file path=ppt/theme/theme1.xml><?xml version="1.0" encoding="utf-8"?>
<a:theme xmlns:a="http://schemas.openxmlformats.org/drawingml/2006/main" name="Office Theme">
  <a:themeElements>
    <a:clrScheme name="Custom 6">
      <a:dk1>
        <a:srgbClr val="000000"/>
      </a:dk1>
      <a:lt1>
        <a:sysClr val="window" lastClr="FFFFFF"/>
      </a:lt1>
      <a:dk2>
        <a:srgbClr val="000000"/>
      </a:dk2>
      <a:lt2>
        <a:srgbClr val="FFFFFF"/>
      </a:lt2>
      <a:accent1>
        <a:srgbClr val="0069B4"/>
      </a:accent1>
      <a:accent2>
        <a:srgbClr val="00AAE6"/>
      </a:accent2>
      <a:accent3>
        <a:srgbClr val="EB509B"/>
      </a:accent3>
      <a:accent4>
        <a:srgbClr val="C3191E"/>
      </a:accent4>
      <a:accent5>
        <a:srgbClr val="000000"/>
      </a:accent5>
      <a:accent6>
        <a:srgbClr val="FFFFFF"/>
      </a:accent6>
      <a:hlink>
        <a:srgbClr val="7F7F7F"/>
      </a:hlink>
      <a:folHlink>
        <a:srgbClr val="D8D8D8"/>
      </a:folHlink>
    </a:clrScheme>
    <a:fontScheme name="Move United Standard">
      <a:majorFont>
        <a:latin typeface="Public Sans Black"/>
        <a:ea typeface=""/>
        <a:cs typeface=""/>
      </a:majorFont>
      <a:minorFont>
        <a:latin typeface="Public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70E2C4A14FF4C4F8830F3BEA23013F6" ma:contentTypeVersion="22" ma:contentTypeDescription="Create a new document." ma:contentTypeScope="" ma:versionID="66e77246772c880b3184a742f11caded">
  <xsd:schema xmlns:xsd="http://www.w3.org/2001/XMLSchema" xmlns:xs="http://www.w3.org/2001/XMLSchema" xmlns:p="http://schemas.microsoft.com/office/2006/metadata/properties" xmlns:ns2="88f34f18-a2aa-4b0c-9397-b62cb7a761ba" xmlns:ns3="f2b4a962-ed24-4c42-b506-cae1dee34eda" targetNamespace="http://schemas.microsoft.com/office/2006/metadata/properties" ma:root="true" ma:fieldsID="29815aaa0ca298d2477b6c89b3044364" ns2:_="" ns3:_="">
    <xsd:import namespace="88f34f18-a2aa-4b0c-9397-b62cb7a761ba"/>
    <xsd:import namespace="f2b4a962-ed24-4c42-b506-cae1dee34ed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element ref="ns2:Completed" minOccurs="0"/>
                <xsd:element ref="ns2:_Flow_SignoffStatus" minOccurs="0"/>
                <xsd:element ref="ns2:MediaServiceObjectDetectorVersions" minOccurs="0"/>
                <xsd:element ref="ns2:MediaServiceSearchProperties" minOccurs="0"/>
                <xsd:element ref="ns2:MediaServiceBillingMetadata" minOccurs="0"/>
                <xsd:element ref="ns2:P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34f18-a2aa-4b0c-9397-b62cb7a761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79946f86-65f7-4c05-b789-67693c82a4f4" ma:termSetId="09814cd3-568e-fe90-9814-8d621ff8fb84" ma:anchorId="fba54fb3-c3e1-fe81-a776-ca4b69148c4d" ma:open="true" ma:isKeyword="false">
      <xsd:complexType>
        <xsd:sequence>
          <xsd:element ref="pc:Terms" minOccurs="0" maxOccurs="1"/>
        </xsd:sequence>
      </xsd:complexType>
    </xsd:element>
    <xsd:element name="Completed" ma:index="24" nillable="true" ma:displayName="Completed " ma:format="Dropdown" ma:internalName="Completed">
      <xsd:simpleType>
        <xsd:restriction base="dms:Text">
          <xsd:maxLength value="255"/>
        </xsd:restriction>
      </xsd:simpleType>
    </xsd:element>
    <xsd:element name="_Flow_SignoffStatus" ma:index="25" nillable="true" ma:displayName="Sign-off status" ma:internalName="Sign_x002d_off_x0020_status">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element name="MediaServiceBillingMetadata" ma:index="28" nillable="true" ma:displayName="MediaServiceBillingMetadata" ma:hidden="true" ma:internalName="MediaServiceBillingMetadata" ma:readOnly="true">
      <xsd:simpleType>
        <xsd:restriction base="dms:Note"/>
      </xsd:simpleType>
    </xsd:element>
    <xsd:element name="PReview" ma:index="29" nillable="true" ma:displayName="PReview" ma:format="Thumbnail" ma:internalName="PReview">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2b4a962-ed24-4c42-b506-cae1dee34eda"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96e9e3ba-9742-494a-ab05-7c7257d391f4}" ma:internalName="TaxCatchAll" ma:showField="CatchAllData" ma:web="f2b4a962-ed24-4c42-b506-cae1dee34ed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88f34f18-a2aa-4b0c-9397-b62cb7a761ba" xsi:nil="true"/>
    <lcf76f155ced4ddcb4097134ff3c332f xmlns="88f34f18-a2aa-4b0c-9397-b62cb7a761ba">
      <Terms xmlns="http://schemas.microsoft.com/office/infopath/2007/PartnerControls"/>
    </lcf76f155ced4ddcb4097134ff3c332f>
    <Completed xmlns="88f34f18-a2aa-4b0c-9397-b62cb7a761ba" xsi:nil="true"/>
    <TaxCatchAll xmlns="f2b4a962-ed24-4c42-b506-cae1dee34eda" xsi:nil="true"/>
    <PReview xmlns="88f34f18-a2aa-4b0c-9397-b62cb7a761ba" xsi:nil="true"/>
  </documentManagement>
</p:properties>
</file>

<file path=customXml/itemProps1.xml><?xml version="1.0" encoding="utf-8"?>
<ds:datastoreItem xmlns:ds="http://schemas.openxmlformats.org/officeDocument/2006/customXml" ds:itemID="{1DAE0C33-8391-451A-9BCF-8A5CCC4899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34f18-a2aa-4b0c-9397-b62cb7a761ba"/>
    <ds:schemaRef ds:uri="f2b4a962-ed24-4c42-b506-cae1dee34e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6AF318-2BA6-4BB4-90A7-801678A6F7DB}">
  <ds:schemaRefs>
    <ds:schemaRef ds:uri="http://schemas.microsoft.com/sharepoint/v3/contenttype/forms"/>
  </ds:schemaRefs>
</ds:datastoreItem>
</file>

<file path=customXml/itemProps3.xml><?xml version="1.0" encoding="utf-8"?>
<ds:datastoreItem xmlns:ds="http://schemas.openxmlformats.org/officeDocument/2006/customXml" ds:itemID="{4EC3A845-EF2A-46D0-9005-97B7B2E21A23}">
  <ds:schemaRefs>
    <ds:schemaRef ds:uri="http://schemas.microsoft.com/office/2006/metadata/properties"/>
    <ds:schemaRef ds:uri="http://purl.org/dc/terms/"/>
    <ds:schemaRef ds:uri="http://www.w3.org/XML/1998/namespace"/>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f2b4a962-ed24-4c42-b506-cae1dee34eda"/>
    <ds:schemaRef ds:uri="88f34f18-a2aa-4b0c-9397-b62cb7a761ba"/>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900</Words>
  <Application>Microsoft Office PowerPoint</Application>
  <PresentationFormat>Widescreen</PresentationFormat>
  <Paragraphs>164</Paragraphs>
  <Slides>17</Slides>
  <Notes>14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Writing a Winning Proposal for Presenting at the Move United Education Conference</vt:lpstr>
      <vt:lpstr>Agenda: </vt:lpstr>
      <vt:lpstr>Reminders: </vt:lpstr>
      <vt:lpstr>Connect to the Narrative: </vt:lpstr>
      <vt:lpstr>Selecting Your Session Track: </vt:lpstr>
      <vt:lpstr>Knowing Your Audience</vt:lpstr>
      <vt:lpstr>Choosing Your Session Format</vt:lpstr>
      <vt:lpstr>Conference Venues </vt:lpstr>
      <vt:lpstr>Craft Compelling Titles</vt:lpstr>
      <vt:lpstr>Write Powerful Description</vt:lpstr>
      <vt:lpstr>Description Example:</vt:lpstr>
      <vt:lpstr>Define Clear Learning Objectives</vt:lpstr>
      <vt:lpstr>Highlight Presenter Expertise </vt:lpstr>
      <vt:lpstr>Avoid Common Pitfalls </vt:lpstr>
      <vt:lpstr>What Reviews Look For: </vt:lpstr>
      <vt:lpstr>Reminders: </vt:lpstr>
      <vt:lpstr>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Huayra GomezGarcia</dc:creator>
  <cp:lastModifiedBy>Cayla Hammaker</cp:lastModifiedBy>
  <cp:revision>152</cp:revision>
  <dcterms:created xsi:type="dcterms:W3CDTF">2025-02-27T22:53:03Z</dcterms:created>
  <dcterms:modified xsi:type="dcterms:W3CDTF">2025-10-24T15:12:59Z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0x010100070E2C4A14FF4C4F8830F3BEA23013F6</vt:lpwstr>
  </property>
  <property fmtid="{D5CDD505-2E9C-101B-9397-08002B2CF9AE}" pid="3" name="MediaServiceImageTags">
    <vt:lpwstr/>
  </property>
</Properties>
</file>