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06_C21A3628.xml" ContentType="application/vnd.ms-powerpoint.comments+xml"/>
  <Override PartName="/ppt/notesSlides/notesSlide5.xml" ContentType="application/vnd.openxmlformats-officedocument.presentationml.notesSlide+xml"/>
  <Override PartName="/ppt/tags/tag1.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3" r:id="rId4"/>
  </p:sldMasterIdLst>
  <p:notesMasterIdLst>
    <p:notesMasterId r:id="rId22"/>
  </p:notesMasterIdLst>
  <p:sldIdLst>
    <p:sldId id="327" r:id="rId5"/>
    <p:sldId id="328" r:id="rId6"/>
    <p:sldId id="2147482524" r:id="rId7"/>
    <p:sldId id="2145707817" r:id="rId8"/>
    <p:sldId id="2145707819" r:id="rId9"/>
    <p:sldId id="2145707829" r:id="rId10"/>
    <p:sldId id="256" r:id="rId11"/>
    <p:sldId id="258" r:id="rId12"/>
    <p:sldId id="259" r:id="rId13"/>
    <p:sldId id="261" r:id="rId14"/>
    <p:sldId id="262" r:id="rId15"/>
    <p:sldId id="263" r:id="rId16"/>
    <p:sldId id="266" r:id="rId17"/>
    <p:sldId id="2145707831" r:id="rId18"/>
    <p:sldId id="2145707830" r:id="rId19"/>
    <p:sldId id="2145707827" r:id="rId20"/>
    <p:sldId id="264" r:id="rId21"/>
  </p:sldIdLst>
  <p:sldSz cx="12192000" cy="6858000"/>
  <p:notesSz cx="6858000" cy="9144000"/>
  <p:embeddedFontLst>
    <p:embeddedFont>
      <p:font typeface="Trust Hartford Sans" pitchFamily="50" charset="0"/>
      <p:regular r:id="rId23"/>
      <p:bold r:id="rId24"/>
      <p:italic r:id="rId25"/>
      <p:boldItalic r:id="rId26"/>
    </p:embeddedFont>
    <p:embeddedFont>
      <p:font typeface="Trust Hartford Sans Light" pitchFamily="50" charset="0"/>
      <p:regular r:id="rId27"/>
      <p:italic r:id="rId28"/>
    </p:embeddedFont>
    <p:embeddedFont>
      <p:font typeface="Trust Hartford Serif" pitchFamily="50" charset="0"/>
      <p:regular r:id="rId29"/>
      <p:bold r:id="rId30"/>
      <p:italic r:id="rId31"/>
      <p:boldItalic r:id="rId32"/>
    </p:embeddedFont>
    <p:embeddedFont>
      <p:font typeface="Trust Hartford Serif XLight" pitchFamily="50" charset="0"/>
      <p:regular r:id="rId33"/>
      <p:italic r:id="rId34"/>
    </p:embeddedFont>
  </p:embeddedFontLst>
  <p:defaultTextStyle>
    <a:defPPr>
      <a:defRPr lang="en-US"/>
    </a:defPPr>
    <a:lvl1pPr marL="0" algn="l" defTabSz="914400" rtl="0" eaLnBrk="1" fontAlgn="ctr" latinLnBrk="0" hangingPunct="1">
      <a:defRPr sz="1800" kern="1200">
        <a:solidFill>
          <a:schemeClr val="tx1"/>
        </a:solidFill>
        <a:latin typeface="+mn-lt"/>
        <a:ea typeface="+mn-ea"/>
        <a:cs typeface="+mn-cs"/>
      </a:defRPr>
    </a:lvl1pPr>
    <a:lvl2pPr marL="457200" algn="l" defTabSz="914400" rtl="0" eaLnBrk="1" fontAlgn="ctr" latinLnBrk="0" hangingPunct="1">
      <a:defRPr sz="1800" kern="1200">
        <a:solidFill>
          <a:schemeClr val="tx1"/>
        </a:solidFill>
        <a:latin typeface="+mn-lt"/>
        <a:ea typeface="+mn-ea"/>
        <a:cs typeface="+mn-cs"/>
      </a:defRPr>
    </a:lvl2pPr>
    <a:lvl3pPr marL="914400" algn="l" defTabSz="914400" rtl="0" eaLnBrk="1" fontAlgn="ctr" latinLnBrk="0" hangingPunct="1">
      <a:defRPr sz="1800" kern="1200">
        <a:solidFill>
          <a:schemeClr val="tx1"/>
        </a:solidFill>
        <a:latin typeface="+mn-lt"/>
        <a:ea typeface="+mn-ea"/>
        <a:cs typeface="+mn-cs"/>
      </a:defRPr>
    </a:lvl3pPr>
    <a:lvl4pPr marL="1371600" algn="l" defTabSz="914400" rtl="0" eaLnBrk="1" fontAlgn="ctr" latinLnBrk="0" hangingPunct="1">
      <a:defRPr sz="1800" kern="1200">
        <a:solidFill>
          <a:schemeClr val="tx1"/>
        </a:solidFill>
        <a:latin typeface="+mn-lt"/>
        <a:ea typeface="+mn-ea"/>
        <a:cs typeface="+mn-cs"/>
      </a:defRPr>
    </a:lvl4pPr>
    <a:lvl5pPr marL="1828800" algn="l" defTabSz="914400" rtl="0" eaLnBrk="1" fontAlgn="ctr" latinLnBrk="0" hangingPunct="1">
      <a:defRPr sz="1800" kern="1200">
        <a:solidFill>
          <a:schemeClr val="tx1"/>
        </a:solidFill>
        <a:latin typeface="+mn-lt"/>
        <a:ea typeface="+mn-ea"/>
        <a:cs typeface="+mn-cs"/>
      </a:defRPr>
    </a:lvl5pPr>
    <a:lvl6pPr marL="2286000" algn="l" defTabSz="914400" rtl="0" eaLnBrk="1" fontAlgn="ctr" latinLnBrk="0" hangingPunct="1">
      <a:defRPr sz="1800" kern="1200">
        <a:solidFill>
          <a:schemeClr val="tx1"/>
        </a:solidFill>
        <a:latin typeface="+mn-lt"/>
        <a:ea typeface="+mn-ea"/>
        <a:cs typeface="+mn-cs"/>
      </a:defRPr>
    </a:lvl6pPr>
    <a:lvl7pPr marL="2743200" algn="l" defTabSz="914400" rtl="0" eaLnBrk="1" fontAlgn="ctr" latinLnBrk="0" hangingPunct="1">
      <a:defRPr sz="1800" kern="1200">
        <a:solidFill>
          <a:schemeClr val="tx1"/>
        </a:solidFill>
        <a:latin typeface="+mn-lt"/>
        <a:ea typeface="+mn-ea"/>
        <a:cs typeface="+mn-cs"/>
      </a:defRPr>
    </a:lvl7pPr>
    <a:lvl8pPr marL="3200400" algn="l" defTabSz="914400" rtl="0" eaLnBrk="1" fontAlgn="ctr" latinLnBrk="0" hangingPunct="1">
      <a:defRPr sz="1800" kern="1200">
        <a:solidFill>
          <a:schemeClr val="tx1"/>
        </a:solidFill>
        <a:latin typeface="+mn-lt"/>
        <a:ea typeface="+mn-ea"/>
        <a:cs typeface="+mn-cs"/>
      </a:defRPr>
    </a:lvl8pPr>
    <a:lvl9pPr marL="3657600" algn="l" defTabSz="914400" rtl="0" eaLnBrk="1" fontAlgn="ctr"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5996C8-83A5-487D-F29B-41CBCAE4F86A}" name="Rinaldi, Morgan (Enterprise Marketing)" initials="MR" userId="S::Morgan.Rinaldi@thehartford.com::5b5c0afc-d18c-48a6-a22d-2bac1818d5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94AE8B-A1E5-4080-AB79-5D95E344598D}" v="15" dt="2026-02-25T17:56:50.880"/>
  </p1510:revLst>
</p1510:revInfo>
</file>

<file path=ppt/tableStyles.xml><?xml version="1.0" encoding="utf-8"?>
<a:tblStyleLst xmlns:a="http://schemas.openxmlformats.org/drawingml/2006/main" def="{F74A2FF2-876A-4A6F-922C-DD539E22E740}">
  <a:tblStyle styleId="{F74A2FF2-876A-4A6F-922C-DD539E22E740}" styleName="The Hartford Table Style 1">
    <a:wholeTbl>
      <a:tcTxStyle>
        <a:fontRef idx="minor">
          <a:scrgbClr r="0" g="0" b="0"/>
        </a:fontRef>
        <a:schemeClr val="tx1"/>
      </a:tcTxStyle>
      <a:tcStyle>
        <a:tcBdr>
          <a:left>
            <a:ln w="12700" cmpd="sng">
              <a:solidFill>
                <a:schemeClr val="bg1"/>
              </a:solidFill>
            </a:ln>
          </a:left>
          <a:right>
            <a:ln w="12700" cmpd="sng">
              <a:solidFill>
                <a:schemeClr val="bg1"/>
              </a:solidFill>
            </a:ln>
          </a:right>
          <a:top>
            <a:ln w="12700" cmpd="sng">
              <a:solidFill>
                <a:schemeClr val="bg1"/>
              </a:solidFill>
            </a:ln>
          </a:top>
          <a:bottom>
            <a:ln w="12700" cmpd="sng">
              <a:solidFill>
                <a:schemeClr val="bg1"/>
              </a:solidFill>
            </a:ln>
          </a:bottom>
          <a:insideH>
            <a:ln w="12700" cmpd="sng">
              <a:solidFill>
                <a:schemeClr val="bg1"/>
              </a:solidFill>
            </a:ln>
          </a:insideH>
          <a:insideV>
            <a:ln w="12700" cmpd="sng">
              <a:solidFill>
                <a:schemeClr val="bg1"/>
              </a:solidFill>
            </a:ln>
          </a:insideV>
        </a:tcBdr>
        <a:fill>
          <a:noFill/>
        </a:fill>
      </a:tcStyle>
    </a:wholeTbl>
    <a:band1H>
      <a:tcStyle>
        <a:tcBdr/>
        <a:fill>
          <a:solidFill>
            <a:schemeClr val="accent3"/>
          </a:solidFill>
        </a:fill>
      </a:tcStyle>
    </a:band1H>
    <a:band2H>
      <a:tcStyle>
        <a:tcBdr/>
        <a:fill>
          <a:solidFill>
            <a:schemeClr val="bg2"/>
          </a:solidFill>
        </a:fill>
      </a:tcStyle>
    </a:band2H>
    <a:band1V>
      <a:tcStyle>
        <a:tcBdr/>
      </a:tcStyle>
    </a:band1V>
    <a:band2V>
      <a:tcStyle>
        <a:tcBdr/>
      </a:tcStyle>
    </a:band2V>
    <a:lastCol>
      <a:tcStyle>
        <a:tcBdr/>
      </a:tcStyle>
    </a:lastCol>
    <a:firstCol>
      <a:tcTxStyle b="on">
        <a:fontRef idx="minor">
          <a:prstClr val="black"/>
        </a:fontRef>
        <a:schemeClr val="dk1"/>
      </a:tcTxStyle>
      <a:tcStyle>
        <a:tcBdr/>
      </a:tcStyle>
    </a:firstCol>
    <a:lastRow>
      <a:tcStyle>
        <a:tcBdr/>
      </a:tcStyle>
    </a:lastRow>
    <a:seCell>
      <a:tcStyle>
        <a:tcBdr/>
      </a:tcStyle>
    </a:seCell>
    <a:swCell>
      <a:tcStyle>
        <a:tcBdr/>
      </a:tcStyle>
    </a:swCell>
    <a:firstRow>
      <a:tcTxStyle b="on">
        <a:fontRef idx="minor">
          <a:prstClr val="white"/>
        </a:fontRef>
        <a:schemeClr val="bg1"/>
      </a:tcTxStyle>
      <a:tcStyle>
        <a:tcBdr/>
        <a:fill>
          <a:solidFill>
            <a:schemeClr val="accent1"/>
          </a:solidFill>
        </a:fill>
      </a:tcStyle>
    </a:firstRow>
    <a:neCell>
      <a:tcStyle>
        <a:tcBdr/>
      </a:tcStyle>
    </a:neCell>
    <a:nwCell>
      <a:tcStyle>
        <a:tcBdr/>
      </a:tcStyle>
    </a:nwCell>
  </a:tblStyle>
  <a:tblStyle styleId="{613C4D0A-429A-40B9-85B9-7F5FD54E15C4}" styleName="The Hartford Table Style 2">
    <a:wholeTbl>
      <a:tcTxStyle>
        <a:fontRef idx="minor">
          <a:scrgbClr r="0" g="0" b="0"/>
        </a:fontRef>
        <a:schemeClr val="tx1"/>
      </a:tcTxStyle>
      <a:tcStyle>
        <a:tcBdr>
          <a:left>
            <a:ln w="12700" cmpd="sng">
              <a:solidFill>
                <a:schemeClr val="bg1"/>
              </a:solidFill>
            </a:ln>
          </a:left>
          <a:right>
            <a:ln w="12700" cmpd="sng">
              <a:solidFill>
                <a:schemeClr val="bg1"/>
              </a:solidFill>
            </a:ln>
          </a:right>
          <a:top>
            <a:ln w="12700" cmpd="sng">
              <a:solidFill>
                <a:schemeClr val="bg1"/>
              </a:solidFill>
            </a:ln>
          </a:top>
          <a:bottom>
            <a:ln w="12700" cmpd="sng">
              <a:solidFill>
                <a:schemeClr val="bg1"/>
              </a:solidFill>
            </a:ln>
          </a:bottom>
          <a:insideH>
            <a:ln w="12700" cmpd="sng">
              <a:solidFill>
                <a:schemeClr val="bg1"/>
              </a:solidFill>
            </a:ln>
          </a:insideH>
          <a:insideV>
            <a:ln w="12700" cmpd="sng">
              <a:solidFill>
                <a:schemeClr val="bg1"/>
              </a:solidFill>
            </a:ln>
          </a:insideV>
        </a:tcBdr>
        <a:fill>
          <a:noFill/>
        </a:fill>
      </a:tcStyle>
    </a:wholeTbl>
    <a:band1H>
      <a:tcStyle>
        <a:tcBdr/>
        <a:fill>
          <a:solidFill>
            <a:schemeClr val="accent3"/>
          </a:solidFill>
        </a:fill>
      </a:tcStyle>
    </a:band1H>
    <a:band2H>
      <a:tcStyle>
        <a:tcBdr/>
        <a:fill>
          <a:solidFill>
            <a:schemeClr val="bg2"/>
          </a:solidFill>
        </a:fill>
      </a:tcStyle>
    </a:band2H>
    <a:band1V>
      <a:tcStyle>
        <a:tcBdr/>
      </a:tcStyle>
    </a:band1V>
    <a:band2V>
      <a:tcStyle>
        <a:tcBdr/>
      </a:tcStyle>
    </a:band2V>
    <a:lastCol>
      <a:tcStyle>
        <a:tcBdr/>
      </a:tcStyle>
    </a:lastCol>
    <a:firstCol>
      <a:tcTxStyle b="on">
        <a:fontRef idx="minor">
          <a:prstClr val="black"/>
        </a:fontRef>
        <a:schemeClr val="dk1"/>
      </a:tcTxStyle>
      <a:tcStyle>
        <a:tcBdr/>
      </a:tcStyle>
    </a:firstCol>
    <a:lastRow>
      <a:tcStyle>
        <a:tcBdr/>
      </a:tcStyle>
    </a:lastRow>
    <a:seCell>
      <a:tcStyle>
        <a:tcBdr/>
      </a:tcStyle>
    </a:seCell>
    <a:swCell>
      <a:tcStyle>
        <a:tcBdr/>
      </a:tcStyle>
    </a:swCell>
    <a:firstRow>
      <a:tcTxStyle b="on">
        <a:fontRef idx="minor">
          <a:prstClr val="white"/>
        </a:fontRef>
        <a:schemeClr val="bg1"/>
      </a:tcTxStyle>
      <a:tcStyle>
        <a:tcBdr/>
        <a:fill>
          <a:solidFill>
            <a:schemeClr val="accent2"/>
          </a:solidFill>
        </a:fill>
      </a:tcStyle>
    </a:firstRow>
    <a:neCell>
      <a:tcStyle>
        <a:tcBdr/>
      </a:tcStyle>
    </a:neCell>
    <a:nwCell>
      <a:tcStyle>
        <a:tcBdr/>
      </a:tcStyle>
    </a:nwCell>
  </a:tblStyle>
  <a:tblStyle styleId="{F9F6A034-655A-47D2-A762-C7606B091322}" styleName="The Hartford Table Style 3">
    <a:wholeTbl>
      <a:tcTxStyle>
        <a:fontRef idx="minor">
          <a:scrgbClr r="0" g="0" b="0"/>
        </a:fontRef>
        <a:schemeClr val="tx1"/>
      </a:tcTxStyle>
      <a:tcStyle>
        <a:tcBdr>
          <a:left>
            <a:ln w="12700" cmpd="sng">
              <a:solidFill>
                <a:schemeClr val="bg1"/>
              </a:solidFill>
            </a:ln>
          </a:left>
          <a:right>
            <a:ln w="12700" cmpd="sng">
              <a:solidFill>
                <a:schemeClr val="bg1"/>
              </a:solidFill>
            </a:ln>
          </a:right>
          <a:top>
            <a:ln w="12700" cmpd="sng">
              <a:solidFill>
                <a:schemeClr val="bg1"/>
              </a:solidFill>
            </a:ln>
          </a:top>
          <a:bottom>
            <a:ln w="12700" cmpd="sng">
              <a:solidFill>
                <a:schemeClr val="bg1"/>
              </a:solidFill>
            </a:ln>
          </a:bottom>
          <a:insideH>
            <a:ln w="12700" cmpd="sng">
              <a:solidFill>
                <a:schemeClr val="bg1"/>
              </a:solidFill>
            </a:ln>
          </a:insideH>
          <a:insideV>
            <a:ln w="12700" cmpd="sng">
              <a:solidFill>
                <a:schemeClr val="bg1"/>
              </a:solidFill>
            </a:ln>
          </a:insideV>
        </a:tcBdr>
        <a:fill>
          <a:noFill/>
        </a:fill>
      </a:tcStyle>
    </a:wholeTbl>
    <a:band1H>
      <a:tcStyle>
        <a:tcBdr/>
        <a:fill>
          <a:solidFill>
            <a:schemeClr val="accent3"/>
          </a:solidFill>
        </a:fill>
      </a:tcStyle>
    </a:band1H>
    <a:band2H>
      <a:tcStyle>
        <a:tcBdr/>
        <a:fill>
          <a:solidFill>
            <a:schemeClr val="bg2"/>
          </a:solidFill>
        </a:fill>
      </a:tcStyle>
    </a:band2H>
    <a:band1V>
      <a:tcStyle>
        <a:tcBdr/>
      </a:tcStyle>
    </a:band1V>
    <a:band2V>
      <a:tcStyle>
        <a:tcBdr/>
      </a:tcStyle>
    </a:band2V>
    <a:lastCol>
      <a:tcStyle>
        <a:tcBdr/>
      </a:tcStyle>
    </a:lastCol>
    <a:firstCol>
      <a:tcTxStyle b="on">
        <a:fontRef idx="minor">
          <a:prstClr val="black"/>
        </a:fontRef>
        <a:schemeClr val="dk1"/>
      </a:tcTxStyle>
      <a:tcStyle>
        <a:tcBdr/>
      </a:tcStyle>
    </a:firstCol>
    <a:lastRow>
      <a:tcStyle>
        <a:tcBdr/>
      </a:tcStyle>
    </a:lastRow>
    <a:seCell>
      <a:tcStyle>
        <a:tcBdr/>
      </a:tcStyle>
    </a:seCell>
    <a:swCell>
      <a:tcStyle>
        <a:tcBdr/>
      </a:tcStyle>
    </a:swCell>
    <a:firstRow>
      <a:tcTxStyle b="on">
        <a:fontRef idx="minor">
          <a:prstClr val="white"/>
        </a:fontRef>
        <a:schemeClr val="bg1"/>
      </a:tcTxStyle>
      <a:tcStyle>
        <a:tcBdr/>
        <a:fill>
          <a:solidFill>
            <a:schemeClr val="dk1"/>
          </a:solidFill>
        </a:fill>
      </a:tcStyle>
    </a:firstRow>
    <a:neCell>
      <a:tcStyle>
        <a:tcBdr/>
      </a:tcStyle>
    </a:neCell>
    <a:nwCell>
      <a:tcStyle>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301"/>
  </p:normalViewPr>
  <p:slideViewPr>
    <p:cSldViewPr snapToGrid="0" showGuides="1">
      <p:cViewPr varScale="1">
        <p:scale>
          <a:sx n="111" d="100"/>
          <a:sy n="111" d="100"/>
        </p:scale>
        <p:origin x="594"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39" d="100"/>
        <a:sy n="139"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font" Target="fonts/font1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omments/modernComment_106_C21A3628.xml><?xml version="1.0" encoding="utf-8"?>
<p188:cmLst xmlns:a="http://schemas.openxmlformats.org/drawingml/2006/main" xmlns:r="http://schemas.openxmlformats.org/officeDocument/2006/relationships" xmlns:p188="http://schemas.microsoft.com/office/powerpoint/2018/8/main">
  <p188:cm id="{E33FAC15-70FF-4920-B27B-84F6F4C74FC4}" authorId="{9A5996C8-83A5-487D-F29B-41CBCAE4F86A}" created="2026-02-17T20:32:13.350">
    <ac:deMkLst xmlns:ac="http://schemas.microsoft.com/office/drawing/2013/main/command">
      <pc:docMk xmlns:pc="http://schemas.microsoft.com/office/powerpoint/2013/main/command"/>
      <pc:sldMk xmlns:pc="http://schemas.microsoft.com/office/powerpoint/2013/main/command" cId="3256497704" sldId="262"/>
      <ac:spMk id="8" creationId="{F8D54238-EF92-B222-32A9-599FD6BAA7FC}"/>
    </ac:deMkLst>
    <p188:txBody>
      <a:bodyPr/>
      <a:lstStyle/>
      <a:p>
        <a:r>
          <a:rPr lang="en-US"/>
          <a:t>Noting that this needs to be approved by Monique before presenting! Not sure how many events each athlete will be attending and don’t want to flood their feed with a million posts!! But if they are only attending 1-2 chapter activations - might be a good way for them to promote events that are going on for the LOC’s!!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95900D-F12B-44FC-9687-D94AAC847878}" type="datetimeFigureOut">
              <a:rPr lang="en-US" smtClean="0"/>
              <a:t>3/10/2026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66933-377C-4AC7-AB6F-0438E161DC72}" type="slidenum">
              <a:rPr lang="en-US" smtClean="0"/>
              <a:t>‹#›</a:t>
            </a:fld>
            <a:endParaRPr lang="en-US" dirty="0"/>
          </a:p>
        </p:txBody>
      </p:sp>
    </p:spTree>
    <p:extLst>
      <p:ext uri="{BB962C8B-B14F-4D97-AF65-F5344CB8AC3E}">
        <p14:creationId xmlns:p14="http://schemas.microsoft.com/office/powerpoint/2010/main" val="3930147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766933-377C-4AC7-AB6F-0438E161DC72}" type="slidenum">
              <a:rPr lang="en-US" smtClean="0"/>
              <a:t>3</a:t>
            </a:fld>
            <a:endParaRPr lang="en-US"/>
          </a:p>
        </p:txBody>
      </p:sp>
    </p:spTree>
    <p:extLst>
      <p:ext uri="{BB962C8B-B14F-4D97-AF65-F5344CB8AC3E}">
        <p14:creationId xmlns:p14="http://schemas.microsoft.com/office/powerpoint/2010/main" val="2756402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766933-377C-4AC7-AB6F-0438E161DC72}" type="slidenum">
              <a:rPr lang="en-US" smtClean="0"/>
              <a:t>4</a:t>
            </a:fld>
            <a:endParaRPr lang="en-US" dirty="0"/>
          </a:p>
        </p:txBody>
      </p:sp>
    </p:spTree>
    <p:extLst>
      <p:ext uri="{BB962C8B-B14F-4D97-AF65-F5344CB8AC3E}">
        <p14:creationId xmlns:p14="http://schemas.microsoft.com/office/powerpoint/2010/main" val="1695005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766933-377C-4AC7-AB6F-0438E161DC72}" type="slidenum">
              <a:rPr lang="en-US" smtClean="0"/>
              <a:t>9</a:t>
            </a:fld>
            <a:endParaRPr lang="en-US"/>
          </a:p>
        </p:txBody>
      </p:sp>
    </p:spTree>
    <p:extLst>
      <p:ext uri="{BB962C8B-B14F-4D97-AF65-F5344CB8AC3E}">
        <p14:creationId xmlns:p14="http://schemas.microsoft.com/office/powerpoint/2010/main" val="1341230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766933-377C-4AC7-AB6F-0438E161DC72}" type="slidenum">
              <a:rPr lang="en-US" smtClean="0"/>
              <a:t>11</a:t>
            </a:fld>
            <a:endParaRPr lang="en-US"/>
          </a:p>
        </p:txBody>
      </p:sp>
    </p:spTree>
    <p:extLst>
      <p:ext uri="{BB962C8B-B14F-4D97-AF65-F5344CB8AC3E}">
        <p14:creationId xmlns:p14="http://schemas.microsoft.com/office/powerpoint/2010/main" val="1260593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endParaRPr lang="en-US" altLang="en-US" dirty="0"/>
          </a:p>
        </p:txBody>
      </p:sp>
      <p:sp>
        <p:nvSpPr>
          <p:cNvPr id="5" name="Footer Placeholder 4"/>
          <p:cNvSpPr>
            <a:spLocks noGrp="1"/>
          </p:cNvSpPr>
          <p:nvPr>
            <p:ph type="ftr" sz="quarter" idx="11"/>
            <p:custDataLst>
              <p:tags r:id="rId1"/>
            </p:custDataLst>
          </p:nvPr>
        </p:nvSpPr>
        <p:spPr/>
        <p:txBody>
          <a:bodyPr/>
          <a:lstStyle/>
          <a:p>
            <a:pPr>
              <a:defRPr/>
            </a:pPr>
            <a:r>
              <a:rPr lang="en-US" altLang="en-US" dirty="0"/>
              <a:t>© 2021 by The Hartford. Classification: Company Confidential. No part of this document may be reproduced, published or used without the permission of The Hartford.</a:t>
            </a:r>
          </a:p>
        </p:txBody>
      </p:sp>
      <p:sp>
        <p:nvSpPr>
          <p:cNvPr id="6" name="Slide Number Placeholder 5"/>
          <p:cNvSpPr>
            <a:spLocks noGrp="1"/>
          </p:cNvSpPr>
          <p:nvPr>
            <p:ph type="sldNum" sz="quarter" idx="12"/>
          </p:nvPr>
        </p:nvSpPr>
        <p:spPr/>
        <p:txBody>
          <a:bodyPr/>
          <a:lstStyle/>
          <a:p>
            <a:pPr>
              <a:defRPr/>
            </a:pPr>
            <a:fld id="{0EB2B284-1554-48B6-A6E2-FFBA963387BB}" type="slidenum">
              <a:rPr lang="en-US" altLang="en-US" smtClean="0"/>
              <a:pPr>
                <a:defRPr/>
              </a:pPr>
              <a:t>17</a:t>
            </a:fld>
            <a:endParaRPr lang="en-US" altLang="en-US" dirty="0"/>
          </a:p>
        </p:txBody>
      </p:sp>
    </p:spTree>
    <p:extLst>
      <p:ext uri="{BB962C8B-B14F-4D97-AF65-F5344CB8AC3E}">
        <p14:creationId xmlns:p14="http://schemas.microsoft.com/office/powerpoint/2010/main" val="14884551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CF625AB5-078E-84D7-9A5B-1CF2CBF82760}"/>
              </a:ext>
            </a:extLst>
          </p:cNvPr>
          <p:cNvSpPr/>
          <p:nvPr/>
        </p:nvSpPr>
        <p:spPr>
          <a:xfrm>
            <a:off x="-9144" y="1014984"/>
            <a:ext cx="12207240" cy="585216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2" name="Title 2">
            <a:extLst>
              <a:ext uri="{FF2B5EF4-FFF2-40B4-BE49-F238E27FC236}">
                <a16:creationId xmlns:a16="http://schemas.microsoft.com/office/drawing/2014/main" id="{952A2DE5-96D0-4A4F-B73B-1FB010E91E35}"/>
              </a:ext>
            </a:extLst>
          </p:cNvPr>
          <p:cNvSpPr>
            <a:spLocks noGrp="1"/>
          </p:cNvSpPr>
          <p:nvPr>
            <p:ph type="ctrTitle"/>
          </p:nvPr>
        </p:nvSpPr>
        <p:spPr>
          <a:xfrm>
            <a:off x="574675" y="1328600"/>
            <a:ext cx="4764024" cy="3813048"/>
          </a:xfrm>
        </p:spPr>
        <p:txBody>
          <a:bodyPr anchor="t" anchorCtr="0"/>
          <a:lstStyle>
            <a:lvl1pPr algn="l">
              <a:lnSpc>
                <a:spcPct val="83000"/>
              </a:lnSpc>
              <a:defRPr sz="6000" spc="-10" baseline="0">
                <a:solidFill>
                  <a:schemeClr val="bg1"/>
                </a:solidFill>
                <a:latin typeface="Trust Hartford Serif XLight" pitchFamily="50" charset="0"/>
              </a:defRPr>
            </a:lvl1pPr>
          </a:lstStyle>
          <a:p>
            <a:r>
              <a:rPr lang="en-US"/>
              <a:t>Click to edit Master title style</a:t>
            </a:r>
            <a:endParaRPr lang="en-CA" dirty="0"/>
          </a:p>
        </p:txBody>
      </p:sp>
      <p:sp>
        <p:nvSpPr>
          <p:cNvPr id="3" name="Subtitle 3">
            <a:extLst>
              <a:ext uri="{FF2B5EF4-FFF2-40B4-BE49-F238E27FC236}">
                <a16:creationId xmlns:a16="http://schemas.microsoft.com/office/drawing/2014/main" id="{D4718C5F-E009-48BF-9E7D-1C9D59D01771}"/>
              </a:ext>
            </a:extLst>
          </p:cNvPr>
          <p:cNvSpPr>
            <a:spLocks noGrp="1"/>
          </p:cNvSpPr>
          <p:nvPr>
            <p:ph type="subTitle" idx="1"/>
          </p:nvPr>
        </p:nvSpPr>
        <p:spPr>
          <a:xfrm>
            <a:off x="574674" y="5550925"/>
            <a:ext cx="4379976" cy="397295"/>
          </a:xfrm>
        </p:spPr>
        <p:txBody>
          <a:bodyPr anchor="b" anchorCtr="0">
            <a:normAutofit/>
          </a:bodyPr>
          <a:lstStyle>
            <a:lvl1pPr>
              <a:defRPr sz="1800">
                <a:solidFill>
                  <a:schemeClr val="accent2"/>
                </a:solidFill>
              </a:defRPr>
            </a:lvl1pPr>
          </a:lstStyle>
          <a:p>
            <a:r>
              <a:rPr lang="en-US"/>
              <a:t>Click to edit Master subtitle style</a:t>
            </a:r>
            <a:endParaRPr lang="en-CA" dirty="0"/>
          </a:p>
        </p:txBody>
      </p:sp>
      <p:sp>
        <p:nvSpPr>
          <p:cNvPr id="4" name="Date Placeholder 4">
            <a:extLst>
              <a:ext uri="{FF2B5EF4-FFF2-40B4-BE49-F238E27FC236}">
                <a16:creationId xmlns:a16="http://schemas.microsoft.com/office/drawing/2014/main" id="{3F909C6F-59C0-40FA-8A26-58D0750EF85F}"/>
              </a:ext>
            </a:extLst>
          </p:cNvPr>
          <p:cNvSpPr>
            <a:spLocks noGrp="1"/>
          </p:cNvSpPr>
          <p:nvPr>
            <p:ph type="dt" sz="half" idx="10"/>
          </p:nvPr>
        </p:nvSpPr>
        <p:spPr>
          <a:xfrm>
            <a:off x="574675" y="6062472"/>
            <a:ext cx="4379976" cy="182880"/>
          </a:xfrm>
          <a:prstGeom prst="rect">
            <a:avLst/>
          </a:prstGeom>
        </p:spPr>
        <p:txBody>
          <a:bodyPr lIns="0" tIns="0" rIns="0" bIns="0"/>
          <a:lstStyle>
            <a:lvl1pPr algn="l">
              <a:defRPr sz="1400" b="1">
                <a:solidFill>
                  <a:schemeClr val="accent2"/>
                </a:solidFill>
              </a:defRPr>
            </a:lvl1pPr>
          </a:lstStyle>
          <a:p>
            <a:fld id="{FE9F995A-5954-4A76-A745-0E447200BE24}" type="datetime4">
              <a:rPr lang="en-US" smtClean="0"/>
              <a:pPr/>
              <a:t>March 10, 2026</a:t>
            </a:fld>
            <a:endParaRPr lang="en-CA" dirty="0"/>
          </a:p>
        </p:txBody>
      </p:sp>
      <p:sp>
        <p:nvSpPr>
          <p:cNvPr id="5" name="Footer Placeholder 5" hidden="1">
            <a:extLst>
              <a:ext uri="{FF2B5EF4-FFF2-40B4-BE49-F238E27FC236}">
                <a16:creationId xmlns:a16="http://schemas.microsoft.com/office/drawing/2014/main" id="{8A820423-7534-4A26-9335-0AE0D83805D8}"/>
              </a:ext>
            </a:extLst>
          </p:cNvPr>
          <p:cNvSpPr>
            <a:spLocks noGrp="1"/>
          </p:cNvSpPr>
          <p:nvPr>
            <p:ph type="ftr" sz="quarter" idx="11"/>
          </p:nvPr>
        </p:nvSpPr>
        <p:spPr>
          <a:xfrm>
            <a:off x="-18288" y="6876288"/>
            <a:ext cx="9144" cy="9144"/>
          </a:xfrm>
          <a:prstGeom prst="rect">
            <a:avLst/>
          </a:prstGeom>
        </p:spPr>
        <p:txBody>
          <a:bodyPr/>
          <a:lstStyle>
            <a:lvl1pPr>
              <a:defRPr sz="100">
                <a:solidFill>
                  <a:schemeClr val="bg1">
                    <a:lumMod val="95000"/>
                  </a:schemeClr>
                </a:solidFill>
              </a:defRPr>
            </a:lvl1pPr>
          </a:lstStyle>
          <a:p>
            <a:r>
              <a:rPr lang="en-US" dirty="0"/>
              <a:t>© 2025 The Hartford. Confidential. No part of this document may be reproduced, published or posted without the permission of The Hartford.</a:t>
            </a:r>
            <a:endParaRPr lang="en-CA" dirty="0"/>
          </a:p>
        </p:txBody>
      </p:sp>
      <p:sp>
        <p:nvSpPr>
          <p:cNvPr id="6" name="Slide Number Placeholder 6" hidden="1">
            <a:extLst>
              <a:ext uri="{FF2B5EF4-FFF2-40B4-BE49-F238E27FC236}">
                <a16:creationId xmlns:a16="http://schemas.microsoft.com/office/drawing/2014/main" id="{DB5852C0-F1AF-4C19-9089-80744E475712}"/>
              </a:ext>
            </a:extLst>
          </p:cNvPr>
          <p:cNvSpPr>
            <a:spLocks noGrp="1"/>
          </p:cNvSpPr>
          <p:nvPr>
            <p:ph type="sldNum" sz="quarter" idx="12"/>
          </p:nvPr>
        </p:nvSpPr>
        <p:spPr>
          <a:xfrm>
            <a:off x="12207240" y="6876288"/>
            <a:ext cx="9144" cy="9144"/>
          </a:xfrm>
        </p:spPr>
        <p:txBody>
          <a:bodyPr/>
          <a:lstStyle>
            <a:lvl1pPr>
              <a:defRPr sz="100">
                <a:solidFill>
                  <a:schemeClr val="bg1">
                    <a:lumMod val="95000"/>
                  </a:schemeClr>
                </a:solidFill>
              </a:defRPr>
            </a:lvl1pPr>
          </a:lstStyle>
          <a:p>
            <a:fld id="{0B1B59A6-B74A-41AA-9EF6-238F4BE8BA53}" type="slidenum">
              <a:rPr lang="en-CA" smtClean="0"/>
              <a:pPr/>
              <a:t>‹#›</a:t>
            </a:fld>
            <a:endParaRPr lang="en-CA" dirty="0"/>
          </a:p>
        </p:txBody>
      </p:sp>
      <p:pic>
        <p:nvPicPr>
          <p:cNvPr id="10" name="Picture 7">
            <a:extLst>
              <a:ext uri="{FF2B5EF4-FFF2-40B4-BE49-F238E27FC236}">
                <a16:creationId xmlns:a16="http://schemas.microsoft.com/office/drawing/2014/main" id="{5D3FCD0E-D48F-4AB1-87CA-EC160DAF7E2A}"/>
              </a:ext>
            </a:extLst>
          </p:cNvPr>
          <p:cNvPicPr>
            <a:picLocks noChangeAspect="1"/>
          </p:cNvPicPr>
          <p:nvPr/>
        </p:nvPicPr>
        <p:blipFill>
          <a:blip r:embed="rId2"/>
          <a:stretch>
            <a:fillRect/>
          </a:stretch>
        </p:blipFill>
        <p:spPr>
          <a:xfrm>
            <a:off x="8492679" y="195696"/>
            <a:ext cx="3132582" cy="612648"/>
          </a:xfrm>
          <a:prstGeom prst="rect">
            <a:avLst/>
          </a:prstGeom>
        </p:spPr>
      </p:pic>
      <p:sp>
        <p:nvSpPr>
          <p:cNvPr id="7" name="TextBox 6">
            <a:extLst>
              <a:ext uri="{FF2B5EF4-FFF2-40B4-BE49-F238E27FC236}">
                <a16:creationId xmlns:a16="http://schemas.microsoft.com/office/drawing/2014/main" id="{DC0E5F82-6705-4B4D-98BD-A59166778049}"/>
              </a:ext>
            </a:extLst>
          </p:cNvPr>
          <p:cNvSpPr txBox="1"/>
          <p:nvPr userDrawn="1">
            <p:extLst>
              <p:ext uri="{1162E1C5-73C7-4A58-AE30-91384D911F3F}">
                <p184:classification xmlns:p184="http://schemas.microsoft.com/office/powerpoint/2018/4/main" val="ftr"/>
              </p:ext>
            </p:extLst>
          </p:nvPr>
        </p:nvSpPr>
        <p:spPr>
          <a:xfrm>
            <a:off x="10710861" y="6703060"/>
            <a:ext cx="914400" cy="91440"/>
          </a:xfrm>
          <a:prstGeom prst="rect">
            <a:avLst/>
          </a:prstGeom>
        </p:spPr>
        <p:txBody>
          <a:bodyPr horzOverflow="overflow" lIns="0" tIns="0" rIns="0" bIns="0">
            <a:spAutoFit/>
          </a:bodyPr>
          <a:lstStyle/>
          <a:p>
            <a:pPr algn="r"/>
            <a:r>
              <a:rPr lang="en-US" sz="600" dirty="0">
                <a:solidFill>
                  <a:schemeClr val="bg1">
                    <a:alpha val="50000"/>
                  </a:schemeClr>
                </a:solidFill>
                <a:latin typeface="Calibri" panose="020F0502020204030204" pitchFamily="34" charset="0"/>
                <a:cs typeface="Calibri" panose="020F0502020204030204" pitchFamily="34" charset="0"/>
              </a:rPr>
              <a:t>© 2025 The Hartford</a:t>
            </a:r>
          </a:p>
        </p:txBody>
      </p:sp>
    </p:spTree>
    <p:extLst>
      <p:ext uri="{BB962C8B-B14F-4D97-AF65-F5344CB8AC3E}">
        <p14:creationId xmlns:p14="http://schemas.microsoft.com/office/powerpoint/2010/main" val="3169118464"/>
      </p:ext>
    </p:extLst>
  </p:cSld>
  <p:clrMapOvr>
    <a:masterClrMapping/>
  </p:clrMapOvr>
  <p:hf sldNum="0" hdr="0" ft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46D83-BB70-49AB-BC44-801646DE8B6A}"/>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201C58F-8883-4B64-915B-599721E644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6" name="Slide Number Placeholder 3">
            <a:extLst>
              <a:ext uri="{FF2B5EF4-FFF2-40B4-BE49-F238E27FC236}">
                <a16:creationId xmlns:a16="http://schemas.microsoft.com/office/drawing/2014/main" id="{1E14BD53-CB03-4E8A-BD70-E6FB80F54A7E}"/>
              </a:ext>
            </a:extLst>
          </p:cNvPr>
          <p:cNvSpPr>
            <a:spLocks noGrp="1"/>
          </p:cNvSpPr>
          <p:nvPr>
            <p:ph type="sldNum" sz="quarter" idx="12"/>
          </p:nvPr>
        </p:nvSpPr>
        <p:spPr/>
        <p:txBody>
          <a:bodyPr/>
          <a:lstStyle/>
          <a:p>
            <a:fld id="{0B1B59A6-B74A-41AA-9EF6-238F4BE8BA53}" type="slidenum">
              <a:rPr lang="en-CA" smtClean="0"/>
              <a:t>‹#›</a:t>
            </a:fld>
            <a:endParaRPr lang="en-CA" dirty="0"/>
          </a:p>
        </p:txBody>
      </p:sp>
    </p:spTree>
    <p:extLst>
      <p:ext uri="{BB962C8B-B14F-4D97-AF65-F5344CB8AC3E}">
        <p14:creationId xmlns:p14="http://schemas.microsoft.com/office/powerpoint/2010/main" val="2563800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for Print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A2DE5-96D0-4A4F-B73B-1FB010E91E35}"/>
              </a:ext>
            </a:extLst>
          </p:cNvPr>
          <p:cNvSpPr>
            <a:spLocks noGrp="1"/>
          </p:cNvSpPr>
          <p:nvPr>
            <p:ph type="ctrTitle"/>
          </p:nvPr>
        </p:nvSpPr>
        <p:spPr>
          <a:xfrm>
            <a:off x="574675" y="1328600"/>
            <a:ext cx="4764024" cy="3813048"/>
          </a:xfrm>
        </p:spPr>
        <p:txBody>
          <a:bodyPr anchor="t" anchorCtr="0"/>
          <a:lstStyle>
            <a:lvl1pPr algn="l">
              <a:lnSpc>
                <a:spcPct val="83000"/>
              </a:lnSpc>
              <a:defRPr sz="6000" spc="-10" baseline="0">
                <a:solidFill>
                  <a:schemeClr val="tx2"/>
                </a:solidFill>
                <a:latin typeface="Trust Hartford Serif XLight" pitchFamily="50" charset="0"/>
              </a:defRPr>
            </a:lvl1pPr>
          </a:lstStyle>
          <a:p>
            <a:r>
              <a:rPr lang="en-US"/>
              <a:t>Click to edit Master title style</a:t>
            </a:r>
            <a:endParaRPr lang="en-CA" dirty="0"/>
          </a:p>
        </p:txBody>
      </p:sp>
      <p:sp>
        <p:nvSpPr>
          <p:cNvPr id="3" name="Subtitle 2">
            <a:extLst>
              <a:ext uri="{FF2B5EF4-FFF2-40B4-BE49-F238E27FC236}">
                <a16:creationId xmlns:a16="http://schemas.microsoft.com/office/drawing/2014/main" id="{D4718C5F-E009-48BF-9E7D-1C9D59D01771}"/>
              </a:ext>
            </a:extLst>
          </p:cNvPr>
          <p:cNvSpPr>
            <a:spLocks noGrp="1"/>
          </p:cNvSpPr>
          <p:nvPr>
            <p:ph type="subTitle" idx="1"/>
          </p:nvPr>
        </p:nvSpPr>
        <p:spPr>
          <a:xfrm>
            <a:off x="574674" y="5550925"/>
            <a:ext cx="4379976" cy="397295"/>
          </a:xfrm>
        </p:spPr>
        <p:txBody>
          <a:bodyPr anchor="b" anchorCtr="0">
            <a:normAutofit/>
          </a:bodyPr>
          <a:lstStyle>
            <a:lvl1pPr>
              <a:defRPr sz="1200">
                <a:solidFill>
                  <a:schemeClr val="accent2"/>
                </a:solidFill>
              </a:defRPr>
            </a:lvl1pPr>
          </a:lstStyle>
          <a:p>
            <a:r>
              <a:rPr lang="en-US"/>
              <a:t>Click to edit Master subtitle style</a:t>
            </a:r>
            <a:endParaRPr lang="en-CA" dirty="0"/>
          </a:p>
        </p:txBody>
      </p:sp>
      <p:sp>
        <p:nvSpPr>
          <p:cNvPr id="4" name="Date Placeholder 3">
            <a:extLst>
              <a:ext uri="{FF2B5EF4-FFF2-40B4-BE49-F238E27FC236}">
                <a16:creationId xmlns:a16="http://schemas.microsoft.com/office/drawing/2014/main" id="{3F909C6F-59C0-40FA-8A26-58D0750EF85F}"/>
              </a:ext>
            </a:extLst>
          </p:cNvPr>
          <p:cNvSpPr>
            <a:spLocks noGrp="1"/>
          </p:cNvSpPr>
          <p:nvPr>
            <p:ph type="dt" sz="half" idx="10"/>
          </p:nvPr>
        </p:nvSpPr>
        <p:spPr>
          <a:xfrm>
            <a:off x="574675" y="5958647"/>
            <a:ext cx="4379976" cy="182880"/>
          </a:xfrm>
          <a:prstGeom prst="rect">
            <a:avLst/>
          </a:prstGeom>
        </p:spPr>
        <p:txBody>
          <a:bodyPr/>
          <a:lstStyle>
            <a:lvl1pPr algn="l">
              <a:defRPr sz="1200" b="1">
                <a:solidFill>
                  <a:schemeClr val="accent2"/>
                </a:solidFill>
              </a:defRPr>
            </a:lvl1pPr>
          </a:lstStyle>
          <a:p>
            <a:fld id="{56F9BAC9-19F7-4AFE-A607-36DC02803B1E}" type="datetime4">
              <a:rPr lang="en-US" smtClean="0"/>
              <a:t>March 10, 2026</a:t>
            </a:fld>
            <a:endParaRPr lang="en-CA" dirty="0"/>
          </a:p>
        </p:txBody>
      </p:sp>
      <p:sp>
        <p:nvSpPr>
          <p:cNvPr id="5" name="Footer Placeholder 4" hidden="1">
            <a:extLst>
              <a:ext uri="{FF2B5EF4-FFF2-40B4-BE49-F238E27FC236}">
                <a16:creationId xmlns:a16="http://schemas.microsoft.com/office/drawing/2014/main" id="{8A820423-7534-4A26-9335-0AE0D83805D8}"/>
              </a:ext>
            </a:extLst>
          </p:cNvPr>
          <p:cNvSpPr>
            <a:spLocks noGrp="1"/>
          </p:cNvSpPr>
          <p:nvPr>
            <p:ph type="ftr" sz="quarter" idx="11"/>
          </p:nvPr>
        </p:nvSpPr>
        <p:spPr>
          <a:xfrm>
            <a:off x="-18288" y="6876288"/>
            <a:ext cx="9144" cy="9144"/>
          </a:xfrm>
          <a:prstGeom prst="rect">
            <a:avLst/>
          </a:prstGeom>
        </p:spPr>
        <p:txBody>
          <a:bodyPr/>
          <a:lstStyle>
            <a:lvl1pPr>
              <a:defRPr sz="100">
                <a:solidFill>
                  <a:schemeClr val="bg1">
                    <a:lumMod val="95000"/>
                  </a:schemeClr>
                </a:solidFill>
              </a:defRPr>
            </a:lvl1pPr>
          </a:lstStyle>
          <a:p>
            <a:r>
              <a:rPr lang="en-US" dirty="0"/>
              <a:t>© 2025 The Hartford. Confidential. No part of this document may be reproduced, published or posted without the permission of The Hartford.</a:t>
            </a:r>
            <a:endParaRPr lang="en-CA" dirty="0"/>
          </a:p>
        </p:txBody>
      </p:sp>
      <p:sp>
        <p:nvSpPr>
          <p:cNvPr id="6" name="Slide Number Placeholder 5" hidden="1">
            <a:extLst>
              <a:ext uri="{FF2B5EF4-FFF2-40B4-BE49-F238E27FC236}">
                <a16:creationId xmlns:a16="http://schemas.microsoft.com/office/drawing/2014/main" id="{DB5852C0-F1AF-4C19-9089-80744E475712}"/>
              </a:ext>
            </a:extLst>
          </p:cNvPr>
          <p:cNvSpPr>
            <a:spLocks noGrp="1"/>
          </p:cNvSpPr>
          <p:nvPr>
            <p:ph type="sldNum" sz="quarter" idx="12"/>
          </p:nvPr>
        </p:nvSpPr>
        <p:spPr>
          <a:xfrm>
            <a:off x="12207240" y="6876288"/>
            <a:ext cx="9144" cy="9144"/>
          </a:xfrm>
        </p:spPr>
        <p:txBody>
          <a:bodyPr/>
          <a:lstStyle>
            <a:lvl1pPr>
              <a:defRPr sz="100">
                <a:solidFill>
                  <a:schemeClr val="bg1">
                    <a:lumMod val="95000"/>
                  </a:schemeClr>
                </a:solidFill>
              </a:defRPr>
            </a:lvl1pPr>
          </a:lstStyle>
          <a:p>
            <a:fld id="{0B1B59A6-B74A-41AA-9EF6-238F4BE8BA53}" type="slidenum">
              <a:rPr lang="en-CA" smtClean="0"/>
              <a:pPr/>
              <a:t>‹#›</a:t>
            </a:fld>
            <a:endParaRPr lang="en-CA" dirty="0"/>
          </a:p>
        </p:txBody>
      </p:sp>
      <p:pic>
        <p:nvPicPr>
          <p:cNvPr id="10" name="Picture 6">
            <a:extLst>
              <a:ext uri="{FF2B5EF4-FFF2-40B4-BE49-F238E27FC236}">
                <a16:creationId xmlns:a16="http://schemas.microsoft.com/office/drawing/2014/main" id="{5D3FCD0E-D48F-4AB1-87CA-EC160DAF7E2A}"/>
              </a:ext>
            </a:extLst>
          </p:cNvPr>
          <p:cNvPicPr>
            <a:picLocks noChangeAspect="1"/>
          </p:cNvPicPr>
          <p:nvPr/>
        </p:nvPicPr>
        <p:blipFill>
          <a:blip r:embed="rId2"/>
          <a:stretch>
            <a:fillRect/>
          </a:stretch>
        </p:blipFill>
        <p:spPr>
          <a:xfrm>
            <a:off x="8492679" y="195696"/>
            <a:ext cx="3132582" cy="612648"/>
          </a:xfrm>
          <a:prstGeom prst="rect">
            <a:avLst/>
          </a:prstGeom>
        </p:spPr>
      </p:pic>
      <p:sp>
        <p:nvSpPr>
          <p:cNvPr id="8" name="TextBox 7">
            <a:extLst>
              <a:ext uri="{FF2B5EF4-FFF2-40B4-BE49-F238E27FC236}">
                <a16:creationId xmlns:a16="http://schemas.microsoft.com/office/drawing/2014/main" id="{CC2B1FEE-68A7-DBDB-A428-CFF9374DCAF8}"/>
              </a:ext>
            </a:extLst>
          </p:cNvPr>
          <p:cNvSpPr txBox="1"/>
          <p:nvPr userDrawn="1">
            <p:extLst>
              <p:ext uri="{1162E1C5-73C7-4A58-AE30-91384D911F3F}">
                <p184:classification xmlns:p184="http://schemas.microsoft.com/office/powerpoint/2018/4/main" val="ftr"/>
              </p:ext>
            </p:extLst>
          </p:nvPr>
        </p:nvSpPr>
        <p:spPr>
          <a:xfrm>
            <a:off x="10710861" y="6703060"/>
            <a:ext cx="914400" cy="91440"/>
          </a:xfrm>
          <a:prstGeom prst="rect">
            <a:avLst/>
          </a:prstGeom>
        </p:spPr>
        <p:txBody>
          <a:bodyPr horzOverflow="overflow" lIns="0" tIns="0" rIns="0" bIns="0">
            <a:spAutoFit/>
          </a:bodyPr>
          <a:lstStyle/>
          <a:p>
            <a:pPr algn="r"/>
            <a:r>
              <a:rPr lang="en-US" sz="600" dirty="0">
                <a:solidFill>
                  <a:schemeClr val="tx1">
                    <a:lumMod val="95000"/>
                    <a:lumOff val="5000"/>
                    <a:alpha val="50000"/>
                  </a:schemeClr>
                </a:solidFill>
                <a:latin typeface="Calibri" panose="020F0502020204030204" pitchFamily="34" charset="0"/>
                <a:cs typeface="Calibri" panose="020F0502020204030204" pitchFamily="34" charset="0"/>
              </a:rPr>
              <a:t>© 2025 The Hartford</a:t>
            </a:r>
          </a:p>
        </p:txBody>
      </p:sp>
    </p:spTree>
    <p:extLst>
      <p:ext uri="{BB962C8B-B14F-4D97-AF65-F5344CB8AC3E}">
        <p14:creationId xmlns:p14="http://schemas.microsoft.com/office/powerpoint/2010/main" val="2665097956"/>
      </p:ext>
    </p:extLst>
  </p:cSld>
  <p:clrMapOvr>
    <a:masterClrMapping/>
  </p:clrMapOvr>
  <p:hf sldNum="0" hdr="0" ft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8" name="Rectangle 1">
            <a:extLst>
              <a:ext uri="{FF2B5EF4-FFF2-40B4-BE49-F238E27FC236}">
                <a16:creationId xmlns:a16="http://schemas.microsoft.com/office/drawing/2014/main" id="{F1C735B7-8481-62FC-BF08-EDE946399CF8}"/>
              </a:ext>
            </a:extLst>
          </p:cNvPr>
          <p:cNvSpPr/>
          <p:nvPr userDrawn="1"/>
        </p:nvSpPr>
        <p:spPr>
          <a:xfrm>
            <a:off x="7809491" y="-9144"/>
            <a:ext cx="4382510" cy="6876288"/>
          </a:xfrm>
          <a:prstGeom prst="rect">
            <a:avLst/>
          </a:prstGeom>
          <a:solidFill>
            <a:schemeClr val="bg1"/>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11" name="Rectangle 1">
            <a:extLst>
              <a:ext uri="{FF2B5EF4-FFF2-40B4-BE49-F238E27FC236}">
                <a16:creationId xmlns:a16="http://schemas.microsoft.com/office/drawing/2014/main" id="{CF625AB5-078E-84D7-9A5B-1CF2CBF82760}"/>
              </a:ext>
            </a:extLst>
          </p:cNvPr>
          <p:cNvSpPr/>
          <p:nvPr/>
        </p:nvSpPr>
        <p:spPr>
          <a:xfrm>
            <a:off x="-9144" y="-9144"/>
            <a:ext cx="7817301" cy="6876288"/>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2" name="Title 2">
            <a:extLst>
              <a:ext uri="{FF2B5EF4-FFF2-40B4-BE49-F238E27FC236}">
                <a16:creationId xmlns:a16="http://schemas.microsoft.com/office/drawing/2014/main" id="{952A2DE5-96D0-4A4F-B73B-1FB010E91E35}"/>
              </a:ext>
            </a:extLst>
          </p:cNvPr>
          <p:cNvSpPr>
            <a:spLocks noGrp="1"/>
          </p:cNvSpPr>
          <p:nvPr>
            <p:ph type="ctrTitle"/>
          </p:nvPr>
        </p:nvSpPr>
        <p:spPr>
          <a:xfrm>
            <a:off x="574675" y="1328600"/>
            <a:ext cx="4544568" cy="3813048"/>
          </a:xfrm>
        </p:spPr>
        <p:txBody>
          <a:bodyPr anchor="t" anchorCtr="0"/>
          <a:lstStyle>
            <a:lvl1pPr algn="l">
              <a:lnSpc>
                <a:spcPct val="83000"/>
              </a:lnSpc>
              <a:defRPr sz="6000" spc="-10" baseline="0">
                <a:solidFill>
                  <a:schemeClr val="bg1"/>
                </a:solidFill>
                <a:latin typeface="Trust Hartford Serif XLight" pitchFamily="50" charset="0"/>
              </a:defRPr>
            </a:lvl1pPr>
          </a:lstStyle>
          <a:p>
            <a:r>
              <a:rPr lang="en-US"/>
              <a:t>Click to edit Master title style</a:t>
            </a:r>
            <a:endParaRPr lang="en-CA" dirty="0"/>
          </a:p>
        </p:txBody>
      </p:sp>
      <p:sp>
        <p:nvSpPr>
          <p:cNvPr id="3" name="Subtitle 3">
            <a:extLst>
              <a:ext uri="{FF2B5EF4-FFF2-40B4-BE49-F238E27FC236}">
                <a16:creationId xmlns:a16="http://schemas.microsoft.com/office/drawing/2014/main" id="{D4718C5F-E009-48BF-9E7D-1C9D59D01771}"/>
              </a:ext>
            </a:extLst>
          </p:cNvPr>
          <p:cNvSpPr>
            <a:spLocks noGrp="1"/>
          </p:cNvSpPr>
          <p:nvPr>
            <p:ph type="subTitle" idx="1"/>
          </p:nvPr>
        </p:nvSpPr>
        <p:spPr>
          <a:xfrm>
            <a:off x="574674" y="5550925"/>
            <a:ext cx="4379976" cy="397295"/>
          </a:xfrm>
        </p:spPr>
        <p:txBody>
          <a:bodyPr anchor="b" anchorCtr="0">
            <a:normAutofit/>
          </a:bodyPr>
          <a:lstStyle>
            <a:lvl1pPr>
              <a:defRPr sz="1400">
                <a:solidFill>
                  <a:schemeClr val="accent2"/>
                </a:solidFill>
              </a:defRPr>
            </a:lvl1pPr>
          </a:lstStyle>
          <a:p>
            <a:r>
              <a:rPr lang="en-US"/>
              <a:t>Click to edit Master subtitle style</a:t>
            </a:r>
            <a:endParaRPr lang="en-CA" dirty="0"/>
          </a:p>
        </p:txBody>
      </p:sp>
      <p:sp>
        <p:nvSpPr>
          <p:cNvPr id="4" name="Date Placeholder 4">
            <a:extLst>
              <a:ext uri="{FF2B5EF4-FFF2-40B4-BE49-F238E27FC236}">
                <a16:creationId xmlns:a16="http://schemas.microsoft.com/office/drawing/2014/main" id="{3F909C6F-59C0-40FA-8A26-58D0750EF85F}"/>
              </a:ext>
            </a:extLst>
          </p:cNvPr>
          <p:cNvSpPr>
            <a:spLocks noGrp="1"/>
          </p:cNvSpPr>
          <p:nvPr>
            <p:ph type="dt" sz="half" idx="10"/>
          </p:nvPr>
        </p:nvSpPr>
        <p:spPr>
          <a:xfrm>
            <a:off x="574675" y="6062472"/>
            <a:ext cx="4379976" cy="182880"/>
          </a:xfrm>
          <a:prstGeom prst="rect">
            <a:avLst/>
          </a:prstGeom>
        </p:spPr>
        <p:txBody>
          <a:bodyPr lIns="0" tIns="0" rIns="0" bIns="0"/>
          <a:lstStyle>
            <a:lvl1pPr algn="l">
              <a:defRPr sz="1200" b="1">
                <a:solidFill>
                  <a:schemeClr val="accent2"/>
                </a:solidFill>
              </a:defRPr>
            </a:lvl1pPr>
          </a:lstStyle>
          <a:p>
            <a:fld id="{5E8F717B-0BA3-4190-9FB6-D3284EAD2C5C}" type="datetime4">
              <a:rPr lang="en-US" smtClean="0"/>
              <a:t>March 10, 2026</a:t>
            </a:fld>
            <a:endParaRPr lang="en-CA" dirty="0"/>
          </a:p>
        </p:txBody>
      </p:sp>
      <p:sp>
        <p:nvSpPr>
          <p:cNvPr id="5" name="Footer Placeholder 5" hidden="1">
            <a:extLst>
              <a:ext uri="{FF2B5EF4-FFF2-40B4-BE49-F238E27FC236}">
                <a16:creationId xmlns:a16="http://schemas.microsoft.com/office/drawing/2014/main" id="{8A820423-7534-4A26-9335-0AE0D83805D8}"/>
              </a:ext>
            </a:extLst>
          </p:cNvPr>
          <p:cNvSpPr>
            <a:spLocks noGrp="1"/>
          </p:cNvSpPr>
          <p:nvPr>
            <p:ph type="ftr" sz="quarter" idx="11"/>
          </p:nvPr>
        </p:nvSpPr>
        <p:spPr>
          <a:xfrm>
            <a:off x="-18288" y="6876288"/>
            <a:ext cx="9144" cy="9144"/>
          </a:xfrm>
          <a:prstGeom prst="rect">
            <a:avLst/>
          </a:prstGeom>
        </p:spPr>
        <p:txBody>
          <a:bodyPr/>
          <a:lstStyle>
            <a:lvl1pPr>
              <a:defRPr sz="100">
                <a:solidFill>
                  <a:schemeClr val="bg1">
                    <a:lumMod val="95000"/>
                  </a:schemeClr>
                </a:solidFill>
              </a:defRPr>
            </a:lvl1pPr>
          </a:lstStyle>
          <a:p>
            <a:r>
              <a:rPr lang="en-US" dirty="0"/>
              <a:t>© 2025 The Hartford. Confidential. No part of this document may be reproduced, published or posted without the permission of The Hartford.</a:t>
            </a:r>
            <a:endParaRPr lang="en-CA" dirty="0"/>
          </a:p>
        </p:txBody>
      </p:sp>
      <p:sp>
        <p:nvSpPr>
          <p:cNvPr id="6" name="Slide Number Placeholder 6" hidden="1">
            <a:extLst>
              <a:ext uri="{FF2B5EF4-FFF2-40B4-BE49-F238E27FC236}">
                <a16:creationId xmlns:a16="http://schemas.microsoft.com/office/drawing/2014/main" id="{DB5852C0-F1AF-4C19-9089-80744E475712}"/>
              </a:ext>
            </a:extLst>
          </p:cNvPr>
          <p:cNvSpPr>
            <a:spLocks noGrp="1"/>
          </p:cNvSpPr>
          <p:nvPr>
            <p:ph type="sldNum" sz="quarter" idx="12"/>
          </p:nvPr>
        </p:nvSpPr>
        <p:spPr>
          <a:xfrm>
            <a:off x="12207240" y="6876288"/>
            <a:ext cx="9144" cy="9144"/>
          </a:xfrm>
        </p:spPr>
        <p:txBody>
          <a:bodyPr/>
          <a:lstStyle>
            <a:lvl1pPr>
              <a:defRPr sz="100">
                <a:solidFill>
                  <a:schemeClr val="bg1">
                    <a:lumMod val="95000"/>
                  </a:schemeClr>
                </a:solidFill>
              </a:defRPr>
            </a:lvl1pPr>
          </a:lstStyle>
          <a:p>
            <a:fld id="{0B1B59A6-B74A-41AA-9EF6-238F4BE8BA53}" type="slidenum">
              <a:rPr lang="en-CA" smtClean="0"/>
              <a:pPr/>
              <a:t>‹#›</a:t>
            </a:fld>
            <a:endParaRPr lang="en-CA" dirty="0"/>
          </a:p>
        </p:txBody>
      </p:sp>
      <p:sp>
        <p:nvSpPr>
          <p:cNvPr id="12" name="Picture Placeholder 7">
            <a:extLst>
              <a:ext uri="{FF2B5EF4-FFF2-40B4-BE49-F238E27FC236}">
                <a16:creationId xmlns:a16="http://schemas.microsoft.com/office/drawing/2014/main" id="{63D65320-DE59-204A-D895-8D8CAAFA0CE4}"/>
              </a:ext>
            </a:extLst>
          </p:cNvPr>
          <p:cNvSpPr>
            <a:spLocks noGrp="1"/>
          </p:cNvSpPr>
          <p:nvPr>
            <p:ph type="pic" sz="quarter" idx="13"/>
          </p:nvPr>
        </p:nvSpPr>
        <p:spPr>
          <a:xfrm>
            <a:off x="5332413" y="1266825"/>
            <a:ext cx="6291072" cy="4315968"/>
          </a:xfrm>
          <a:solidFill>
            <a:schemeClr val="bg1">
              <a:lumMod val="95000"/>
            </a:schemeClr>
          </a:solidFill>
        </p:spPr>
        <p:txBody>
          <a:bodyPr/>
          <a:lstStyle/>
          <a:p>
            <a:r>
              <a:rPr lang="en-US" dirty="0"/>
              <a:t>Click icon to add picture</a:t>
            </a:r>
          </a:p>
        </p:txBody>
      </p:sp>
      <p:pic>
        <p:nvPicPr>
          <p:cNvPr id="10" name="Picture 8">
            <a:extLst>
              <a:ext uri="{FF2B5EF4-FFF2-40B4-BE49-F238E27FC236}">
                <a16:creationId xmlns:a16="http://schemas.microsoft.com/office/drawing/2014/main" id="{5D3FCD0E-D48F-4AB1-87CA-EC160DAF7E2A}"/>
              </a:ext>
            </a:extLst>
          </p:cNvPr>
          <p:cNvPicPr>
            <a:picLocks noChangeAspect="1"/>
          </p:cNvPicPr>
          <p:nvPr/>
        </p:nvPicPr>
        <p:blipFill>
          <a:blip r:embed="rId2"/>
          <a:stretch>
            <a:fillRect/>
          </a:stretch>
        </p:blipFill>
        <p:spPr>
          <a:xfrm>
            <a:off x="8492679" y="195696"/>
            <a:ext cx="3132582" cy="612648"/>
          </a:xfrm>
          <a:prstGeom prst="rect">
            <a:avLst/>
          </a:prstGeom>
        </p:spPr>
      </p:pic>
      <p:sp>
        <p:nvSpPr>
          <p:cNvPr id="9" name="TextBox 8">
            <a:extLst>
              <a:ext uri="{FF2B5EF4-FFF2-40B4-BE49-F238E27FC236}">
                <a16:creationId xmlns:a16="http://schemas.microsoft.com/office/drawing/2014/main" id="{98B7062D-6733-60AE-C652-77520A7DEC5A}"/>
              </a:ext>
            </a:extLst>
          </p:cNvPr>
          <p:cNvSpPr txBox="1"/>
          <p:nvPr userDrawn="1">
            <p:extLst>
              <p:ext uri="{1162E1C5-73C7-4A58-AE30-91384D911F3F}">
                <p184:classification xmlns:p184="http://schemas.microsoft.com/office/powerpoint/2018/4/main" val="ftr"/>
              </p:ext>
            </p:extLst>
          </p:nvPr>
        </p:nvSpPr>
        <p:spPr>
          <a:xfrm>
            <a:off x="10710861" y="6703060"/>
            <a:ext cx="914400" cy="91440"/>
          </a:xfrm>
          <a:prstGeom prst="rect">
            <a:avLst/>
          </a:prstGeom>
        </p:spPr>
        <p:txBody>
          <a:bodyPr horzOverflow="overflow" lIns="0" tIns="0" rIns="0" bIns="0">
            <a:spAutoFit/>
          </a:bodyPr>
          <a:lstStyle/>
          <a:p>
            <a:pPr algn="r"/>
            <a:r>
              <a:rPr lang="en-US" sz="600" dirty="0">
                <a:solidFill>
                  <a:schemeClr val="tx1">
                    <a:lumMod val="95000"/>
                    <a:lumOff val="5000"/>
                    <a:alpha val="50000"/>
                  </a:schemeClr>
                </a:solidFill>
                <a:latin typeface="Calibri" panose="020F0502020204030204" pitchFamily="34" charset="0"/>
                <a:cs typeface="Calibri" panose="020F0502020204030204" pitchFamily="34" charset="0"/>
              </a:rPr>
              <a:t>© 2025 The Hartford</a:t>
            </a:r>
          </a:p>
        </p:txBody>
      </p:sp>
    </p:spTree>
    <p:extLst>
      <p:ext uri="{BB962C8B-B14F-4D97-AF65-F5344CB8AC3E}">
        <p14:creationId xmlns:p14="http://schemas.microsoft.com/office/powerpoint/2010/main" val="4105787679"/>
      </p:ext>
    </p:extLst>
  </p:cSld>
  <p:clrMapOvr>
    <a:masterClrMapping/>
  </p:clrMapOvr>
  <p:hf sldNum="0" hdr="0" ft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lide with Large Picture">
    <p:spTree>
      <p:nvGrpSpPr>
        <p:cNvPr id="1" name=""/>
        <p:cNvGrpSpPr/>
        <p:nvPr/>
      </p:nvGrpSpPr>
      <p:grpSpPr>
        <a:xfrm>
          <a:off x="0" y="0"/>
          <a:ext cx="0" cy="0"/>
          <a:chOff x="0" y="0"/>
          <a:chExt cx="0" cy="0"/>
        </a:xfrm>
      </p:grpSpPr>
      <p:sp>
        <p:nvSpPr>
          <p:cNvPr id="12" name="Picture Placeholder 1">
            <a:extLst>
              <a:ext uri="{FF2B5EF4-FFF2-40B4-BE49-F238E27FC236}">
                <a16:creationId xmlns:a16="http://schemas.microsoft.com/office/drawing/2014/main" id="{63D65320-DE59-204A-D895-8D8CAAFA0CE4}"/>
              </a:ext>
            </a:extLst>
          </p:cNvPr>
          <p:cNvSpPr>
            <a:spLocks noGrp="1"/>
          </p:cNvSpPr>
          <p:nvPr>
            <p:ph type="pic" sz="quarter" idx="13"/>
          </p:nvPr>
        </p:nvSpPr>
        <p:spPr>
          <a:xfrm>
            <a:off x="-9144" y="1014984"/>
            <a:ext cx="12207240" cy="5852160"/>
          </a:xfrm>
          <a:solidFill>
            <a:schemeClr val="bg1">
              <a:lumMod val="95000"/>
            </a:schemeClr>
          </a:solidFill>
        </p:spPr>
        <p:txBody>
          <a:bodyPr/>
          <a:lstStyle/>
          <a:p>
            <a:r>
              <a:rPr lang="en-US" dirty="0"/>
              <a:t>Click icon to add picture</a:t>
            </a:r>
          </a:p>
        </p:txBody>
      </p:sp>
      <p:sp>
        <p:nvSpPr>
          <p:cNvPr id="2" name="Title 2">
            <a:extLst>
              <a:ext uri="{FF2B5EF4-FFF2-40B4-BE49-F238E27FC236}">
                <a16:creationId xmlns:a16="http://schemas.microsoft.com/office/drawing/2014/main" id="{952A2DE5-96D0-4A4F-B73B-1FB010E91E35}"/>
              </a:ext>
            </a:extLst>
          </p:cNvPr>
          <p:cNvSpPr>
            <a:spLocks noGrp="1"/>
          </p:cNvSpPr>
          <p:nvPr>
            <p:ph type="ctrTitle"/>
          </p:nvPr>
        </p:nvSpPr>
        <p:spPr>
          <a:xfrm>
            <a:off x="574675" y="4060209"/>
            <a:ext cx="8193024" cy="1605321"/>
          </a:xfrm>
        </p:spPr>
        <p:txBody>
          <a:bodyPr anchor="b" anchorCtr="0"/>
          <a:lstStyle>
            <a:lvl1pPr algn="l">
              <a:lnSpc>
                <a:spcPct val="83000"/>
              </a:lnSpc>
              <a:defRPr sz="6000" spc="-10" baseline="0">
                <a:solidFill>
                  <a:schemeClr val="bg1"/>
                </a:solidFill>
                <a:effectLst>
                  <a:outerShdw blurRad="38100" dist="38100" dir="2700000" algn="tl">
                    <a:srgbClr val="000000">
                      <a:alpha val="43137"/>
                    </a:srgbClr>
                  </a:outerShdw>
                </a:effectLst>
                <a:latin typeface="Trust Hartford Serif XLight" pitchFamily="50" charset="0"/>
              </a:defRPr>
            </a:lvl1pPr>
          </a:lstStyle>
          <a:p>
            <a:r>
              <a:rPr lang="en-US"/>
              <a:t>Click to edit Master title style</a:t>
            </a:r>
            <a:endParaRPr lang="en-CA" dirty="0"/>
          </a:p>
        </p:txBody>
      </p:sp>
      <p:sp>
        <p:nvSpPr>
          <p:cNvPr id="3" name="Subtitle 3">
            <a:extLst>
              <a:ext uri="{FF2B5EF4-FFF2-40B4-BE49-F238E27FC236}">
                <a16:creationId xmlns:a16="http://schemas.microsoft.com/office/drawing/2014/main" id="{D4718C5F-E009-48BF-9E7D-1C9D59D01771}"/>
              </a:ext>
            </a:extLst>
          </p:cNvPr>
          <p:cNvSpPr>
            <a:spLocks noGrp="1"/>
          </p:cNvSpPr>
          <p:nvPr>
            <p:ph type="subTitle" idx="1"/>
          </p:nvPr>
        </p:nvSpPr>
        <p:spPr>
          <a:xfrm>
            <a:off x="574674" y="5665530"/>
            <a:ext cx="4379976" cy="282690"/>
          </a:xfrm>
        </p:spPr>
        <p:txBody>
          <a:bodyPr anchor="b" anchorCtr="0">
            <a:normAutofit/>
          </a:bodyPr>
          <a:lstStyle>
            <a:lvl1pPr>
              <a:defRPr sz="1400">
                <a:solidFill>
                  <a:schemeClr val="accent2"/>
                </a:solidFill>
              </a:defRPr>
            </a:lvl1pPr>
          </a:lstStyle>
          <a:p>
            <a:r>
              <a:rPr lang="en-US"/>
              <a:t>Click to edit Master subtitle style</a:t>
            </a:r>
            <a:endParaRPr lang="en-CA" dirty="0"/>
          </a:p>
        </p:txBody>
      </p:sp>
      <p:sp>
        <p:nvSpPr>
          <p:cNvPr id="4" name="Date Placeholder 4">
            <a:extLst>
              <a:ext uri="{FF2B5EF4-FFF2-40B4-BE49-F238E27FC236}">
                <a16:creationId xmlns:a16="http://schemas.microsoft.com/office/drawing/2014/main" id="{3F909C6F-59C0-40FA-8A26-58D0750EF85F}"/>
              </a:ext>
            </a:extLst>
          </p:cNvPr>
          <p:cNvSpPr>
            <a:spLocks noGrp="1"/>
          </p:cNvSpPr>
          <p:nvPr>
            <p:ph type="dt" sz="half" idx="10"/>
          </p:nvPr>
        </p:nvSpPr>
        <p:spPr>
          <a:xfrm>
            <a:off x="574675" y="6062472"/>
            <a:ext cx="4379976" cy="182880"/>
          </a:xfrm>
          <a:prstGeom prst="rect">
            <a:avLst/>
          </a:prstGeom>
        </p:spPr>
        <p:txBody>
          <a:bodyPr lIns="0" tIns="0" rIns="0" bIns="0"/>
          <a:lstStyle>
            <a:lvl1pPr algn="l">
              <a:defRPr sz="1200" b="1">
                <a:solidFill>
                  <a:schemeClr val="accent2"/>
                </a:solidFill>
              </a:defRPr>
            </a:lvl1pPr>
          </a:lstStyle>
          <a:p>
            <a:fld id="{626FB6AD-512D-4F83-898F-BA7D4A449E43}" type="datetime4">
              <a:rPr lang="en-US" smtClean="0"/>
              <a:t>March 10, 2026</a:t>
            </a:fld>
            <a:endParaRPr lang="en-CA" dirty="0"/>
          </a:p>
        </p:txBody>
      </p:sp>
      <p:sp>
        <p:nvSpPr>
          <p:cNvPr id="5" name="Footer Placeholder 5" hidden="1">
            <a:extLst>
              <a:ext uri="{FF2B5EF4-FFF2-40B4-BE49-F238E27FC236}">
                <a16:creationId xmlns:a16="http://schemas.microsoft.com/office/drawing/2014/main" id="{8A820423-7534-4A26-9335-0AE0D83805D8}"/>
              </a:ext>
            </a:extLst>
          </p:cNvPr>
          <p:cNvSpPr>
            <a:spLocks noGrp="1"/>
          </p:cNvSpPr>
          <p:nvPr>
            <p:ph type="ftr" sz="quarter" idx="11"/>
          </p:nvPr>
        </p:nvSpPr>
        <p:spPr>
          <a:xfrm>
            <a:off x="-18288" y="6876288"/>
            <a:ext cx="9144" cy="9144"/>
          </a:xfrm>
          <a:prstGeom prst="rect">
            <a:avLst/>
          </a:prstGeom>
        </p:spPr>
        <p:txBody>
          <a:bodyPr/>
          <a:lstStyle>
            <a:lvl1pPr>
              <a:defRPr sz="100">
                <a:solidFill>
                  <a:schemeClr val="bg1">
                    <a:lumMod val="95000"/>
                  </a:schemeClr>
                </a:solidFill>
              </a:defRPr>
            </a:lvl1pPr>
          </a:lstStyle>
          <a:p>
            <a:r>
              <a:rPr lang="en-US" dirty="0"/>
              <a:t>© 2025 The Hartford. Confidential. No part of this document may be reproduced, published or posted without the permission of The Hartford.</a:t>
            </a:r>
            <a:endParaRPr lang="en-CA" dirty="0"/>
          </a:p>
        </p:txBody>
      </p:sp>
      <p:sp>
        <p:nvSpPr>
          <p:cNvPr id="6" name="Slide Number Placeholder 6" hidden="1">
            <a:extLst>
              <a:ext uri="{FF2B5EF4-FFF2-40B4-BE49-F238E27FC236}">
                <a16:creationId xmlns:a16="http://schemas.microsoft.com/office/drawing/2014/main" id="{DB5852C0-F1AF-4C19-9089-80744E475712}"/>
              </a:ext>
            </a:extLst>
          </p:cNvPr>
          <p:cNvSpPr>
            <a:spLocks noGrp="1"/>
          </p:cNvSpPr>
          <p:nvPr>
            <p:ph type="sldNum" sz="quarter" idx="12"/>
          </p:nvPr>
        </p:nvSpPr>
        <p:spPr>
          <a:xfrm>
            <a:off x="12207240" y="6876288"/>
            <a:ext cx="9144" cy="9144"/>
          </a:xfrm>
        </p:spPr>
        <p:txBody>
          <a:bodyPr/>
          <a:lstStyle>
            <a:lvl1pPr>
              <a:defRPr sz="100">
                <a:solidFill>
                  <a:schemeClr val="bg1">
                    <a:lumMod val="95000"/>
                  </a:schemeClr>
                </a:solidFill>
              </a:defRPr>
            </a:lvl1pPr>
          </a:lstStyle>
          <a:p>
            <a:fld id="{0B1B59A6-B74A-41AA-9EF6-238F4BE8BA53}" type="slidenum">
              <a:rPr lang="en-CA" smtClean="0"/>
              <a:pPr/>
              <a:t>‹#›</a:t>
            </a:fld>
            <a:endParaRPr lang="en-CA" dirty="0"/>
          </a:p>
        </p:txBody>
      </p:sp>
      <p:pic>
        <p:nvPicPr>
          <p:cNvPr id="10" name="Picture 7">
            <a:extLst>
              <a:ext uri="{FF2B5EF4-FFF2-40B4-BE49-F238E27FC236}">
                <a16:creationId xmlns:a16="http://schemas.microsoft.com/office/drawing/2014/main" id="{5D3FCD0E-D48F-4AB1-87CA-EC160DAF7E2A}"/>
              </a:ext>
            </a:extLst>
          </p:cNvPr>
          <p:cNvPicPr>
            <a:picLocks noChangeAspect="1"/>
          </p:cNvPicPr>
          <p:nvPr/>
        </p:nvPicPr>
        <p:blipFill>
          <a:blip r:embed="rId2"/>
          <a:stretch>
            <a:fillRect/>
          </a:stretch>
        </p:blipFill>
        <p:spPr>
          <a:xfrm>
            <a:off x="8492679" y="195696"/>
            <a:ext cx="3132582" cy="612648"/>
          </a:xfrm>
          <a:prstGeom prst="rect">
            <a:avLst/>
          </a:prstGeom>
        </p:spPr>
      </p:pic>
      <p:sp>
        <p:nvSpPr>
          <p:cNvPr id="8" name="TextBox 7">
            <a:extLst>
              <a:ext uri="{FF2B5EF4-FFF2-40B4-BE49-F238E27FC236}">
                <a16:creationId xmlns:a16="http://schemas.microsoft.com/office/drawing/2014/main" id="{BDEE787F-AE27-8EC4-4687-B590F8CF82C3}"/>
              </a:ext>
            </a:extLst>
          </p:cNvPr>
          <p:cNvSpPr txBox="1"/>
          <p:nvPr userDrawn="1">
            <p:extLst>
              <p:ext uri="{1162E1C5-73C7-4A58-AE30-91384D911F3F}">
                <p184:classification xmlns:p184="http://schemas.microsoft.com/office/powerpoint/2018/4/main" val="ftr"/>
              </p:ext>
            </p:extLst>
          </p:nvPr>
        </p:nvSpPr>
        <p:spPr>
          <a:xfrm>
            <a:off x="10710861" y="6703060"/>
            <a:ext cx="914400" cy="91440"/>
          </a:xfrm>
          <a:prstGeom prst="rect">
            <a:avLst/>
          </a:prstGeom>
        </p:spPr>
        <p:txBody>
          <a:bodyPr horzOverflow="overflow" lIns="0" tIns="0" rIns="0" bIns="0">
            <a:spAutoFit/>
          </a:bodyPr>
          <a:lstStyle/>
          <a:p>
            <a:pPr algn="r"/>
            <a:r>
              <a:rPr lang="en-US" sz="600" dirty="0">
                <a:solidFill>
                  <a:schemeClr val="tx1">
                    <a:lumMod val="95000"/>
                    <a:lumOff val="5000"/>
                    <a:alpha val="50000"/>
                  </a:schemeClr>
                </a:solidFill>
                <a:latin typeface="Calibri" panose="020F0502020204030204" pitchFamily="34" charset="0"/>
                <a:cs typeface="Calibri" panose="020F0502020204030204" pitchFamily="34" charset="0"/>
              </a:rPr>
              <a:t>© 2025 The Hartford</a:t>
            </a:r>
          </a:p>
        </p:txBody>
      </p:sp>
    </p:spTree>
    <p:extLst>
      <p:ext uri="{BB962C8B-B14F-4D97-AF65-F5344CB8AC3E}">
        <p14:creationId xmlns:p14="http://schemas.microsoft.com/office/powerpoint/2010/main" val="3801389557"/>
      </p:ext>
    </p:extLst>
  </p:cSld>
  <p:clrMapOvr>
    <a:masterClrMapping/>
  </p:clrMapOvr>
  <p:hf sldNum="0" hdr="0" ft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0" name="Rectangle 1">
            <a:extLst>
              <a:ext uri="{FF2B5EF4-FFF2-40B4-BE49-F238E27FC236}">
                <a16:creationId xmlns:a16="http://schemas.microsoft.com/office/drawing/2014/main" id="{FD406D62-F299-1872-4AE3-14E1BFF9D604}"/>
              </a:ext>
            </a:extLst>
          </p:cNvPr>
          <p:cNvSpPr/>
          <p:nvPr/>
        </p:nvSpPr>
        <p:spPr>
          <a:xfrm>
            <a:off x="-9144" y="1015253"/>
            <a:ext cx="12207240" cy="5852160"/>
          </a:xfrm>
          <a:prstGeom prst="rect">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dirty="0"/>
          </a:p>
        </p:txBody>
      </p:sp>
      <p:sp>
        <p:nvSpPr>
          <p:cNvPr id="8" name="Text Placeholder 2">
            <a:extLst>
              <a:ext uri="{FF2B5EF4-FFF2-40B4-BE49-F238E27FC236}">
                <a16:creationId xmlns:a16="http://schemas.microsoft.com/office/drawing/2014/main" id="{8F0BA69F-D87F-8D85-070C-BB932B2FD7CD}"/>
              </a:ext>
            </a:extLst>
          </p:cNvPr>
          <p:cNvSpPr>
            <a:spLocks noGrp="1"/>
          </p:cNvSpPr>
          <p:nvPr>
            <p:ph type="body" sz="quarter" idx="13" hasCustomPrompt="1"/>
          </p:nvPr>
        </p:nvSpPr>
        <p:spPr>
          <a:xfrm>
            <a:off x="574675" y="338329"/>
            <a:ext cx="5323205" cy="671321"/>
          </a:xfrm>
        </p:spPr>
        <p:txBody>
          <a:bodyPr>
            <a:normAutofit/>
          </a:bodyPr>
          <a:lstStyle>
            <a:lvl1pPr>
              <a:defRPr sz="2800" b="0">
                <a:solidFill>
                  <a:schemeClr val="tx1"/>
                </a:solidFill>
                <a:latin typeface="+mj-lt"/>
              </a:defRPr>
            </a:lvl1pPr>
          </a:lstStyle>
          <a:p>
            <a:pPr lvl="0"/>
            <a:r>
              <a:rPr lang="en-US" dirty="0"/>
              <a:t>Chapter or Section Name</a:t>
            </a:r>
          </a:p>
        </p:txBody>
      </p:sp>
      <p:sp>
        <p:nvSpPr>
          <p:cNvPr id="2" name="Title 3">
            <a:extLst>
              <a:ext uri="{FF2B5EF4-FFF2-40B4-BE49-F238E27FC236}">
                <a16:creationId xmlns:a16="http://schemas.microsoft.com/office/drawing/2014/main" id="{A7248638-2A09-4E41-9F6A-2878A8C1D57B}"/>
              </a:ext>
            </a:extLst>
          </p:cNvPr>
          <p:cNvSpPr>
            <a:spLocks noGrp="1"/>
          </p:cNvSpPr>
          <p:nvPr>
            <p:ph type="title" hasCustomPrompt="1"/>
          </p:nvPr>
        </p:nvSpPr>
        <p:spPr>
          <a:xfrm>
            <a:off x="566928" y="1481328"/>
            <a:ext cx="5323205" cy="4194175"/>
          </a:xfrm>
        </p:spPr>
        <p:txBody>
          <a:bodyPr anchor="t" anchorCtr="0">
            <a:noAutofit/>
          </a:bodyPr>
          <a:lstStyle>
            <a:lvl1pPr>
              <a:lnSpc>
                <a:spcPct val="85000"/>
              </a:lnSpc>
              <a:defRPr sz="29000" b="0">
                <a:solidFill>
                  <a:schemeClr val="bg1"/>
                </a:solidFill>
                <a:latin typeface="Trust Hartford Serif XLight" pitchFamily="50" charset="0"/>
              </a:defRPr>
            </a:lvl1pPr>
          </a:lstStyle>
          <a:p>
            <a:r>
              <a:rPr lang="en-CA" dirty="0"/>
              <a:t>#</a:t>
            </a:r>
          </a:p>
        </p:txBody>
      </p:sp>
      <p:sp>
        <p:nvSpPr>
          <p:cNvPr id="3" name="Subtitle 4">
            <a:extLst>
              <a:ext uri="{FF2B5EF4-FFF2-40B4-BE49-F238E27FC236}">
                <a16:creationId xmlns:a16="http://schemas.microsoft.com/office/drawing/2014/main" id="{E83D32E6-2865-49FB-B6C0-5018A69B26FC}"/>
              </a:ext>
            </a:extLst>
          </p:cNvPr>
          <p:cNvSpPr>
            <a:spLocks noGrp="1"/>
          </p:cNvSpPr>
          <p:nvPr>
            <p:ph type="subTitle" idx="1"/>
          </p:nvPr>
        </p:nvSpPr>
        <p:spPr>
          <a:xfrm>
            <a:off x="574675" y="5687568"/>
            <a:ext cx="5323205" cy="473075"/>
          </a:xfrm>
        </p:spPr>
        <p:txBody>
          <a:bodyPr anchor="b" anchorCtr="0"/>
          <a:lstStyle>
            <a:lvl1pPr>
              <a:defRPr>
                <a:solidFill>
                  <a:schemeClr val="accent2"/>
                </a:solidFill>
              </a:defRPr>
            </a:lvl1pPr>
          </a:lstStyle>
          <a:p>
            <a:pPr lvl="0"/>
            <a:r>
              <a:rPr lang="en-US"/>
              <a:t>Click to edit Master subtitle style</a:t>
            </a:r>
            <a:endParaRPr lang="en-US" dirty="0"/>
          </a:p>
        </p:txBody>
      </p:sp>
      <p:sp>
        <p:nvSpPr>
          <p:cNvPr id="11" name="Slide Number Placeholder 50" hidden="1">
            <a:extLst>
              <a:ext uri="{FF2B5EF4-FFF2-40B4-BE49-F238E27FC236}">
                <a16:creationId xmlns:a16="http://schemas.microsoft.com/office/drawing/2014/main" id="{08E74E92-0105-2629-2700-A469D18B0653}"/>
              </a:ext>
            </a:extLst>
          </p:cNvPr>
          <p:cNvSpPr>
            <a:spLocks noGrp="1"/>
          </p:cNvSpPr>
          <p:nvPr>
            <p:ph type="sldNum" sz="quarter" idx="16"/>
          </p:nvPr>
        </p:nvSpPr>
        <p:spPr/>
        <p:txBody>
          <a:bodyPr/>
          <a:lstStyle/>
          <a:p>
            <a:fld id="{0B1B59A6-B74A-41AA-9EF6-238F4BE8BA53}" type="slidenum">
              <a:rPr lang="en-CA" smtClean="0"/>
              <a:pPr/>
              <a:t>‹#›</a:t>
            </a:fld>
            <a:endParaRPr lang="en-CA" dirty="0"/>
          </a:p>
        </p:txBody>
      </p:sp>
      <p:sp>
        <p:nvSpPr>
          <p:cNvPr id="9" name="Footer Placeholder 6" hidden="1">
            <a:extLst>
              <a:ext uri="{FF2B5EF4-FFF2-40B4-BE49-F238E27FC236}">
                <a16:creationId xmlns:a16="http://schemas.microsoft.com/office/drawing/2014/main" id="{51342C42-3386-CF2B-F48F-64BF5C03BD69}"/>
              </a:ext>
            </a:extLst>
          </p:cNvPr>
          <p:cNvSpPr>
            <a:spLocks noGrp="1"/>
          </p:cNvSpPr>
          <p:nvPr>
            <p:ph type="ftr" sz="quarter" idx="15"/>
          </p:nvPr>
        </p:nvSpPr>
        <p:spPr>
          <a:xfrm>
            <a:off x="1140614" y="6475278"/>
            <a:ext cx="8665372" cy="182880"/>
          </a:xfrm>
          <a:prstGeom prst="rect">
            <a:avLst/>
          </a:prstGeom>
        </p:spPr>
        <p:txBody>
          <a:bodyPr/>
          <a:lstStyle/>
          <a:p>
            <a:r>
              <a:rPr lang="en-US" dirty="0"/>
              <a:t>© 2025 The Hartford. Confidential. No part of this document may be reproduced, published or posted without the permission of The Hartford.</a:t>
            </a:r>
            <a:endParaRPr lang="en-CA" dirty="0"/>
          </a:p>
        </p:txBody>
      </p:sp>
      <p:sp>
        <p:nvSpPr>
          <p:cNvPr id="7" name="Date Placeholder 7" hidden="1">
            <a:extLst>
              <a:ext uri="{FF2B5EF4-FFF2-40B4-BE49-F238E27FC236}">
                <a16:creationId xmlns:a16="http://schemas.microsoft.com/office/drawing/2014/main" id="{3A182900-B29A-8975-E83F-9A4CB6BE0A15}"/>
              </a:ext>
            </a:extLst>
          </p:cNvPr>
          <p:cNvSpPr>
            <a:spLocks noGrp="1"/>
          </p:cNvSpPr>
          <p:nvPr>
            <p:ph type="dt" sz="half" idx="14"/>
          </p:nvPr>
        </p:nvSpPr>
        <p:spPr>
          <a:xfrm>
            <a:off x="9805986" y="6491950"/>
            <a:ext cx="1809562" cy="182880"/>
          </a:xfrm>
          <a:prstGeom prst="rect">
            <a:avLst/>
          </a:prstGeom>
        </p:spPr>
        <p:txBody>
          <a:bodyPr/>
          <a:lstStyle/>
          <a:p>
            <a:fld id="{EE7E93DF-E629-4F24-B358-5ECA3F0CD87D}" type="datetime4">
              <a:rPr lang="en-US" smtClean="0"/>
              <a:pPr/>
              <a:t>March 10, 2026</a:t>
            </a:fld>
            <a:endParaRPr lang="en-CA" dirty="0"/>
          </a:p>
        </p:txBody>
      </p:sp>
    </p:spTree>
    <p:extLst>
      <p:ext uri="{BB962C8B-B14F-4D97-AF65-F5344CB8AC3E}">
        <p14:creationId xmlns:p14="http://schemas.microsoft.com/office/powerpoint/2010/main" val="221821525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Header Alternative 1">
    <p:spTree>
      <p:nvGrpSpPr>
        <p:cNvPr id="1" name=""/>
        <p:cNvGrpSpPr/>
        <p:nvPr/>
      </p:nvGrpSpPr>
      <p:grpSpPr>
        <a:xfrm>
          <a:off x="0" y="0"/>
          <a:ext cx="0" cy="0"/>
          <a:chOff x="0" y="0"/>
          <a:chExt cx="0" cy="0"/>
        </a:xfrm>
      </p:grpSpPr>
      <p:sp>
        <p:nvSpPr>
          <p:cNvPr id="10" name="Rectangle 1">
            <a:extLst>
              <a:ext uri="{FF2B5EF4-FFF2-40B4-BE49-F238E27FC236}">
                <a16:creationId xmlns:a16="http://schemas.microsoft.com/office/drawing/2014/main" id="{FD406D62-F299-1872-4AE3-14E1BFF9D604}"/>
              </a:ext>
            </a:extLst>
          </p:cNvPr>
          <p:cNvSpPr/>
          <p:nvPr/>
        </p:nvSpPr>
        <p:spPr>
          <a:xfrm>
            <a:off x="-9144" y="1015253"/>
            <a:ext cx="12207240" cy="5852160"/>
          </a:xfrm>
          <a:prstGeom prst="rect">
            <a:avLst/>
          </a:prstGeom>
          <a:solidFill>
            <a:schemeClr val="accent1"/>
          </a:solidFill>
        </p:spPr>
        <p:style>
          <a:lnRef idx="3">
            <a:schemeClr val="lt1"/>
          </a:lnRef>
          <a:fillRef idx="1">
            <a:schemeClr val="dk1"/>
          </a:fillRef>
          <a:effectRef idx="1">
            <a:schemeClr val="dk1"/>
          </a:effectRef>
          <a:fontRef idx="minor">
            <a:schemeClr val="lt1"/>
          </a:fontRef>
        </p:style>
        <p:txBody>
          <a:bodyPr rtlCol="0" anchor="ctr"/>
          <a:lstStyle/>
          <a:p>
            <a:pPr algn="ctr"/>
            <a:endParaRPr lang="en-US" dirty="0"/>
          </a:p>
        </p:txBody>
      </p:sp>
      <p:sp>
        <p:nvSpPr>
          <p:cNvPr id="8" name="Text Placeholder 2">
            <a:extLst>
              <a:ext uri="{FF2B5EF4-FFF2-40B4-BE49-F238E27FC236}">
                <a16:creationId xmlns:a16="http://schemas.microsoft.com/office/drawing/2014/main" id="{8F0BA69F-D87F-8D85-070C-BB932B2FD7CD}"/>
              </a:ext>
            </a:extLst>
          </p:cNvPr>
          <p:cNvSpPr>
            <a:spLocks noGrp="1"/>
          </p:cNvSpPr>
          <p:nvPr>
            <p:ph type="body" sz="quarter" idx="13" hasCustomPrompt="1"/>
          </p:nvPr>
        </p:nvSpPr>
        <p:spPr>
          <a:xfrm>
            <a:off x="574675" y="338329"/>
            <a:ext cx="5323205" cy="671321"/>
          </a:xfrm>
        </p:spPr>
        <p:txBody>
          <a:bodyPr>
            <a:normAutofit/>
          </a:bodyPr>
          <a:lstStyle>
            <a:lvl1pPr>
              <a:defRPr sz="2800" b="0">
                <a:solidFill>
                  <a:schemeClr val="tx1"/>
                </a:solidFill>
                <a:latin typeface="+mj-lt"/>
              </a:defRPr>
            </a:lvl1pPr>
          </a:lstStyle>
          <a:p>
            <a:pPr lvl="0"/>
            <a:r>
              <a:rPr lang="en-US" dirty="0"/>
              <a:t>Chapter or Section Name</a:t>
            </a:r>
          </a:p>
        </p:txBody>
      </p:sp>
      <p:sp>
        <p:nvSpPr>
          <p:cNvPr id="2" name="Title 3">
            <a:extLst>
              <a:ext uri="{FF2B5EF4-FFF2-40B4-BE49-F238E27FC236}">
                <a16:creationId xmlns:a16="http://schemas.microsoft.com/office/drawing/2014/main" id="{A7248638-2A09-4E41-9F6A-2878A8C1D57B}"/>
              </a:ext>
            </a:extLst>
          </p:cNvPr>
          <p:cNvSpPr>
            <a:spLocks noGrp="1"/>
          </p:cNvSpPr>
          <p:nvPr>
            <p:ph type="title" hasCustomPrompt="1"/>
          </p:nvPr>
        </p:nvSpPr>
        <p:spPr>
          <a:xfrm>
            <a:off x="566928" y="1481328"/>
            <a:ext cx="5323206" cy="4194175"/>
          </a:xfrm>
        </p:spPr>
        <p:txBody>
          <a:bodyPr anchor="t" anchorCtr="0">
            <a:noAutofit/>
          </a:bodyPr>
          <a:lstStyle>
            <a:lvl1pPr>
              <a:lnSpc>
                <a:spcPct val="85000"/>
              </a:lnSpc>
              <a:defRPr sz="29000" b="0">
                <a:solidFill>
                  <a:schemeClr val="bg1"/>
                </a:solidFill>
                <a:latin typeface="Trust Hartford Serif XLight" pitchFamily="50" charset="0"/>
              </a:defRPr>
            </a:lvl1pPr>
          </a:lstStyle>
          <a:p>
            <a:r>
              <a:rPr lang="en-CA" dirty="0"/>
              <a:t>#</a:t>
            </a:r>
          </a:p>
        </p:txBody>
      </p:sp>
      <p:sp>
        <p:nvSpPr>
          <p:cNvPr id="3" name="Subtitle 4">
            <a:extLst>
              <a:ext uri="{FF2B5EF4-FFF2-40B4-BE49-F238E27FC236}">
                <a16:creationId xmlns:a16="http://schemas.microsoft.com/office/drawing/2014/main" id="{E83D32E6-2865-49FB-B6C0-5018A69B26FC}"/>
              </a:ext>
            </a:extLst>
          </p:cNvPr>
          <p:cNvSpPr>
            <a:spLocks noGrp="1"/>
          </p:cNvSpPr>
          <p:nvPr>
            <p:ph type="subTitle" idx="1"/>
          </p:nvPr>
        </p:nvSpPr>
        <p:spPr>
          <a:xfrm>
            <a:off x="574675" y="5687568"/>
            <a:ext cx="5323205" cy="473075"/>
          </a:xfrm>
        </p:spPr>
        <p:txBody>
          <a:bodyPr anchor="b" anchorCtr="0"/>
          <a:lstStyle>
            <a:lvl1pPr>
              <a:defRPr>
                <a:solidFill>
                  <a:schemeClr val="accent2"/>
                </a:solidFill>
              </a:defRPr>
            </a:lvl1pPr>
          </a:lstStyle>
          <a:p>
            <a:pPr lvl="0"/>
            <a:r>
              <a:rPr lang="en-US"/>
              <a:t>Click to edit Master subtitle style</a:t>
            </a:r>
            <a:endParaRPr lang="en-US" dirty="0"/>
          </a:p>
        </p:txBody>
      </p:sp>
      <p:sp>
        <p:nvSpPr>
          <p:cNvPr id="11" name="Slide Number Placeholder 50" hidden="1">
            <a:extLst>
              <a:ext uri="{FF2B5EF4-FFF2-40B4-BE49-F238E27FC236}">
                <a16:creationId xmlns:a16="http://schemas.microsoft.com/office/drawing/2014/main" id="{68226E32-7671-2EEA-4968-484959299148}"/>
              </a:ext>
            </a:extLst>
          </p:cNvPr>
          <p:cNvSpPr>
            <a:spLocks noGrp="1"/>
          </p:cNvSpPr>
          <p:nvPr>
            <p:ph type="sldNum" sz="quarter" idx="16"/>
          </p:nvPr>
        </p:nvSpPr>
        <p:spPr/>
        <p:txBody>
          <a:bodyPr/>
          <a:lstStyle/>
          <a:p>
            <a:fld id="{0B1B59A6-B74A-41AA-9EF6-238F4BE8BA53}" type="slidenum">
              <a:rPr lang="en-CA" smtClean="0"/>
              <a:pPr/>
              <a:t>‹#›</a:t>
            </a:fld>
            <a:endParaRPr lang="en-CA" dirty="0"/>
          </a:p>
        </p:txBody>
      </p:sp>
      <p:sp>
        <p:nvSpPr>
          <p:cNvPr id="9" name="Footer Placeholder 6" hidden="1">
            <a:extLst>
              <a:ext uri="{FF2B5EF4-FFF2-40B4-BE49-F238E27FC236}">
                <a16:creationId xmlns:a16="http://schemas.microsoft.com/office/drawing/2014/main" id="{969EC5CE-87AC-AED2-33E0-01D0E152E074}"/>
              </a:ext>
            </a:extLst>
          </p:cNvPr>
          <p:cNvSpPr>
            <a:spLocks noGrp="1"/>
          </p:cNvSpPr>
          <p:nvPr>
            <p:ph type="ftr" sz="quarter" idx="15"/>
          </p:nvPr>
        </p:nvSpPr>
        <p:spPr>
          <a:xfrm>
            <a:off x="1140614" y="6475278"/>
            <a:ext cx="8665372" cy="182880"/>
          </a:xfrm>
          <a:prstGeom prst="rect">
            <a:avLst/>
          </a:prstGeom>
        </p:spPr>
        <p:txBody>
          <a:bodyPr/>
          <a:lstStyle/>
          <a:p>
            <a:r>
              <a:rPr lang="en-US" dirty="0"/>
              <a:t>© 2025 The Hartford. Confidential. No part of this document may be reproduced, published or posted without the permission of The Hartford.</a:t>
            </a:r>
            <a:endParaRPr lang="en-CA" dirty="0"/>
          </a:p>
        </p:txBody>
      </p:sp>
      <p:sp>
        <p:nvSpPr>
          <p:cNvPr id="7" name="Date Placeholder 7" hidden="1">
            <a:extLst>
              <a:ext uri="{FF2B5EF4-FFF2-40B4-BE49-F238E27FC236}">
                <a16:creationId xmlns:a16="http://schemas.microsoft.com/office/drawing/2014/main" id="{73C08BC6-C335-5F49-53AE-5A301BBC125F}"/>
              </a:ext>
            </a:extLst>
          </p:cNvPr>
          <p:cNvSpPr>
            <a:spLocks noGrp="1"/>
          </p:cNvSpPr>
          <p:nvPr>
            <p:ph type="dt" sz="half" idx="14"/>
          </p:nvPr>
        </p:nvSpPr>
        <p:spPr>
          <a:xfrm>
            <a:off x="9805986" y="6491950"/>
            <a:ext cx="1809562" cy="182880"/>
          </a:xfrm>
          <a:prstGeom prst="rect">
            <a:avLst/>
          </a:prstGeom>
        </p:spPr>
        <p:txBody>
          <a:bodyPr/>
          <a:lstStyle/>
          <a:p>
            <a:fld id="{EE7E93DF-E629-4F24-B358-5ECA3F0CD87D}" type="datetime4">
              <a:rPr lang="en-US" smtClean="0"/>
              <a:pPr/>
              <a:t>March 10, 2026</a:t>
            </a:fld>
            <a:endParaRPr lang="en-CA" dirty="0"/>
          </a:p>
        </p:txBody>
      </p:sp>
    </p:spTree>
    <p:extLst>
      <p:ext uri="{BB962C8B-B14F-4D97-AF65-F5344CB8AC3E}">
        <p14:creationId xmlns:p14="http://schemas.microsoft.com/office/powerpoint/2010/main" val="402497182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Alternative 2">
    <p:spTree>
      <p:nvGrpSpPr>
        <p:cNvPr id="1" name=""/>
        <p:cNvGrpSpPr/>
        <p:nvPr/>
      </p:nvGrpSpPr>
      <p:grpSpPr>
        <a:xfrm>
          <a:off x="0" y="0"/>
          <a:ext cx="0" cy="0"/>
          <a:chOff x="0" y="0"/>
          <a:chExt cx="0" cy="0"/>
        </a:xfrm>
      </p:grpSpPr>
      <p:sp>
        <p:nvSpPr>
          <p:cNvPr id="10" name="Rectangle 1">
            <a:extLst>
              <a:ext uri="{FF2B5EF4-FFF2-40B4-BE49-F238E27FC236}">
                <a16:creationId xmlns:a16="http://schemas.microsoft.com/office/drawing/2014/main" id="{FD406D62-F299-1872-4AE3-14E1BFF9D604}"/>
              </a:ext>
            </a:extLst>
          </p:cNvPr>
          <p:cNvSpPr/>
          <p:nvPr/>
        </p:nvSpPr>
        <p:spPr>
          <a:xfrm>
            <a:off x="-9144" y="1015253"/>
            <a:ext cx="12207240" cy="5852160"/>
          </a:xfrm>
          <a:prstGeom prst="rect">
            <a:avLst/>
          </a:prstGeom>
          <a:solidFill>
            <a:schemeClr val="accent2"/>
          </a:solidFill>
        </p:spPr>
        <p:style>
          <a:lnRef idx="3">
            <a:schemeClr val="lt1"/>
          </a:lnRef>
          <a:fillRef idx="1">
            <a:schemeClr val="dk1"/>
          </a:fillRef>
          <a:effectRef idx="1">
            <a:schemeClr val="dk1"/>
          </a:effectRef>
          <a:fontRef idx="minor">
            <a:schemeClr val="lt1"/>
          </a:fontRef>
        </p:style>
        <p:txBody>
          <a:bodyPr rtlCol="0" anchor="ctr"/>
          <a:lstStyle/>
          <a:p>
            <a:pPr algn="ctr"/>
            <a:endParaRPr lang="en-US" dirty="0"/>
          </a:p>
        </p:txBody>
      </p:sp>
      <p:sp>
        <p:nvSpPr>
          <p:cNvPr id="8" name="Text Placeholder 2">
            <a:extLst>
              <a:ext uri="{FF2B5EF4-FFF2-40B4-BE49-F238E27FC236}">
                <a16:creationId xmlns:a16="http://schemas.microsoft.com/office/drawing/2014/main" id="{8F0BA69F-D87F-8D85-070C-BB932B2FD7CD}"/>
              </a:ext>
            </a:extLst>
          </p:cNvPr>
          <p:cNvSpPr>
            <a:spLocks noGrp="1"/>
          </p:cNvSpPr>
          <p:nvPr>
            <p:ph type="body" sz="quarter" idx="13" hasCustomPrompt="1"/>
          </p:nvPr>
        </p:nvSpPr>
        <p:spPr>
          <a:xfrm>
            <a:off x="574675" y="338329"/>
            <a:ext cx="5323205" cy="671321"/>
          </a:xfrm>
        </p:spPr>
        <p:txBody>
          <a:bodyPr>
            <a:normAutofit/>
          </a:bodyPr>
          <a:lstStyle>
            <a:lvl1pPr>
              <a:defRPr sz="2800" b="0">
                <a:solidFill>
                  <a:schemeClr val="tx1"/>
                </a:solidFill>
                <a:latin typeface="+mj-lt"/>
              </a:defRPr>
            </a:lvl1pPr>
          </a:lstStyle>
          <a:p>
            <a:pPr lvl="0"/>
            <a:r>
              <a:rPr lang="en-US" dirty="0"/>
              <a:t>Chapter or Section Name</a:t>
            </a:r>
          </a:p>
        </p:txBody>
      </p:sp>
      <p:sp>
        <p:nvSpPr>
          <p:cNvPr id="2" name="Title 3">
            <a:extLst>
              <a:ext uri="{FF2B5EF4-FFF2-40B4-BE49-F238E27FC236}">
                <a16:creationId xmlns:a16="http://schemas.microsoft.com/office/drawing/2014/main" id="{A7248638-2A09-4E41-9F6A-2878A8C1D57B}"/>
              </a:ext>
            </a:extLst>
          </p:cNvPr>
          <p:cNvSpPr>
            <a:spLocks noGrp="1"/>
          </p:cNvSpPr>
          <p:nvPr>
            <p:ph type="title" hasCustomPrompt="1"/>
          </p:nvPr>
        </p:nvSpPr>
        <p:spPr>
          <a:xfrm>
            <a:off x="566928" y="1481328"/>
            <a:ext cx="5326380" cy="4194175"/>
          </a:xfrm>
        </p:spPr>
        <p:txBody>
          <a:bodyPr anchor="t" anchorCtr="0">
            <a:noAutofit/>
          </a:bodyPr>
          <a:lstStyle>
            <a:lvl1pPr>
              <a:lnSpc>
                <a:spcPct val="85000"/>
              </a:lnSpc>
              <a:defRPr sz="29000" b="0">
                <a:solidFill>
                  <a:schemeClr val="bg1"/>
                </a:solidFill>
                <a:latin typeface="Trust Hartford Serif XLight" pitchFamily="50" charset="0"/>
              </a:defRPr>
            </a:lvl1pPr>
          </a:lstStyle>
          <a:p>
            <a:r>
              <a:rPr lang="en-CA" dirty="0"/>
              <a:t>#</a:t>
            </a:r>
          </a:p>
        </p:txBody>
      </p:sp>
      <p:sp>
        <p:nvSpPr>
          <p:cNvPr id="3" name="Subtitle 4">
            <a:extLst>
              <a:ext uri="{FF2B5EF4-FFF2-40B4-BE49-F238E27FC236}">
                <a16:creationId xmlns:a16="http://schemas.microsoft.com/office/drawing/2014/main" id="{E83D32E6-2865-49FB-B6C0-5018A69B26FC}"/>
              </a:ext>
            </a:extLst>
          </p:cNvPr>
          <p:cNvSpPr>
            <a:spLocks noGrp="1"/>
          </p:cNvSpPr>
          <p:nvPr>
            <p:ph type="subTitle" idx="1"/>
          </p:nvPr>
        </p:nvSpPr>
        <p:spPr>
          <a:xfrm>
            <a:off x="574675" y="5687568"/>
            <a:ext cx="5323205" cy="473075"/>
          </a:xfrm>
        </p:spPr>
        <p:txBody>
          <a:bodyPr anchor="b" anchorCtr="0"/>
          <a:lstStyle>
            <a:lvl1pPr>
              <a:defRPr>
                <a:solidFill>
                  <a:schemeClr val="tx1"/>
                </a:solidFill>
              </a:defRPr>
            </a:lvl1pPr>
          </a:lstStyle>
          <a:p>
            <a:pPr lvl="0"/>
            <a:r>
              <a:rPr lang="en-US"/>
              <a:t>Click to edit Master subtitle style</a:t>
            </a:r>
            <a:endParaRPr lang="en-US" dirty="0"/>
          </a:p>
        </p:txBody>
      </p:sp>
      <p:sp>
        <p:nvSpPr>
          <p:cNvPr id="11" name="Slide Number Placeholder 50" hidden="1">
            <a:extLst>
              <a:ext uri="{FF2B5EF4-FFF2-40B4-BE49-F238E27FC236}">
                <a16:creationId xmlns:a16="http://schemas.microsoft.com/office/drawing/2014/main" id="{3E1843C9-8396-98D1-936A-19CA1CF6EA2B}"/>
              </a:ext>
            </a:extLst>
          </p:cNvPr>
          <p:cNvSpPr>
            <a:spLocks noGrp="1"/>
          </p:cNvSpPr>
          <p:nvPr>
            <p:ph type="sldNum" sz="quarter" idx="16"/>
          </p:nvPr>
        </p:nvSpPr>
        <p:spPr/>
        <p:txBody>
          <a:bodyPr/>
          <a:lstStyle/>
          <a:p>
            <a:fld id="{0B1B59A6-B74A-41AA-9EF6-238F4BE8BA53}" type="slidenum">
              <a:rPr lang="en-CA" smtClean="0"/>
              <a:pPr/>
              <a:t>‹#›</a:t>
            </a:fld>
            <a:endParaRPr lang="en-CA" dirty="0"/>
          </a:p>
        </p:txBody>
      </p:sp>
      <p:sp>
        <p:nvSpPr>
          <p:cNvPr id="9" name="Footer Placeholder 6" hidden="1">
            <a:extLst>
              <a:ext uri="{FF2B5EF4-FFF2-40B4-BE49-F238E27FC236}">
                <a16:creationId xmlns:a16="http://schemas.microsoft.com/office/drawing/2014/main" id="{57682E16-7F7C-0AC6-E655-F664800CCC4A}"/>
              </a:ext>
            </a:extLst>
          </p:cNvPr>
          <p:cNvSpPr>
            <a:spLocks noGrp="1"/>
          </p:cNvSpPr>
          <p:nvPr>
            <p:ph type="ftr" sz="quarter" idx="15"/>
          </p:nvPr>
        </p:nvSpPr>
        <p:spPr>
          <a:xfrm>
            <a:off x="1140614" y="6475278"/>
            <a:ext cx="8665372" cy="182880"/>
          </a:xfrm>
          <a:prstGeom prst="rect">
            <a:avLst/>
          </a:prstGeom>
        </p:spPr>
        <p:txBody>
          <a:bodyPr/>
          <a:lstStyle/>
          <a:p>
            <a:r>
              <a:rPr lang="en-US" dirty="0"/>
              <a:t>© 2025 The Hartford. Confidential. No part of this document may be reproduced, published or posted without the permission of The Hartford.</a:t>
            </a:r>
            <a:endParaRPr lang="en-CA" dirty="0"/>
          </a:p>
        </p:txBody>
      </p:sp>
      <p:sp>
        <p:nvSpPr>
          <p:cNvPr id="7" name="Date Placeholder 7" hidden="1">
            <a:extLst>
              <a:ext uri="{FF2B5EF4-FFF2-40B4-BE49-F238E27FC236}">
                <a16:creationId xmlns:a16="http://schemas.microsoft.com/office/drawing/2014/main" id="{C374B29D-12BF-4A64-844B-94423BFBBD31}"/>
              </a:ext>
            </a:extLst>
          </p:cNvPr>
          <p:cNvSpPr>
            <a:spLocks noGrp="1"/>
          </p:cNvSpPr>
          <p:nvPr>
            <p:ph type="dt" sz="half" idx="14"/>
          </p:nvPr>
        </p:nvSpPr>
        <p:spPr>
          <a:xfrm>
            <a:off x="9805986" y="6491950"/>
            <a:ext cx="1809562" cy="182880"/>
          </a:xfrm>
          <a:prstGeom prst="rect">
            <a:avLst/>
          </a:prstGeom>
        </p:spPr>
        <p:txBody>
          <a:bodyPr/>
          <a:lstStyle/>
          <a:p>
            <a:fld id="{EE7E93DF-E629-4F24-B358-5ECA3F0CD87D}" type="datetime4">
              <a:rPr lang="en-US" smtClean="0"/>
              <a:pPr/>
              <a:t>March 10, 2026</a:t>
            </a:fld>
            <a:endParaRPr lang="en-CA" dirty="0"/>
          </a:p>
        </p:txBody>
      </p:sp>
    </p:spTree>
    <p:extLst>
      <p:ext uri="{BB962C8B-B14F-4D97-AF65-F5344CB8AC3E}">
        <p14:creationId xmlns:p14="http://schemas.microsoft.com/office/powerpoint/2010/main" val="239112944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Alternative 3">
    <p:spTree>
      <p:nvGrpSpPr>
        <p:cNvPr id="1" name=""/>
        <p:cNvGrpSpPr/>
        <p:nvPr/>
      </p:nvGrpSpPr>
      <p:grpSpPr>
        <a:xfrm>
          <a:off x="0" y="0"/>
          <a:ext cx="0" cy="0"/>
          <a:chOff x="0" y="0"/>
          <a:chExt cx="0" cy="0"/>
        </a:xfrm>
      </p:grpSpPr>
      <p:sp>
        <p:nvSpPr>
          <p:cNvPr id="10" name="Rectangle 1">
            <a:extLst>
              <a:ext uri="{FF2B5EF4-FFF2-40B4-BE49-F238E27FC236}">
                <a16:creationId xmlns:a16="http://schemas.microsoft.com/office/drawing/2014/main" id="{FD406D62-F299-1872-4AE3-14E1BFF9D604}"/>
              </a:ext>
            </a:extLst>
          </p:cNvPr>
          <p:cNvSpPr/>
          <p:nvPr/>
        </p:nvSpPr>
        <p:spPr>
          <a:xfrm>
            <a:off x="-9144" y="1015253"/>
            <a:ext cx="12207240" cy="5852160"/>
          </a:xfrm>
          <a:prstGeom prst="rect">
            <a:avLst/>
          </a:prstGeom>
          <a:solidFill>
            <a:schemeClr val="accent3"/>
          </a:solidFill>
        </p:spPr>
        <p:style>
          <a:lnRef idx="3">
            <a:schemeClr val="lt1"/>
          </a:lnRef>
          <a:fillRef idx="1">
            <a:schemeClr val="dk1"/>
          </a:fillRef>
          <a:effectRef idx="1">
            <a:schemeClr val="dk1"/>
          </a:effectRef>
          <a:fontRef idx="minor">
            <a:schemeClr val="lt1"/>
          </a:fontRef>
        </p:style>
        <p:txBody>
          <a:bodyPr rtlCol="0" anchor="ctr"/>
          <a:lstStyle/>
          <a:p>
            <a:pPr algn="ctr"/>
            <a:endParaRPr lang="en-US" dirty="0"/>
          </a:p>
        </p:txBody>
      </p:sp>
      <p:sp>
        <p:nvSpPr>
          <p:cNvPr id="8" name="Text Placeholder 2">
            <a:extLst>
              <a:ext uri="{FF2B5EF4-FFF2-40B4-BE49-F238E27FC236}">
                <a16:creationId xmlns:a16="http://schemas.microsoft.com/office/drawing/2014/main" id="{8F0BA69F-D87F-8D85-070C-BB932B2FD7CD}"/>
              </a:ext>
            </a:extLst>
          </p:cNvPr>
          <p:cNvSpPr>
            <a:spLocks noGrp="1"/>
          </p:cNvSpPr>
          <p:nvPr>
            <p:ph type="body" sz="quarter" idx="13" hasCustomPrompt="1"/>
          </p:nvPr>
        </p:nvSpPr>
        <p:spPr>
          <a:xfrm>
            <a:off x="574675" y="338329"/>
            <a:ext cx="5323205" cy="671321"/>
          </a:xfrm>
        </p:spPr>
        <p:txBody>
          <a:bodyPr>
            <a:normAutofit/>
          </a:bodyPr>
          <a:lstStyle>
            <a:lvl1pPr>
              <a:defRPr sz="2800" b="0">
                <a:solidFill>
                  <a:schemeClr val="tx1"/>
                </a:solidFill>
                <a:latin typeface="+mj-lt"/>
              </a:defRPr>
            </a:lvl1pPr>
          </a:lstStyle>
          <a:p>
            <a:pPr lvl="0"/>
            <a:r>
              <a:rPr lang="en-US" dirty="0"/>
              <a:t>Chapter or Section Name</a:t>
            </a:r>
          </a:p>
        </p:txBody>
      </p:sp>
      <p:sp>
        <p:nvSpPr>
          <p:cNvPr id="2" name="Title 3">
            <a:extLst>
              <a:ext uri="{FF2B5EF4-FFF2-40B4-BE49-F238E27FC236}">
                <a16:creationId xmlns:a16="http://schemas.microsoft.com/office/drawing/2014/main" id="{A7248638-2A09-4E41-9F6A-2878A8C1D57B}"/>
              </a:ext>
            </a:extLst>
          </p:cNvPr>
          <p:cNvSpPr>
            <a:spLocks noGrp="1"/>
          </p:cNvSpPr>
          <p:nvPr>
            <p:ph type="title" hasCustomPrompt="1"/>
          </p:nvPr>
        </p:nvSpPr>
        <p:spPr>
          <a:xfrm>
            <a:off x="566928" y="1481328"/>
            <a:ext cx="5323205" cy="4194175"/>
          </a:xfrm>
        </p:spPr>
        <p:txBody>
          <a:bodyPr anchor="t" anchorCtr="0">
            <a:noAutofit/>
          </a:bodyPr>
          <a:lstStyle>
            <a:lvl1pPr>
              <a:lnSpc>
                <a:spcPct val="85000"/>
              </a:lnSpc>
              <a:defRPr sz="29000" b="0">
                <a:solidFill>
                  <a:schemeClr val="tx1"/>
                </a:solidFill>
                <a:latin typeface="Trust Hartford Serif XLight" pitchFamily="50" charset="0"/>
              </a:defRPr>
            </a:lvl1pPr>
          </a:lstStyle>
          <a:p>
            <a:r>
              <a:rPr lang="en-CA" dirty="0"/>
              <a:t>#</a:t>
            </a:r>
          </a:p>
        </p:txBody>
      </p:sp>
      <p:sp>
        <p:nvSpPr>
          <p:cNvPr id="3" name="Subtitle 4">
            <a:extLst>
              <a:ext uri="{FF2B5EF4-FFF2-40B4-BE49-F238E27FC236}">
                <a16:creationId xmlns:a16="http://schemas.microsoft.com/office/drawing/2014/main" id="{E83D32E6-2865-49FB-B6C0-5018A69B26FC}"/>
              </a:ext>
            </a:extLst>
          </p:cNvPr>
          <p:cNvSpPr>
            <a:spLocks noGrp="1"/>
          </p:cNvSpPr>
          <p:nvPr>
            <p:ph type="subTitle" idx="1"/>
          </p:nvPr>
        </p:nvSpPr>
        <p:spPr>
          <a:xfrm>
            <a:off x="574675" y="5687568"/>
            <a:ext cx="5323205" cy="473075"/>
          </a:xfrm>
        </p:spPr>
        <p:txBody>
          <a:bodyPr anchor="b" anchorCtr="0"/>
          <a:lstStyle>
            <a:lvl1pPr>
              <a:defRPr>
                <a:solidFill>
                  <a:schemeClr val="accent2"/>
                </a:solidFill>
              </a:defRPr>
            </a:lvl1pPr>
          </a:lstStyle>
          <a:p>
            <a:pPr lvl="0"/>
            <a:r>
              <a:rPr lang="en-US"/>
              <a:t>Click to edit Master subtitle style</a:t>
            </a:r>
            <a:endParaRPr lang="en-US" dirty="0"/>
          </a:p>
        </p:txBody>
      </p:sp>
      <p:sp>
        <p:nvSpPr>
          <p:cNvPr id="11" name="Slide Number Placeholder 50" hidden="1">
            <a:extLst>
              <a:ext uri="{FF2B5EF4-FFF2-40B4-BE49-F238E27FC236}">
                <a16:creationId xmlns:a16="http://schemas.microsoft.com/office/drawing/2014/main" id="{D06E3603-D17B-BB78-0AAD-1CE1E49BB5E8}"/>
              </a:ext>
            </a:extLst>
          </p:cNvPr>
          <p:cNvSpPr>
            <a:spLocks noGrp="1"/>
          </p:cNvSpPr>
          <p:nvPr>
            <p:ph type="sldNum" sz="quarter" idx="16"/>
          </p:nvPr>
        </p:nvSpPr>
        <p:spPr/>
        <p:txBody>
          <a:bodyPr/>
          <a:lstStyle/>
          <a:p>
            <a:fld id="{0B1B59A6-B74A-41AA-9EF6-238F4BE8BA53}" type="slidenum">
              <a:rPr lang="en-CA" smtClean="0"/>
              <a:pPr/>
              <a:t>‹#›</a:t>
            </a:fld>
            <a:endParaRPr lang="en-CA" dirty="0"/>
          </a:p>
        </p:txBody>
      </p:sp>
      <p:sp>
        <p:nvSpPr>
          <p:cNvPr id="9" name="Footer Placeholder 6" hidden="1">
            <a:extLst>
              <a:ext uri="{FF2B5EF4-FFF2-40B4-BE49-F238E27FC236}">
                <a16:creationId xmlns:a16="http://schemas.microsoft.com/office/drawing/2014/main" id="{D291AD73-4314-3218-8409-1F65EF63A5F4}"/>
              </a:ext>
            </a:extLst>
          </p:cNvPr>
          <p:cNvSpPr>
            <a:spLocks noGrp="1"/>
          </p:cNvSpPr>
          <p:nvPr>
            <p:ph type="ftr" sz="quarter" idx="15"/>
          </p:nvPr>
        </p:nvSpPr>
        <p:spPr>
          <a:xfrm>
            <a:off x="1140614" y="6475278"/>
            <a:ext cx="8665372" cy="182880"/>
          </a:xfrm>
          <a:prstGeom prst="rect">
            <a:avLst/>
          </a:prstGeom>
        </p:spPr>
        <p:txBody>
          <a:bodyPr/>
          <a:lstStyle/>
          <a:p>
            <a:r>
              <a:rPr lang="en-US" dirty="0"/>
              <a:t>© 2025 The Hartford. Confidential. No part of this document may be reproduced, published or posted without the permission of The Hartford.</a:t>
            </a:r>
            <a:endParaRPr lang="en-CA" dirty="0"/>
          </a:p>
        </p:txBody>
      </p:sp>
      <p:sp>
        <p:nvSpPr>
          <p:cNvPr id="7" name="Date Placeholder 7" hidden="1">
            <a:extLst>
              <a:ext uri="{FF2B5EF4-FFF2-40B4-BE49-F238E27FC236}">
                <a16:creationId xmlns:a16="http://schemas.microsoft.com/office/drawing/2014/main" id="{A767656C-D477-09DA-30A3-B5ECF3E71BB4}"/>
              </a:ext>
            </a:extLst>
          </p:cNvPr>
          <p:cNvSpPr>
            <a:spLocks noGrp="1"/>
          </p:cNvSpPr>
          <p:nvPr>
            <p:ph type="dt" sz="half" idx="14"/>
          </p:nvPr>
        </p:nvSpPr>
        <p:spPr>
          <a:xfrm>
            <a:off x="9805986" y="6491950"/>
            <a:ext cx="1809562" cy="182880"/>
          </a:xfrm>
          <a:prstGeom prst="rect">
            <a:avLst/>
          </a:prstGeom>
        </p:spPr>
        <p:txBody>
          <a:bodyPr/>
          <a:lstStyle/>
          <a:p>
            <a:fld id="{EE7E93DF-E629-4F24-B358-5ECA3F0CD87D}" type="datetime4">
              <a:rPr lang="en-US" smtClean="0"/>
              <a:pPr/>
              <a:t>March 10, 2026</a:t>
            </a:fld>
            <a:endParaRPr lang="en-CA" dirty="0"/>
          </a:p>
        </p:txBody>
      </p:sp>
    </p:spTree>
    <p:extLst>
      <p:ext uri="{BB962C8B-B14F-4D97-AF65-F5344CB8AC3E}">
        <p14:creationId xmlns:p14="http://schemas.microsoft.com/office/powerpoint/2010/main" val="403937439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for Printing">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8F0BA69F-D87F-8D85-070C-BB932B2FD7CD}"/>
              </a:ext>
            </a:extLst>
          </p:cNvPr>
          <p:cNvSpPr>
            <a:spLocks noGrp="1"/>
          </p:cNvSpPr>
          <p:nvPr>
            <p:ph type="body" sz="quarter" idx="13" hasCustomPrompt="1"/>
          </p:nvPr>
        </p:nvSpPr>
        <p:spPr>
          <a:xfrm>
            <a:off x="574675" y="338329"/>
            <a:ext cx="5323204" cy="671321"/>
          </a:xfrm>
        </p:spPr>
        <p:txBody>
          <a:bodyPr>
            <a:normAutofit/>
          </a:bodyPr>
          <a:lstStyle>
            <a:lvl1pPr>
              <a:defRPr sz="2800" b="0">
                <a:solidFill>
                  <a:schemeClr val="tx1"/>
                </a:solidFill>
                <a:latin typeface="+mj-lt"/>
              </a:defRPr>
            </a:lvl1pPr>
          </a:lstStyle>
          <a:p>
            <a:pPr lvl="0"/>
            <a:r>
              <a:rPr lang="en-US" dirty="0"/>
              <a:t>Chapter or Section Name</a:t>
            </a:r>
          </a:p>
        </p:txBody>
      </p:sp>
      <p:sp>
        <p:nvSpPr>
          <p:cNvPr id="2" name="Title 2">
            <a:extLst>
              <a:ext uri="{FF2B5EF4-FFF2-40B4-BE49-F238E27FC236}">
                <a16:creationId xmlns:a16="http://schemas.microsoft.com/office/drawing/2014/main" id="{A7248638-2A09-4E41-9F6A-2878A8C1D57B}"/>
              </a:ext>
            </a:extLst>
          </p:cNvPr>
          <p:cNvSpPr>
            <a:spLocks noGrp="1"/>
          </p:cNvSpPr>
          <p:nvPr>
            <p:ph type="title" hasCustomPrompt="1"/>
          </p:nvPr>
        </p:nvSpPr>
        <p:spPr>
          <a:xfrm>
            <a:off x="566928" y="1481328"/>
            <a:ext cx="5323205" cy="4194175"/>
          </a:xfrm>
        </p:spPr>
        <p:txBody>
          <a:bodyPr anchor="t" anchorCtr="0">
            <a:noAutofit/>
          </a:bodyPr>
          <a:lstStyle>
            <a:lvl1pPr>
              <a:lnSpc>
                <a:spcPct val="85000"/>
              </a:lnSpc>
              <a:defRPr sz="29000" b="0">
                <a:solidFill>
                  <a:schemeClr val="tx1"/>
                </a:solidFill>
                <a:latin typeface="Trust Hartford Serif XLight" pitchFamily="50" charset="0"/>
              </a:defRPr>
            </a:lvl1pPr>
          </a:lstStyle>
          <a:p>
            <a:r>
              <a:rPr lang="en-CA" dirty="0"/>
              <a:t>#</a:t>
            </a:r>
          </a:p>
        </p:txBody>
      </p:sp>
      <p:sp>
        <p:nvSpPr>
          <p:cNvPr id="3" name="Subtitle 3">
            <a:extLst>
              <a:ext uri="{FF2B5EF4-FFF2-40B4-BE49-F238E27FC236}">
                <a16:creationId xmlns:a16="http://schemas.microsoft.com/office/drawing/2014/main" id="{E83D32E6-2865-49FB-B6C0-5018A69B26FC}"/>
              </a:ext>
            </a:extLst>
          </p:cNvPr>
          <p:cNvSpPr>
            <a:spLocks noGrp="1"/>
          </p:cNvSpPr>
          <p:nvPr>
            <p:ph type="subTitle" idx="1"/>
          </p:nvPr>
        </p:nvSpPr>
        <p:spPr>
          <a:xfrm>
            <a:off x="574675" y="5687568"/>
            <a:ext cx="5323204" cy="473075"/>
          </a:xfrm>
        </p:spPr>
        <p:txBody>
          <a:bodyPr anchor="b" anchorCtr="0"/>
          <a:lstStyle>
            <a:lvl1pPr>
              <a:defRPr>
                <a:solidFill>
                  <a:schemeClr val="accent2"/>
                </a:solidFill>
              </a:defRPr>
            </a:lvl1pPr>
          </a:lstStyle>
          <a:p>
            <a:pPr lvl="0"/>
            <a:r>
              <a:rPr lang="en-US"/>
              <a:t>Click to edit Master subtitle style</a:t>
            </a:r>
            <a:endParaRPr lang="en-US" dirty="0"/>
          </a:p>
        </p:txBody>
      </p:sp>
      <p:sp>
        <p:nvSpPr>
          <p:cNvPr id="10" name="Slide Number Placeholder 4" hidden="1">
            <a:extLst>
              <a:ext uri="{FF2B5EF4-FFF2-40B4-BE49-F238E27FC236}">
                <a16:creationId xmlns:a16="http://schemas.microsoft.com/office/drawing/2014/main" id="{AA23FF5A-06A2-055F-DA6D-D2D17589DFBF}"/>
              </a:ext>
            </a:extLst>
          </p:cNvPr>
          <p:cNvSpPr>
            <a:spLocks noGrp="1"/>
          </p:cNvSpPr>
          <p:nvPr>
            <p:ph type="sldNum" sz="quarter" idx="16"/>
          </p:nvPr>
        </p:nvSpPr>
        <p:spPr/>
        <p:txBody>
          <a:bodyPr/>
          <a:lstStyle/>
          <a:p>
            <a:fld id="{0B1B59A6-B74A-41AA-9EF6-238F4BE8BA53}" type="slidenum">
              <a:rPr lang="en-CA" smtClean="0"/>
              <a:pPr/>
              <a:t>‹#›</a:t>
            </a:fld>
            <a:endParaRPr lang="en-CA" dirty="0"/>
          </a:p>
        </p:txBody>
      </p:sp>
      <p:sp>
        <p:nvSpPr>
          <p:cNvPr id="9" name="Footer Placeholder 5" hidden="1">
            <a:extLst>
              <a:ext uri="{FF2B5EF4-FFF2-40B4-BE49-F238E27FC236}">
                <a16:creationId xmlns:a16="http://schemas.microsoft.com/office/drawing/2014/main" id="{0D307FFC-4500-17A0-46BF-FE089E05E789}"/>
              </a:ext>
            </a:extLst>
          </p:cNvPr>
          <p:cNvSpPr>
            <a:spLocks noGrp="1"/>
          </p:cNvSpPr>
          <p:nvPr>
            <p:ph type="ftr" sz="quarter" idx="15"/>
          </p:nvPr>
        </p:nvSpPr>
        <p:spPr>
          <a:xfrm>
            <a:off x="1140614" y="6475278"/>
            <a:ext cx="8665372" cy="182880"/>
          </a:xfrm>
          <a:prstGeom prst="rect">
            <a:avLst/>
          </a:prstGeom>
        </p:spPr>
        <p:txBody>
          <a:bodyPr/>
          <a:lstStyle/>
          <a:p>
            <a:r>
              <a:rPr lang="en-US" dirty="0"/>
              <a:t>© 2025 The Hartford. Confidential. No part of this document may be reproduced, published or posted without the permission of The Hartford.</a:t>
            </a:r>
            <a:endParaRPr lang="en-CA" dirty="0"/>
          </a:p>
        </p:txBody>
      </p:sp>
      <p:sp>
        <p:nvSpPr>
          <p:cNvPr id="7" name="Date Placeholder 6" hidden="1">
            <a:extLst>
              <a:ext uri="{FF2B5EF4-FFF2-40B4-BE49-F238E27FC236}">
                <a16:creationId xmlns:a16="http://schemas.microsoft.com/office/drawing/2014/main" id="{97454CBC-B355-69E9-CBEA-612E308DF85D}"/>
              </a:ext>
            </a:extLst>
          </p:cNvPr>
          <p:cNvSpPr>
            <a:spLocks noGrp="1"/>
          </p:cNvSpPr>
          <p:nvPr>
            <p:ph type="dt" sz="half" idx="14"/>
          </p:nvPr>
        </p:nvSpPr>
        <p:spPr>
          <a:xfrm>
            <a:off x="9805986" y="6491950"/>
            <a:ext cx="1809562" cy="182880"/>
          </a:xfrm>
          <a:prstGeom prst="rect">
            <a:avLst/>
          </a:prstGeom>
        </p:spPr>
        <p:txBody>
          <a:bodyPr/>
          <a:lstStyle/>
          <a:p>
            <a:fld id="{EE7E93DF-E629-4F24-B358-5ECA3F0CD87D}" type="datetime4">
              <a:rPr lang="en-US" smtClean="0"/>
              <a:pPr/>
              <a:t>March 10, 2026</a:t>
            </a:fld>
            <a:endParaRPr lang="en-CA" dirty="0"/>
          </a:p>
        </p:txBody>
      </p:sp>
    </p:spTree>
    <p:extLst>
      <p:ext uri="{BB962C8B-B14F-4D97-AF65-F5344CB8AC3E}">
        <p14:creationId xmlns:p14="http://schemas.microsoft.com/office/powerpoint/2010/main" val="356962900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18DA2-AAE8-4B6F-B4D9-2F1E68B87E4B}"/>
              </a:ext>
            </a:extLst>
          </p:cNvPr>
          <p:cNvSpPr>
            <a:spLocks noGrp="1"/>
          </p:cNvSpPr>
          <p:nvPr>
            <p:ph type="title"/>
          </p:nvPr>
        </p:nvSpPr>
        <p:spPr>
          <a:xfrm>
            <a:off x="574365" y="360233"/>
            <a:ext cx="5324857" cy="875635"/>
          </a:xfrm>
        </p:spPr>
        <p:txBody>
          <a:bodyPr/>
          <a:lstStyle/>
          <a:p>
            <a:r>
              <a:rPr lang="en-US"/>
              <a:t>Click to edit Master title style</a:t>
            </a:r>
            <a:endParaRPr lang="en-CA" dirty="0"/>
          </a:p>
        </p:txBody>
      </p:sp>
      <p:sp>
        <p:nvSpPr>
          <p:cNvPr id="3" name="Content Placeholder 2">
            <a:extLst>
              <a:ext uri="{FF2B5EF4-FFF2-40B4-BE49-F238E27FC236}">
                <a16:creationId xmlns:a16="http://schemas.microsoft.com/office/drawing/2014/main" id="{1BC7FDE2-4874-4984-957C-A70C053DC5B3}"/>
              </a:ext>
            </a:extLst>
          </p:cNvPr>
          <p:cNvSpPr>
            <a:spLocks noGrp="1"/>
          </p:cNvSpPr>
          <p:nvPr>
            <p:ph sz="half" idx="1"/>
          </p:nvPr>
        </p:nvSpPr>
        <p:spPr>
          <a:xfrm>
            <a:off x="576071" y="1243584"/>
            <a:ext cx="5330952"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4" name="Content Placeholder 3">
            <a:extLst>
              <a:ext uri="{FF2B5EF4-FFF2-40B4-BE49-F238E27FC236}">
                <a16:creationId xmlns:a16="http://schemas.microsoft.com/office/drawing/2014/main" id="{EEF69BCF-89CC-495E-BB4D-B7C17F10C804}"/>
              </a:ext>
            </a:extLst>
          </p:cNvPr>
          <p:cNvSpPr>
            <a:spLocks noGrp="1"/>
          </p:cNvSpPr>
          <p:nvPr>
            <p:ph sz="half" idx="2"/>
          </p:nvPr>
        </p:nvSpPr>
        <p:spPr>
          <a:xfrm>
            <a:off x="6291071" y="1243584"/>
            <a:ext cx="5330952" cy="4983480"/>
          </a:xfrm>
        </p:spPr>
        <p:txBody>
          <a:bodyPr/>
          <a:lstStyle>
            <a:lvl1pPr>
              <a:defRPr>
                <a:solidFill>
                  <a:schemeClr val="tx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7" name="Slide Number Placeholder 4">
            <a:extLst>
              <a:ext uri="{FF2B5EF4-FFF2-40B4-BE49-F238E27FC236}">
                <a16:creationId xmlns:a16="http://schemas.microsoft.com/office/drawing/2014/main" id="{5D500DE7-045D-4A18-8256-BE411146E636}"/>
              </a:ext>
            </a:extLst>
          </p:cNvPr>
          <p:cNvSpPr>
            <a:spLocks noGrp="1"/>
          </p:cNvSpPr>
          <p:nvPr>
            <p:ph type="sldNum" sz="quarter" idx="12"/>
          </p:nvPr>
        </p:nvSpPr>
        <p:spPr/>
        <p:txBody>
          <a:bodyPr/>
          <a:lstStyle/>
          <a:p>
            <a:fld id="{0B1B59A6-B74A-41AA-9EF6-238F4BE8BA53}" type="slidenum">
              <a:rPr lang="en-CA" smtClean="0"/>
              <a:t>‹#›</a:t>
            </a:fld>
            <a:endParaRPr lang="en-CA" dirty="0"/>
          </a:p>
        </p:txBody>
      </p:sp>
    </p:spTree>
    <p:extLst>
      <p:ext uri="{BB962C8B-B14F-4D97-AF65-F5344CB8AC3E}">
        <p14:creationId xmlns:p14="http://schemas.microsoft.com/office/powerpoint/2010/main" val="1698152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18DA2-AAE8-4B6F-B4D9-2F1E68B87E4B}"/>
              </a:ext>
            </a:extLst>
          </p:cNvPr>
          <p:cNvSpPr>
            <a:spLocks noGrp="1"/>
          </p:cNvSpPr>
          <p:nvPr>
            <p:ph type="title"/>
          </p:nvPr>
        </p:nvSpPr>
        <p:spPr>
          <a:xfrm>
            <a:off x="574365" y="360233"/>
            <a:ext cx="5331135" cy="875635"/>
          </a:xfrm>
        </p:spPr>
        <p:txBody>
          <a:bodyPr/>
          <a:lstStyle/>
          <a:p>
            <a:r>
              <a:rPr lang="en-US"/>
              <a:t>Click to edit Master title style</a:t>
            </a:r>
            <a:endParaRPr lang="en-CA" dirty="0"/>
          </a:p>
        </p:txBody>
      </p:sp>
      <p:sp>
        <p:nvSpPr>
          <p:cNvPr id="3" name="Text Placeholder 2">
            <a:extLst>
              <a:ext uri="{FF2B5EF4-FFF2-40B4-BE49-F238E27FC236}">
                <a16:creationId xmlns:a16="http://schemas.microsoft.com/office/drawing/2014/main" id="{1BC7FDE2-4874-4984-957C-A70C053DC5B3}"/>
              </a:ext>
            </a:extLst>
          </p:cNvPr>
          <p:cNvSpPr>
            <a:spLocks noGrp="1"/>
          </p:cNvSpPr>
          <p:nvPr>
            <p:ph type="body" sz="half" idx="1"/>
          </p:nvPr>
        </p:nvSpPr>
        <p:spPr>
          <a:xfrm>
            <a:off x="566928" y="1261872"/>
            <a:ext cx="5321808" cy="4837176"/>
          </a:xfrm>
          <a:noFill/>
          <a:ln w="19050">
            <a:miter lim="800000"/>
          </a:ln>
        </p:spPr>
        <p:style>
          <a:lnRef idx="2">
            <a:schemeClr val="accent2"/>
          </a:lnRef>
          <a:fillRef idx="1">
            <a:schemeClr val="lt1"/>
          </a:fillRef>
          <a:effectRef idx="0">
            <a:schemeClr val="accent2"/>
          </a:effectRef>
          <a:fontRef idx="minor">
            <a:schemeClr val="dk1"/>
          </a:fontRef>
        </p:style>
        <p:txBody>
          <a:bodyPr lIns="237744" tIns="219456" rIns="219456" bIns="219456"/>
          <a:lstStyle>
            <a:lvl1pPr>
              <a:defRPr>
                <a:solidFill>
                  <a:schemeClr val="tx2"/>
                </a:solidFill>
              </a:defRPr>
            </a:lvl1pPr>
            <a:lvl2pPr>
              <a:lnSpc>
                <a:spcPct val="102000"/>
              </a:lnSpc>
              <a:spcAft>
                <a:spcPts val="2000"/>
              </a:spcAft>
              <a:defRPr>
                <a:latin typeface="Trust Hartford Sans Light" pitchFamily="50" charset="0"/>
              </a:defRPr>
            </a:lvl2pPr>
            <a:lvl3pPr marL="0" indent="0">
              <a:lnSpc>
                <a:spcPct val="104000"/>
              </a:lnSpc>
              <a:spcAft>
                <a:spcPts val="1600"/>
              </a:spcAft>
              <a:buFontTx/>
              <a:buNone/>
              <a:defRPr sz="1200"/>
            </a:lvl3pPr>
          </a:lstStyle>
          <a:p>
            <a:pPr lvl="0"/>
            <a:r>
              <a:rPr lang="en-US"/>
              <a:t>Click to edit Master text styles</a:t>
            </a:r>
          </a:p>
          <a:p>
            <a:pPr lvl="1"/>
            <a:r>
              <a:rPr lang="en-US"/>
              <a:t>Second level</a:t>
            </a:r>
          </a:p>
          <a:p>
            <a:pPr lvl="2"/>
            <a:r>
              <a:rPr lang="en-US"/>
              <a:t>Third level</a:t>
            </a:r>
          </a:p>
        </p:txBody>
      </p:sp>
      <p:sp>
        <p:nvSpPr>
          <p:cNvPr id="4" name="Text Placeholder 3">
            <a:extLst>
              <a:ext uri="{FF2B5EF4-FFF2-40B4-BE49-F238E27FC236}">
                <a16:creationId xmlns:a16="http://schemas.microsoft.com/office/drawing/2014/main" id="{EEF69BCF-89CC-495E-BB4D-B7C17F10C804}"/>
              </a:ext>
            </a:extLst>
          </p:cNvPr>
          <p:cNvSpPr>
            <a:spLocks noGrp="1"/>
          </p:cNvSpPr>
          <p:nvPr>
            <p:ph type="body" sz="half" idx="2"/>
          </p:nvPr>
        </p:nvSpPr>
        <p:spPr>
          <a:xfrm>
            <a:off x="6291072" y="1261872"/>
            <a:ext cx="5321808" cy="4837176"/>
          </a:xfrm>
          <a:noFill/>
          <a:ln w="19050">
            <a:miter lim="800000"/>
          </a:ln>
        </p:spPr>
        <p:style>
          <a:lnRef idx="2">
            <a:schemeClr val="accent2"/>
          </a:lnRef>
          <a:fillRef idx="1">
            <a:schemeClr val="lt1"/>
          </a:fillRef>
          <a:effectRef idx="0">
            <a:schemeClr val="accent2"/>
          </a:effectRef>
          <a:fontRef idx="minor">
            <a:schemeClr val="dk1"/>
          </a:fontRef>
        </p:style>
        <p:txBody>
          <a:bodyPr lIns="237744" tIns="219456" rIns="219456" bIns="219456"/>
          <a:lstStyle>
            <a:lvl1pPr>
              <a:defRPr>
                <a:solidFill>
                  <a:schemeClr val="tx2"/>
                </a:solidFill>
              </a:defRPr>
            </a:lvl1pPr>
            <a:lvl2pPr>
              <a:lnSpc>
                <a:spcPct val="102000"/>
              </a:lnSpc>
              <a:spcAft>
                <a:spcPts val="2000"/>
              </a:spcAft>
              <a:defRPr>
                <a:latin typeface="Trust Hartford Sans Light" pitchFamily="50" charset="0"/>
              </a:defRPr>
            </a:lvl2pPr>
            <a:lvl3pPr marL="0" indent="0">
              <a:lnSpc>
                <a:spcPct val="104000"/>
              </a:lnSpc>
              <a:spcAft>
                <a:spcPts val="1600"/>
              </a:spcAft>
              <a:buFontTx/>
              <a:buNone/>
              <a:defRPr sz="1200"/>
            </a:lvl3pPr>
          </a:lstStyle>
          <a:p>
            <a:pPr lvl="0"/>
            <a:r>
              <a:rPr lang="en-US"/>
              <a:t>Click to edit Master text styles</a:t>
            </a:r>
          </a:p>
          <a:p>
            <a:pPr lvl="1"/>
            <a:r>
              <a:rPr lang="en-US"/>
              <a:t>Second level</a:t>
            </a:r>
          </a:p>
          <a:p>
            <a:pPr lvl="2"/>
            <a:r>
              <a:rPr lang="en-US"/>
              <a:t>Third level</a:t>
            </a:r>
          </a:p>
        </p:txBody>
      </p:sp>
      <p:sp>
        <p:nvSpPr>
          <p:cNvPr id="7" name="Slide Number Placeholder 4">
            <a:extLst>
              <a:ext uri="{FF2B5EF4-FFF2-40B4-BE49-F238E27FC236}">
                <a16:creationId xmlns:a16="http://schemas.microsoft.com/office/drawing/2014/main" id="{5D500DE7-045D-4A18-8256-BE411146E636}"/>
              </a:ext>
            </a:extLst>
          </p:cNvPr>
          <p:cNvSpPr>
            <a:spLocks noGrp="1"/>
          </p:cNvSpPr>
          <p:nvPr>
            <p:ph type="sldNum" sz="quarter" idx="12"/>
          </p:nvPr>
        </p:nvSpPr>
        <p:spPr/>
        <p:txBody>
          <a:bodyPr/>
          <a:lstStyle/>
          <a:p>
            <a:fld id="{0B1B59A6-B74A-41AA-9EF6-238F4BE8BA53}" type="slidenum">
              <a:rPr lang="en-CA" smtClean="0"/>
              <a:t>‹#›</a:t>
            </a:fld>
            <a:endParaRPr lang="en-CA" dirty="0"/>
          </a:p>
        </p:txBody>
      </p:sp>
    </p:spTree>
    <p:extLst>
      <p:ext uri="{BB962C8B-B14F-4D97-AF65-F5344CB8AC3E}">
        <p14:creationId xmlns:p14="http://schemas.microsoft.com/office/powerpoint/2010/main" val="3542011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hre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18DA2-AAE8-4B6F-B4D9-2F1E68B87E4B}"/>
              </a:ext>
            </a:extLst>
          </p:cNvPr>
          <p:cNvSpPr>
            <a:spLocks noGrp="1"/>
          </p:cNvSpPr>
          <p:nvPr>
            <p:ph type="title"/>
          </p:nvPr>
        </p:nvSpPr>
        <p:spPr>
          <a:xfrm>
            <a:off x="574364" y="360233"/>
            <a:ext cx="5331135" cy="875635"/>
          </a:xfrm>
        </p:spPr>
        <p:txBody>
          <a:bodyPr/>
          <a:lstStyle/>
          <a:p>
            <a:r>
              <a:rPr lang="en-US"/>
              <a:t>Click to edit Master title style</a:t>
            </a:r>
            <a:endParaRPr lang="en-CA" dirty="0"/>
          </a:p>
        </p:txBody>
      </p:sp>
      <p:sp>
        <p:nvSpPr>
          <p:cNvPr id="3" name="Text Placeholder 2">
            <a:extLst>
              <a:ext uri="{FF2B5EF4-FFF2-40B4-BE49-F238E27FC236}">
                <a16:creationId xmlns:a16="http://schemas.microsoft.com/office/drawing/2014/main" id="{1BC7FDE2-4874-4984-957C-A70C053DC5B3}"/>
              </a:ext>
            </a:extLst>
          </p:cNvPr>
          <p:cNvSpPr>
            <a:spLocks noGrp="1"/>
          </p:cNvSpPr>
          <p:nvPr>
            <p:ph type="body" sz="half" idx="1"/>
          </p:nvPr>
        </p:nvSpPr>
        <p:spPr>
          <a:xfrm>
            <a:off x="566928" y="1261872"/>
            <a:ext cx="3438144" cy="4837176"/>
          </a:xfrm>
          <a:noFill/>
          <a:ln w="19050">
            <a:miter lim="800000"/>
          </a:ln>
        </p:spPr>
        <p:style>
          <a:lnRef idx="2">
            <a:schemeClr val="accent2"/>
          </a:lnRef>
          <a:fillRef idx="1">
            <a:schemeClr val="lt1"/>
          </a:fillRef>
          <a:effectRef idx="0">
            <a:schemeClr val="accent2"/>
          </a:effectRef>
          <a:fontRef idx="minor">
            <a:schemeClr val="dk1"/>
          </a:fontRef>
        </p:style>
        <p:txBody>
          <a:bodyPr lIns="237744" tIns="219456" rIns="219456" bIns="219456"/>
          <a:lstStyle>
            <a:lvl1pPr>
              <a:defRPr>
                <a:solidFill>
                  <a:schemeClr val="tx2"/>
                </a:solidFill>
              </a:defRPr>
            </a:lvl1pPr>
            <a:lvl2pPr>
              <a:lnSpc>
                <a:spcPct val="102000"/>
              </a:lnSpc>
              <a:spcAft>
                <a:spcPts val="2000"/>
              </a:spcAft>
              <a:defRPr>
                <a:latin typeface="Trust Hartford Sans Light" pitchFamily="50" charset="0"/>
              </a:defRPr>
            </a:lvl2pPr>
            <a:lvl3pPr marL="0" indent="0">
              <a:lnSpc>
                <a:spcPct val="104000"/>
              </a:lnSpc>
              <a:spcAft>
                <a:spcPts val="1600"/>
              </a:spcAft>
              <a:buFontTx/>
              <a:buNone/>
              <a:defRPr sz="1200"/>
            </a:lvl3pPr>
          </a:lstStyle>
          <a:p>
            <a:pPr lvl="0"/>
            <a:r>
              <a:rPr lang="en-US"/>
              <a:t>Click to edit Master text styles</a:t>
            </a:r>
          </a:p>
          <a:p>
            <a:pPr lvl="1"/>
            <a:r>
              <a:rPr lang="en-US"/>
              <a:t>Second level</a:t>
            </a:r>
          </a:p>
          <a:p>
            <a:pPr lvl="2"/>
            <a:r>
              <a:rPr lang="en-US"/>
              <a:t>Third level</a:t>
            </a:r>
          </a:p>
        </p:txBody>
      </p:sp>
      <p:sp>
        <p:nvSpPr>
          <p:cNvPr id="4" name="Text Placeholder 3">
            <a:extLst>
              <a:ext uri="{FF2B5EF4-FFF2-40B4-BE49-F238E27FC236}">
                <a16:creationId xmlns:a16="http://schemas.microsoft.com/office/drawing/2014/main" id="{EEF69BCF-89CC-495E-BB4D-B7C17F10C804}"/>
              </a:ext>
            </a:extLst>
          </p:cNvPr>
          <p:cNvSpPr>
            <a:spLocks noGrp="1"/>
          </p:cNvSpPr>
          <p:nvPr>
            <p:ph type="body" sz="half" idx="2"/>
          </p:nvPr>
        </p:nvSpPr>
        <p:spPr>
          <a:xfrm>
            <a:off x="4374327" y="1261872"/>
            <a:ext cx="3438144" cy="4837176"/>
          </a:xfrm>
          <a:noFill/>
          <a:ln w="19050">
            <a:miter lim="800000"/>
          </a:ln>
        </p:spPr>
        <p:style>
          <a:lnRef idx="2">
            <a:schemeClr val="accent2"/>
          </a:lnRef>
          <a:fillRef idx="1">
            <a:schemeClr val="lt1"/>
          </a:fillRef>
          <a:effectRef idx="0">
            <a:schemeClr val="accent2"/>
          </a:effectRef>
          <a:fontRef idx="minor">
            <a:schemeClr val="dk1"/>
          </a:fontRef>
        </p:style>
        <p:txBody>
          <a:bodyPr lIns="237744" tIns="219456" rIns="219456" bIns="219456"/>
          <a:lstStyle>
            <a:lvl1pPr>
              <a:defRPr>
                <a:solidFill>
                  <a:schemeClr val="tx2"/>
                </a:solidFill>
              </a:defRPr>
            </a:lvl1pPr>
            <a:lvl2pPr>
              <a:lnSpc>
                <a:spcPct val="102000"/>
              </a:lnSpc>
              <a:spcAft>
                <a:spcPts val="2000"/>
              </a:spcAft>
              <a:defRPr>
                <a:latin typeface="Trust Hartford Sans Light" pitchFamily="50" charset="0"/>
              </a:defRPr>
            </a:lvl2pPr>
            <a:lvl3pPr marL="0" indent="0">
              <a:lnSpc>
                <a:spcPct val="104000"/>
              </a:lnSpc>
              <a:spcAft>
                <a:spcPts val="1600"/>
              </a:spcAft>
              <a:buFontTx/>
              <a:buNone/>
              <a:defRPr sz="1200"/>
            </a:lvl3pPr>
          </a:lstStyle>
          <a:p>
            <a:pPr lvl="0"/>
            <a:r>
              <a:rPr lang="en-US"/>
              <a:t>Click to edit Master text styles</a:t>
            </a:r>
          </a:p>
          <a:p>
            <a:pPr lvl="1"/>
            <a:r>
              <a:rPr lang="en-US"/>
              <a:t>Second level</a:t>
            </a:r>
          </a:p>
          <a:p>
            <a:pPr lvl="2"/>
            <a:r>
              <a:rPr lang="en-US"/>
              <a:t>Third level</a:t>
            </a:r>
          </a:p>
        </p:txBody>
      </p:sp>
      <p:sp>
        <p:nvSpPr>
          <p:cNvPr id="8" name="Text Placeholder 4">
            <a:extLst>
              <a:ext uri="{FF2B5EF4-FFF2-40B4-BE49-F238E27FC236}">
                <a16:creationId xmlns:a16="http://schemas.microsoft.com/office/drawing/2014/main" id="{34249539-7309-53CA-83C2-E24EC1C7717E}"/>
              </a:ext>
            </a:extLst>
          </p:cNvPr>
          <p:cNvSpPr>
            <a:spLocks noGrp="1"/>
          </p:cNvSpPr>
          <p:nvPr>
            <p:ph type="body" sz="half" idx="13"/>
          </p:nvPr>
        </p:nvSpPr>
        <p:spPr>
          <a:xfrm>
            <a:off x="8181726" y="1261872"/>
            <a:ext cx="3438144" cy="4837176"/>
          </a:xfrm>
          <a:noFill/>
          <a:ln w="19050">
            <a:miter lim="800000"/>
          </a:ln>
        </p:spPr>
        <p:style>
          <a:lnRef idx="2">
            <a:schemeClr val="accent2"/>
          </a:lnRef>
          <a:fillRef idx="1">
            <a:schemeClr val="lt1"/>
          </a:fillRef>
          <a:effectRef idx="0">
            <a:schemeClr val="accent2"/>
          </a:effectRef>
          <a:fontRef idx="minor">
            <a:schemeClr val="dk1"/>
          </a:fontRef>
        </p:style>
        <p:txBody>
          <a:bodyPr lIns="237744" tIns="219456" rIns="219456" bIns="219456"/>
          <a:lstStyle>
            <a:lvl1pPr>
              <a:defRPr>
                <a:solidFill>
                  <a:schemeClr val="tx2"/>
                </a:solidFill>
              </a:defRPr>
            </a:lvl1pPr>
            <a:lvl2pPr>
              <a:lnSpc>
                <a:spcPct val="102000"/>
              </a:lnSpc>
              <a:spcAft>
                <a:spcPts val="2000"/>
              </a:spcAft>
              <a:defRPr>
                <a:latin typeface="Trust Hartford Sans Light" pitchFamily="50" charset="0"/>
              </a:defRPr>
            </a:lvl2pPr>
            <a:lvl3pPr marL="0" indent="0">
              <a:lnSpc>
                <a:spcPct val="104000"/>
              </a:lnSpc>
              <a:spcAft>
                <a:spcPts val="1600"/>
              </a:spcAft>
              <a:buFontTx/>
              <a:buNone/>
              <a:defRPr sz="1200"/>
            </a:lvl3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5D500DE7-045D-4A18-8256-BE411146E636}"/>
              </a:ext>
            </a:extLst>
          </p:cNvPr>
          <p:cNvSpPr>
            <a:spLocks noGrp="1"/>
          </p:cNvSpPr>
          <p:nvPr>
            <p:ph type="sldNum" sz="quarter" idx="12"/>
          </p:nvPr>
        </p:nvSpPr>
        <p:spPr/>
        <p:txBody>
          <a:bodyPr/>
          <a:lstStyle/>
          <a:p>
            <a:fld id="{0B1B59A6-B74A-41AA-9EF6-238F4BE8BA53}" type="slidenum">
              <a:rPr lang="en-CA" smtClean="0"/>
              <a:t>‹#›</a:t>
            </a:fld>
            <a:endParaRPr lang="en-CA" dirty="0"/>
          </a:p>
        </p:txBody>
      </p:sp>
    </p:spTree>
    <p:extLst>
      <p:ext uri="{BB962C8B-B14F-4D97-AF65-F5344CB8AC3E}">
        <p14:creationId xmlns:p14="http://schemas.microsoft.com/office/powerpoint/2010/main" val="23193096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hree Text Stack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18DA2-AAE8-4B6F-B4D9-2F1E68B87E4B}"/>
              </a:ext>
            </a:extLst>
          </p:cNvPr>
          <p:cNvSpPr>
            <a:spLocks noGrp="1"/>
          </p:cNvSpPr>
          <p:nvPr>
            <p:ph type="title"/>
          </p:nvPr>
        </p:nvSpPr>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1BC7FDE2-4874-4984-957C-A70C053DC5B3}"/>
              </a:ext>
            </a:extLst>
          </p:cNvPr>
          <p:cNvSpPr>
            <a:spLocks noGrp="1"/>
          </p:cNvSpPr>
          <p:nvPr>
            <p:ph type="body" sz="half" idx="1"/>
          </p:nvPr>
        </p:nvSpPr>
        <p:spPr>
          <a:xfrm>
            <a:off x="566928" y="1276158"/>
            <a:ext cx="11055096" cy="1353312"/>
          </a:xfrm>
          <a:noFill/>
          <a:ln w="19050">
            <a:miter lim="800000"/>
          </a:ln>
        </p:spPr>
        <p:style>
          <a:lnRef idx="2">
            <a:schemeClr val="accent2"/>
          </a:lnRef>
          <a:fillRef idx="1">
            <a:schemeClr val="lt1"/>
          </a:fillRef>
          <a:effectRef idx="0">
            <a:schemeClr val="accent2"/>
          </a:effectRef>
          <a:fontRef idx="minor">
            <a:schemeClr val="dk1"/>
          </a:fontRef>
        </p:style>
        <p:txBody>
          <a:bodyPr lIns="237744" tIns="219456" rIns="219456" bIns="219456"/>
          <a:lstStyle>
            <a:lvl1pPr>
              <a:spcAft>
                <a:spcPts val="2000"/>
              </a:spcAft>
              <a:defRPr>
                <a:solidFill>
                  <a:schemeClr val="tx2"/>
                </a:solidFill>
              </a:defRPr>
            </a:lvl1pPr>
            <a:lvl2pPr marL="100584" indent="-91440">
              <a:spcAft>
                <a:spcPts val="100"/>
              </a:spcAft>
              <a:buSzPct val="110000"/>
              <a:buFont typeface="Arial" panose="020B0604020202020204" pitchFamily="34" charset="0"/>
              <a:buChar char="•"/>
              <a:defRPr sz="1200">
                <a:solidFill>
                  <a:schemeClr val="tx1"/>
                </a:solidFill>
              </a:defRPr>
            </a:lvl2pPr>
          </a:lstStyle>
          <a:p>
            <a:pPr lvl="0"/>
            <a:r>
              <a:rPr lang="en-US"/>
              <a:t>Click to edit Master text styles</a:t>
            </a:r>
          </a:p>
          <a:p>
            <a:pPr lvl="1"/>
            <a:r>
              <a:rPr lang="en-US"/>
              <a:t>Second level</a:t>
            </a:r>
          </a:p>
        </p:txBody>
      </p:sp>
      <p:sp>
        <p:nvSpPr>
          <p:cNvPr id="4" name="Text Placeholder 3">
            <a:extLst>
              <a:ext uri="{FF2B5EF4-FFF2-40B4-BE49-F238E27FC236}">
                <a16:creationId xmlns:a16="http://schemas.microsoft.com/office/drawing/2014/main" id="{EEF69BCF-89CC-495E-BB4D-B7C17F10C804}"/>
              </a:ext>
            </a:extLst>
          </p:cNvPr>
          <p:cNvSpPr>
            <a:spLocks noGrp="1"/>
          </p:cNvSpPr>
          <p:nvPr>
            <p:ph type="body" sz="half" idx="2"/>
          </p:nvPr>
        </p:nvSpPr>
        <p:spPr>
          <a:xfrm>
            <a:off x="566928" y="3007137"/>
            <a:ext cx="11055096" cy="1353312"/>
          </a:xfrm>
          <a:noFill/>
          <a:ln w="19050">
            <a:miter lim="800000"/>
          </a:ln>
        </p:spPr>
        <p:style>
          <a:lnRef idx="2">
            <a:schemeClr val="accent2"/>
          </a:lnRef>
          <a:fillRef idx="1">
            <a:schemeClr val="lt1"/>
          </a:fillRef>
          <a:effectRef idx="0">
            <a:schemeClr val="accent2"/>
          </a:effectRef>
          <a:fontRef idx="minor">
            <a:schemeClr val="dk1"/>
          </a:fontRef>
        </p:style>
        <p:txBody>
          <a:bodyPr lIns="237744" tIns="219456" rIns="219456" bIns="219456"/>
          <a:lstStyle>
            <a:lvl1pPr>
              <a:spcAft>
                <a:spcPts val="2000"/>
              </a:spcAft>
              <a:defRPr>
                <a:solidFill>
                  <a:schemeClr val="tx2"/>
                </a:solidFill>
              </a:defRPr>
            </a:lvl1pPr>
            <a:lvl2pPr marL="100584" indent="-91440">
              <a:spcAft>
                <a:spcPts val="100"/>
              </a:spcAft>
              <a:buSzPct val="110000"/>
              <a:buFont typeface="Arial" panose="020B0604020202020204" pitchFamily="34" charset="0"/>
              <a:buChar char="•"/>
              <a:defRPr sz="1200"/>
            </a:lvl2pPr>
          </a:lstStyle>
          <a:p>
            <a:pPr lvl="0"/>
            <a:r>
              <a:rPr lang="en-US"/>
              <a:t>Click to edit Master text styles</a:t>
            </a:r>
          </a:p>
          <a:p>
            <a:pPr lvl="1"/>
            <a:r>
              <a:rPr lang="en-US"/>
              <a:t>Second level</a:t>
            </a:r>
          </a:p>
        </p:txBody>
      </p:sp>
      <p:sp>
        <p:nvSpPr>
          <p:cNvPr id="8" name="Text Placeholder 4">
            <a:extLst>
              <a:ext uri="{FF2B5EF4-FFF2-40B4-BE49-F238E27FC236}">
                <a16:creationId xmlns:a16="http://schemas.microsoft.com/office/drawing/2014/main" id="{34249539-7309-53CA-83C2-E24EC1C7717E}"/>
              </a:ext>
            </a:extLst>
          </p:cNvPr>
          <p:cNvSpPr>
            <a:spLocks noGrp="1"/>
          </p:cNvSpPr>
          <p:nvPr>
            <p:ph type="body" sz="half" idx="13"/>
          </p:nvPr>
        </p:nvSpPr>
        <p:spPr>
          <a:xfrm>
            <a:off x="566928" y="4734971"/>
            <a:ext cx="11055096" cy="1353312"/>
          </a:xfrm>
          <a:noFill/>
          <a:ln w="19050">
            <a:miter lim="800000"/>
          </a:ln>
        </p:spPr>
        <p:style>
          <a:lnRef idx="2">
            <a:schemeClr val="accent2"/>
          </a:lnRef>
          <a:fillRef idx="1">
            <a:schemeClr val="lt1"/>
          </a:fillRef>
          <a:effectRef idx="0">
            <a:schemeClr val="accent2"/>
          </a:effectRef>
          <a:fontRef idx="minor">
            <a:schemeClr val="dk1"/>
          </a:fontRef>
        </p:style>
        <p:txBody>
          <a:bodyPr lIns="237744" tIns="219456" rIns="219456" bIns="219456"/>
          <a:lstStyle>
            <a:lvl1pPr>
              <a:spcAft>
                <a:spcPts val="2000"/>
              </a:spcAft>
              <a:defRPr>
                <a:solidFill>
                  <a:schemeClr val="tx2"/>
                </a:solidFill>
              </a:defRPr>
            </a:lvl1pPr>
            <a:lvl2pPr marL="100584" indent="-91440">
              <a:spcAft>
                <a:spcPts val="100"/>
              </a:spcAft>
              <a:buSzPct val="110000"/>
              <a:buFont typeface="Arial" panose="020B0604020202020204" pitchFamily="34" charset="0"/>
              <a:buChar char="•"/>
              <a:defRPr sz="1200"/>
            </a:lvl2pPr>
          </a:lstStyle>
          <a:p>
            <a:pPr lvl="0"/>
            <a:r>
              <a:rPr lang="en-US"/>
              <a:t>Click to edit Master text styles</a:t>
            </a:r>
          </a:p>
          <a:p>
            <a:pPr lvl="1"/>
            <a:r>
              <a:rPr lang="en-US"/>
              <a:t>Second level</a:t>
            </a:r>
          </a:p>
        </p:txBody>
      </p:sp>
      <p:sp>
        <p:nvSpPr>
          <p:cNvPr id="7" name="Slide Number Placeholder 5">
            <a:extLst>
              <a:ext uri="{FF2B5EF4-FFF2-40B4-BE49-F238E27FC236}">
                <a16:creationId xmlns:a16="http://schemas.microsoft.com/office/drawing/2014/main" id="{5D500DE7-045D-4A18-8256-BE411146E636}"/>
              </a:ext>
            </a:extLst>
          </p:cNvPr>
          <p:cNvSpPr>
            <a:spLocks noGrp="1"/>
          </p:cNvSpPr>
          <p:nvPr>
            <p:ph type="sldNum" sz="quarter" idx="12"/>
          </p:nvPr>
        </p:nvSpPr>
        <p:spPr/>
        <p:txBody>
          <a:bodyPr/>
          <a:lstStyle/>
          <a:p>
            <a:fld id="{0B1B59A6-B74A-41AA-9EF6-238F4BE8BA53}" type="slidenum">
              <a:rPr lang="en-CA" smtClean="0"/>
              <a:t>‹#›</a:t>
            </a:fld>
            <a:endParaRPr lang="en-CA" dirty="0"/>
          </a:p>
        </p:txBody>
      </p:sp>
    </p:spTree>
    <p:extLst>
      <p:ext uri="{BB962C8B-B14F-4D97-AF65-F5344CB8AC3E}">
        <p14:creationId xmlns:p14="http://schemas.microsoft.com/office/powerpoint/2010/main" val="3188701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CDEC52-F600-0269-4368-DD9444773D88}"/>
              </a:ext>
            </a:extLst>
          </p:cNvPr>
          <p:cNvSpPr>
            <a:spLocks noGrp="1"/>
          </p:cNvSpPr>
          <p:nvPr>
            <p:ph type="title" hasCustomPrompt="1"/>
          </p:nvPr>
        </p:nvSpPr>
        <p:spPr>
          <a:xfrm>
            <a:off x="446060" y="365126"/>
            <a:ext cx="5459439" cy="2479464"/>
          </a:xfrm>
        </p:spPr>
        <p:txBody>
          <a:bodyPr/>
          <a:lstStyle>
            <a:lvl1pPr marL="118872" indent="-118872">
              <a:defRPr>
                <a:solidFill>
                  <a:schemeClr val="tx1"/>
                </a:solidFill>
              </a:defRPr>
            </a:lvl1pPr>
          </a:lstStyle>
          <a:p>
            <a:r>
              <a:rPr lang="en-CA" dirty="0"/>
              <a:t>“</a:t>
            </a:r>
            <a:r>
              <a:rPr lang="en-US" dirty="0"/>
              <a:t>Quotation”</a:t>
            </a:r>
          </a:p>
        </p:txBody>
      </p:sp>
      <p:sp>
        <p:nvSpPr>
          <p:cNvPr id="4" name="Text Placeholder 2">
            <a:extLst>
              <a:ext uri="{FF2B5EF4-FFF2-40B4-BE49-F238E27FC236}">
                <a16:creationId xmlns:a16="http://schemas.microsoft.com/office/drawing/2014/main" id="{C993DBCC-185E-416E-B7BD-18744CEB0507}"/>
              </a:ext>
            </a:extLst>
          </p:cNvPr>
          <p:cNvSpPr>
            <a:spLocks noGrp="1"/>
          </p:cNvSpPr>
          <p:nvPr>
            <p:ph type="body" sz="half" idx="2" hasCustomPrompt="1"/>
          </p:nvPr>
        </p:nvSpPr>
        <p:spPr>
          <a:xfrm>
            <a:off x="574646" y="2854018"/>
            <a:ext cx="5340381" cy="746032"/>
          </a:xfrm>
        </p:spPr>
        <p:txBody>
          <a:bodyPr>
            <a:normAutofit/>
          </a:bodyPr>
          <a:lstStyle>
            <a:lvl1pPr marL="0" indent="0">
              <a:spcAft>
                <a:spcPts val="0"/>
              </a:spcAft>
              <a:buNone/>
              <a:defRPr sz="12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 Attribution</a:t>
            </a:r>
          </a:p>
        </p:txBody>
      </p:sp>
      <p:sp>
        <p:nvSpPr>
          <p:cNvPr id="3" name="Picture Placeholder 3">
            <a:extLst>
              <a:ext uri="{FF2B5EF4-FFF2-40B4-BE49-F238E27FC236}">
                <a16:creationId xmlns:a16="http://schemas.microsoft.com/office/drawing/2014/main" id="{9E747D10-7BBB-4A01-8B0C-E01972CC50A4}"/>
              </a:ext>
            </a:extLst>
          </p:cNvPr>
          <p:cNvSpPr>
            <a:spLocks noGrp="1"/>
          </p:cNvSpPr>
          <p:nvPr>
            <p:ph type="pic" idx="1"/>
          </p:nvPr>
        </p:nvSpPr>
        <p:spPr>
          <a:xfrm>
            <a:off x="6286503" y="-9144"/>
            <a:ext cx="5916912" cy="6876288"/>
          </a:xfrm>
          <a:solidFill>
            <a:schemeClr val="bg1">
              <a:lumMod val="95000"/>
            </a:schemeClr>
          </a:solidFill>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CA" dirty="0"/>
          </a:p>
        </p:txBody>
      </p:sp>
      <p:sp>
        <p:nvSpPr>
          <p:cNvPr id="7" name="Slide Number Placeholder 4">
            <a:extLst>
              <a:ext uri="{FF2B5EF4-FFF2-40B4-BE49-F238E27FC236}">
                <a16:creationId xmlns:a16="http://schemas.microsoft.com/office/drawing/2014/main" id="{216E81AB-9F50-4889-B893-55C34359097E}"/>
              </a:ext>
            </a:extLst>
          </p:cNvPr>
          <p:cNvSpPr>
            <a:spLocks noGrp="1"/>
          </p:cNvSpPr>
          <p:nvPr>
            <p:ph type="sldNum" sz="quarter" idx="12"/>
          </p:nvPr>
        </p:nvSpPr>
        <p:spPr/>
        <p:txBody>
          <a:bodyPr/>
          <a:lstStyle/>
          <a:p>
            <a:fld id="{0B1B59A6-B74A-41AA-9EF6-238F4BE8BA53}" type="slidenum">
              <a:rPr lang="en-CA" smtClean="0"/>
              <a:t>‹#›</a:t>
            </a:fld>
            <a:endParaRPr lang="en-CA" dirty="0"/>
          </a:p>
        </p:txBody>
      </p:sp>
      <p:sp>
        <p:nvSpPr>
          <p:cNvPr id="5" name="Date Placeholder 6" hidden="1">
            <a:extLst>
              <a:ext uri="{FF2B5EF4-FFF2-40B4-BE49-F238E27FC236}">
                <a16:creationId xmlns:a16="http://schemas.microsoft.com/office/drawing/2014/main" id="{804C3198-7A9B-44D5-BEDF-235235F88953}"/>
              </a:ext>
            </a:extLst>
          </p:cNvPr>
          <p:cNvSpPr>
            <a:spLocks noGrp="1"/>
          </p:cNvSpPr>
          <p:nvPr>
            <p:ph type="dt" sz="half" idx="10"/>
          </p:nvPr>
        </p:nvSpPr>
        <p:spPr>
          <a:xfrm>
            <a:off x="9805986" y="6491950"/>
            <a:ext cx="1809562" cy="182880"/>
          </a:xfrm>
          <a:prstGeom prst="rect">
            <a:avLst/>
          </a:prstGeom>
        </p:spPr>
        <p:txBody>
          <a:bodyPr/>
          <a:lstStyle/>
          <a:p>
            <a:fld id="{A6DBBAA9-92F7-4B04-B157-6831738AC82A}" type="datetime4">
              <a:rPr lang="en-US" smtClean="0"/>
              <a:t>March 10, 2026</a:t>
            </a:fld>
            <a:endParaRPr lang="en-CA" dirty="0"/>
          </a:p>
        </p:txBody>
      </p:sp>
    </p:spTree>
    <p:extLst>
      <p:ext uri="{BB962C8B-B14F-4D97-AF65-F5344CB8AC3E}">
        <p14:creationId xmlns:p14="http://schemas.microsoft.com/office/powerpoint/2010/main" val="23705632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18DA2-AAE8-4B6F-B4D9-2F1E68B87E4B}"/>
              </a:ext>
            </a:extLst>
          </p:cNvPr>
          <p:cNvSpPr>
            <a:spLocks noGrp="1"/>
          </p:cNvSpPr>
          <p:nvPr>
            <p:ph type="title"/>
          </p:nvPr>
        </p:nvSpPr>
        <p:spPr>
          <a:xfrm>
            <a:off x="574364" y="360233"/>
            <a:ext cx="5329427" cy="875635"/>
          </a:xfrm>
        </p:spPr>
        <p:txBody>
          <a:bodyPr/>
          <a:lstStyle/>
          <a:p>
            <a:r>
              <a:rPr lang="en-US"/>
              <a:t>Click to edit Master title style</a:t>
            </a:r>
            <a:endParaRPr lang="en-CA" dirty="0"/>
          </a:p>
        </p:txBody>
      </p:sp>
      <p:sp>
        <p:nvSpPr>
          <p:cNvPr id="3" name="Content Placeholder 2">
            <a:extLst>
              <a:ext uri="{FF2B5EF4-FFF2-40B4-BE49-F238E27FC236}">
                <a16:creationId xmlns:a16="http://schemas.microsoft.com/office/drawing/2014/main" id="{1BC7FDE2-4874-4984-957C-A70C053DC5B3}"/>
              </a:ext>
            </a:extLst>
          </p:cNvPr>
          <p:cNvSpPr>
            <a:spLocks noGrp="1"/>
          </p:cNvSpPr>
          <p:nvPr>
            <p:ph sz="half" idx="1"/>
          </p:nvPr>
        </p:nvSpPr>
        <p:spPr>
          <a:xfrm>
            <a:off x="576071" y="1243584"/>
            <a:ext cx="5330952"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0" name="Picture Placeholder 3">
            <a:extLst>
              <a:ext uri="{FF2B5EF4-FFF2-40B4-BE49-F238E27FC236}">
                <a16:creationId xmlns:a16="http://schemas.microsoft.com/office/drawing/2014/main" id="{C1D4DCB7-987B-31A3-0F8D-41041DF92F5A}"/>
              </a:ext>
            </a:extLst>
          </p:cNvPr>
          <p:cNvSpPr>
            <a:spLocks noGrp="1"/>
          </p:cNvSpPr>
          <p:nvPr>
            <p:ph type="pic" idx="13"/>
          </p:nvPr>
        </p:nvSpPr>
        <p:spPr>
          <a:xfrm>
            <a:off x="6286500" y="-9144"/>
            <a:ext cx="5916915" cy="6876288"/>
          </a:xfrm>
          <a:solidFill>
            <a:schemeClr val="bg1">
              <a:lumMod val="95000"/>
            </a:schemeClr>
          </a:solidFill>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CA" dirty="0"/>
          </a:p>
        </p:txBody>
      </p:sp>
      <p:sp>
        <p:nvSpPr>
          <p:cNvPr id="7" name="Slide Number Placeholder 4">
            <a:extLst>
              <a:ext uri="{FF2B5EF4-FFF2-40B4-BE49-F238E27FC236}">
                <a16:creationId xmlns:a16="http://schemas.microsoft.com/office/drawing/2014/main" id="{5D500DE7-045D-4A18-8256-BE411146E636}"/>
              </a:ext>
            </a:extLst>
          </p:cNvPr>
          <p:cNvSpPr>
            <a:spLocks noGrp="1"/>
          </p:cNvSpPr>
          <p:nvPr>
            <p:ph type="sldNum" sz="quarter" idx="12"/>
          </p:nvPr>
        </p:nvSpPr>
        <p:spPr/>
        <p:txBody>
          <a:bodyPr/>
          <a:lstStyle/>
          <a:p>
            <a:fld id="{0B1B59A6-B74A-41AA-9EF6-238F4BE8BA53}" type="slidenum">
              <a:rPr lang="en-CA" smtClean="0"/>
              <a:t>‹#›</a:t>
            </a:fld>
            <a:endParaRPr lang="en-CA" dirty="0"/>
          </a:p>
        </p:txBody>
      </p:sp>
      <p:sp>
        <p:nvSpPr>
          <p:cNvPr id="5" name="Date Placeholder 6" hidden="1">
            <a:extLst>
              <a:ext uri="{FF2B5EF4-FFF2-40B4-BE49-F238E27FC236}">
                <a16:creationId xmlns:a16="http://schemas.microsoft.com/office/drawing/2014/main" id="{7C1CF5EF-6CDE-4837-9334-DEC1BCC59990}"/>
              </a:ext>
            </a:extLst>
          </p:cNvPr>
          <p:cNvSpPr>
            <a:spLocks noGrp="1"/>
          </p:cNvSpPr>
          <p:nvPr>
            <p:ph type="dt" sz="half" idx="10"/>
          </p:nvPr>
        </p:nvSpPr>
        <p:spPr>
          <a:xfrm>
            <a:off x="9805986" y="6491950"/>
            <a:ext cx="1809562" cy="182880"/>
          </a:xfrm>
          <a:prstGeom prst="rect">
            <a:avLst/>
          </a:prstGeom>
        </p:spPr>
        <p:txBody>
          <a:bodyPr/>
          <a:lstStyle/>
          <a:p>
            <a:fld id="{2C55AB44-A465-440F-B1AF-326DFCED3A38}" type="datetime4">
              <a:rPr lang="en-US" smtClean="0"/>
              <a:t>March 10, 2026</a:t>
            </a:fld>
            <a:endParaRPr lang="en-CA" dirty="0"/>
          </a:p>
        </p:txBody>
      </p:sp>
    </p:spTree>
    <p:extLst>
      <p:ext uri="{BB962C8B-B14F-4D97-AF65-F5344CB8AC3E}">
        <p14:creationId xmlns:p14="http://schemas.microsoft.com/office/powerpoint/2010/main" val="378866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wo Conten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18DA2-AAE8-4B6F-B4D9-2F1E68B87E4B}"/>
              </a:ext>
            </a:extLst>
          </p:cNvPr>
          <p:cNvSpPr>
            <a:spLocks noGrp="1"/>
          </p:cNvSpPr>
          <p:nvPr>
            <p:ph type="title"/>
          </p:nvPr>
        </p:nvSpPr>
        <p:spPr>
          <a:xfrm>
            <a:off x="574365" y="360233"/>
            <a:ext cx="5330952" cy="875635"/>
          </a:xfrm>
        </p:spPr>
        <p:txBody>
          <a:bodyPr/>
          <a:lstStyle/>
          <a:p>
            <a:r>
              <a:rPr lang="en-US"/>
              <a:t>Click to edit Master title style</a:t>
            </a:r>
            <a:endParaRPr lang="en-CA" dirty="0"/>
          </a:p>
        </p:txBody>
      </p:sp>
      <p:sp>
        <p:nvSpPr>
          <p:cNvPr id="3" name="Content Placeholder 2">
            <a:extLst>
              <a:ext uri="{FF2B5EF4-FFF2-40B4-BE49-F238E27FC236}">
                <a16:creationId xmlns:a16="http://schemas.microsoft.com/office/drawing/2014/main" id="{1BC7FDE2-4874-4984-957C-A70C053DC5B3}"/>
              </a:ext>
            </a:extLst>
          </p:cNvPr>
          <p:cNvSpPr>
            <a:spLocks noGrp="1"/>
          </p:cNvSpPr>
          <p:nvPr>
            <p:ph sz="half" idx="1"/>
          </p:nvPr>
        </p:nvSpPr>
        <p:spPr>
          <a:xfrm>
            <a:off x="576072" y="1243584"/>
            <a:ext cx="2478024"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4" name="Content Placeholder 3">
            <a:extLst>
              <a:ext uri="{FF2B5EF4-FFF2-40B4-BE49-F238E27FC236}">
                <a16:creationId xmlns:a16="http://schemas.microsoft.com/office/drawing/2014/main" id="{FA0ACAB9-BB27-5D36-4941-6E247A79E460}"/>
              </a:ext>
            </a:extLst>
          </p:cNvPr>
          <p:cNvSpPr>
            <a:spLocks noGrp="1"/>
          </p:cNvSpPr>
          <p:nvPr>
            <p:ph sz="half" idx="14"/>
          </p:nvPr>
        </p:nvSpPr>
        <p:spPr>
          <a:xfrm>
            <a:off x="3427293" y="1243584"/>
            <a:ext cx="2478024"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0" name="Picture Placeholder 4">
            <a:extLst>
              <a:ext uri="{FF2B5EF4-FFF2-40B4-BE49-F238E27FC236}">
                <a16:creationId xmlns:a16="http://schemas.microsoft.com/office/drawing/2014/main" id="{C1D4DCB7-987B-31A3-0F8D-41041DF92F5A}"/>
              </a:ext>
            </a:extLst>
          </p:cNvPr>
          <p:cNvSpPr>
            <a:spLocks noGrp="1"/>
          </p:cNvSpPr>
          <p:nvPr>
            <p:ph type="pic" idx="13"/>
          </p:nvPr>
        </p:nvSpPr>
        <p:spPr>
          <a:xfrm>
            <a:off x="6286502" y="-9144"/>
            <a:ext cx="5916913" cy="6876288"/>
          </a:xfrm>
          <a:solidFill>
            <a:schemeClr val="bg1">
              <a:lumMod val="95000"/>
            </a:schemeClr>
          </a:solidFill>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CA" dirty="0"/>
          </a:p>
        </p:txBody>
      </p:sp>
      <p:sp>
        <p:nvSpPr>
          <p:cNvPr id="7" name="Slide Number Placeholder 5">
            <a:extLst>
              <a:ext uri="{FF2B5EF4-FFF2-40B4-BE49-F238E27FC236}">
                <a16:creationId xmlns:a16="http://schemas.microsoft.com/office/drawing/2014/main" id="{5D500DE7-045D-4A18-8256-BE411146E636}"/>
              </a:ext>
            </a:extLst>
          </p:cNvPr>
          <p:cNvSpPr>
            <a:spLocks noGrp="1"/>
          </p:cNvSpPr>
          <p:nvPr>
            <p:ph type="sldNum" sz="quarter" idx="12"/>
          </p:nvPr>
        </p:nvSpPr>
        <p:spPr/>
        <p:txBody>
          <a:bodyPr/>
          <a:lstStyle/>
          <a:p>
            <a:fld id="{0B1B59A6-B74A-41AA-9EF6-238F4BE8BA53}" type="slidenum">
              <a:rPr lang="en-CA" smtClean="0"/>
              <a:t>‹#›</a:t>
            </a:fld>
            <a:endParaRPr lang="en-CA" dirty="0"/>
          </a:p>
        </p:txBody>
      </p:sp>
      <p:sp>
        <p:nvSpPr>
          <p:cNvPr id="5" name="Date Placeholder 7" hidden="1">
            <a:extLst>
              <a:ext uri="{FF2B5EF4-FFF2-40B4-BE49-F238E27FC236}">
                <a16:creationId xmlns:a16="http://schemas.microsoft.com/office/drawing/2014/main" id="{7C1CF5EF-6CDE-4837-9334-DEC1BCC59990}"/>
              </a:ext>
            </a:extLst>
          </p:cNvPr>
          <p:cNvSpPr>
            <a:spLocks noGrp="1"/>
          </p:cNvSpPr>
          <p:nvPr>
            <p:ph type="dt" sz="half" idx="10"/>
          </p:nvPr>
        </p:nvSpPr>
        <p:spPr>
          <a:xfrm>
            <a:off x="9805986" y="6491950"/>
            <a:ext cx="1809562" cy="182880"/>
          </a:xfrm>
          <a:prstGeom prst="rect">
            <a:avLst/>
          </a:prstGeom>
        </p:spPr>
        <p:txBody>
          <a:bodyPr/>
          <a:lstStyle/>
          <a:p>
            <a:fld id="{2C55AB44-A465-440F-B1AF-326DFCED3A38}" type="datetime4">
              <a:rPr lang="en-US" smtClean="0"/>
              <a:t>March 10, 2026</a:t>
            </a:fld>
            <a:endParaRPr lang="en-CA" dirty="0"/>
          </a:p>
        </p:txBody>
      </p:sp>
    </p:spTree>
    <p:extLst>
      <p:ext uri="{BB962C8B-B14F-4D97-AF65-F5344CB8AC3E}">
        <p14:creationId xmlns:p14="http://schemas.microsoft.com/office/powerpoint/2010/main" val="36603976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our Numbered Points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18DA2-AAE8-4B6F-B4D9-2F1E68B87E4B}"/>
              </a:ext>
            </a:extLst>
          </p:cNvPr>
          <p:cNvSpPr>
            <a:spLocks noGrp="1"/>
          </p:cNvSpPr>
          <p:nvPr>
            <p:ph type="title"/>
          </p:nvPr>
        </p:nvSpPr>
        <p:spPr>
          <a:xfrm>
            <a:off x="574365" y="360233"/>
            <a:ext cx="5330952" cy="875635"/>
          </a:xfrm>
        </p:spPr>
        <p:txBody>
          <a:bodyPr/>
          <a:lstStyle/>
          <a:p>
            <a:r>
              <a:rPr lang="en-US"/>
              <a:t>Click to edit Master title style</a:t>
            </a:r>
            <a:endParaRPr lang="en-CA" dirty="0"/>
          </a:p>
        </p:txBody>
      </p:sp>
      <p:sp>
        <p:nvSpPr>
          <p:cNvPr id="3" name="Content Placeholder 2">
            <a:extLst>
              <a:ext uri="{FF2B5EF4-FFF2-40B4-BE49-F238E27FC236}">
                <a16:creationId xmlns:a16="http://schemas.microsoft.com/office/drawing/2014/main" id="{1BC7FDE2-4874-4984-957C-A70C053DC5B3}"/>
              </a:ext>
            </a:extLst>
          </p:cNvPr>
          <p:cNvSpPr>
            <a:spLocks noGrp="1"/>
          </p:cNvSpPr>
          <p:nvPr>
            <p:ph sz="half" idx="1" hasCustomPrompt="1"/>
          </p:nvPr>
        </p:nvSpPr>
        <p:spPr>
          <a:xfrm>
            <a:off x="576072" y="1243584"/>
            <a:ext cx="2478024" cy="2561087"/>
          </a:xfrm>
        </p:spPr>
        <p:txBody>
          <a:bodyPr/>
          <a:lstStyle>
            <a:lvl1pPr>
              <a:lnSpc>
                <a:spcPct val="91000"/>
              </a:lnSpc>
              <a:spcAft>
                <a:spcPts val="0"/>
              </a:spcAft>
              <a:defRPr sz="7200" b="0">
                <a:solidFill>
                  <a:schemeClr val="accent2"/>
                </a:solidFill>
                <a:latin typeface="Trust Hartford Serif XLight" pitchFamily="50" charset="0"/>
              </a:defRPr>
            </a:lvl1pPr>
            <a:lvl2pPr>
              <a:lnSpc>
                <a:spcPct val="96000"/>
              </a:lnSpc>
              <a:spcAft>
                <a:spcPts val="1500"/>
              </a:spcAft>
              <a:defRPr sz="1200" b="1" spc="-10" baseline="0">
                <a:latin typeface="+mn-lt"/>
              </a:defRPr>
            </a:lvl2pPr>
            <a:lvl3pPr marL="0" indent="0">
              <a:lnSpc>
                <a:spcPct val="104000"/>
              </a:lnSpc>
              <a:spcAft>
                <a:spcPts val="0"/>
              </a:spcAft>
              <a:buFontTx/>
              <a:buNone/>
              <a:defRPr sz="1200">
                <a:latin typeface="+mn-lt"/>
              </a:defRPr>
            </a:lvl3pPr>
          </a:lstStyle>
          <a:p>
            <a:pPr lvl="0"/>
            <a:r>
              <a:rPr lang="en-US" dirty="0"/>
              <a:t>#</a:t>
            </a:r>
          </a:p>
          <a:p>
            <a:pPr lvl="1"/>
            <a:r>
              <a:rPr lang="en-US" dirty="0"/>
              <a:t>Second level</a:t>
            </a:r>
          </a:p>
          <a:p>
            <a:pPr lvl="2"/>
            <a:r>
              <a:rPr lang="en-US" dirty="0"/>
              <a:t>Third level</a:t>
            </a:r>
          </a:p>
        </p:txBody>
      </p:sp>
      <p:sp>
        <p:nvSpPr>
          <p:cNvPr id="10" name="Picture Placeholder 4">
            <a:extLst>
              <a:ext uri="{FF2B5EF4-FFF2-40B4-BE49-F238E27FC236}">
                <a16:creationId xmlns:a16="http://schemas.microsoft.com/office/drawing/2014/main" id="{C1D4DCB7-987B-31A3-0F8D-41041DF92F5A}"/>
              </a:ext>
            </a:extLst>
          </p:cNvPr>
          <p:cNvSpPr>
            <a:spLocks noGrp="1"/>
          </p:cNvSpPr>
          <p:nvPr>
            <p:ph type="pic" idx="13"/>
          </p:nvPr>
        </p:nvSpPr>
        <p:spPr>
          <a:xfrm>
            <a:off x="6286502" y="-9144"/>
            <a:ext cx="5916913" cy="6876288"/>
          </a:xfrm>
          <a:solidFill>
            <a:schemeClr val="bg1">
              <a:lumMod val="95000"/>
            </a:schemeClr>
          </a:solidFill>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CA" dirty="0"/>
          </a:p>
        </p:txBody>
      </p:sp>
      <p:sp>
        <p:nvSpPr>
          <p:cNvPr id="7" name="Slide Number Placeholder 5">
            <a:extLst>
              <a:ext uri="{FF2B5EF4-FFF2-40B4-BE49-F238E27FC236}">
                <a16:creationId xmlns:a16="http://schemas.microsoft.com/office/drawing/2014/main" id="{5D500DE7-045D-4A18-8256-BE411146E636}"/>
              </a:ext>
            </a:extLst>
          </p:cNvPr>
          <p:cNvSpPr>
            <a:spLocks noGrp="1"/>
          </p:cNvSpPr>
          <p:nvPr>
            <p:ph type="sldNum" sz="quarter" idx="12"/>
          </p:nvPr>
        </p:nvSpPr>
        <p:spPr/>
        <p:txBody>
          <a:bodyPr/>
          <a:lstStyle/>
          <a:p>
            <a:fld id="{0B1B59A6-B74A-41AA-9EF6-238F4BE8BA53}" type="slidenum">
              <a:rPr lang="en-CA" smtClean="0"/>
              <a:t>‹#›</a:t>
            </a:fld>
            <a:endParaRPr lang="en-CA" dirty="0"/>
          </a:p>
        </p:txBody>
      </p:sp>
      <p:sp>
        <p:nvSpPr>
          <p:cNvPr id="5" name="Date Placeholder 7" hidden="1">
            <a:extLst>
              <a:ext uri="{FF2B5EF4-FFF2-40B4-BE49-F238E27FC236}">
                <a16:creationId xmlns:a16="http://schemas.microsoft.com/office/drawing/2014/main" id="{7C1CF5EF-6CDE-4837-9334-DEC1BCC59990}"/>
              </a:ext>
            </a:extLst>
          </p:cNvPr>
          <p:cNvSpPr>
            <a:spLocks noGrp="1"/>
          </p:cNvSpPr>
          <p:nvPr>
            <p:ph type="dt" sz="half" idx="10"/>
          </p:nvPr>
        </p:nvSpPr>
        <p:spPr>
          <a:xfrm>
            <a:off x="9805986" y="6491950"/>
            <a:ext cx="1809562" cy="182880"/>
          </a:xfrm>
          <a:prstGeom prst="rect">
            <a:avLst/>
          </a:prstGeom>
        </p:spPr>
        <p:txBody>
          <a:bodyPr/>
          <a:lstStyle/>
          <a:p>
            <a:fld id="{2C55AB44-A465-440F-B1AF-326DFCED3A38}" type="datetime4">
              <a:rPr lang="en-US" smtClean="0"/>
              <a:t>March 10, 2026</a:t>
            </a:fld>
            <a:endParaRPr lang="en-CA" dirty="0"/>
          </a:p>
        </p:txBody>
      </p:sp>
      <p:sp>
        <p:nvSpPr>
          <p:cNvPr id="11" name="Content Placeholder 2">
            <a:extLst>
              <a:ext uri="{FF2B5EF4-FFF2-40B4-BE49-F238E27FC236}">
                <a16:creationId xmlns:a16="http://schemas.microsoft.com/office/drawing/2014/main" id="{D1ED90F4-518E-8063-A3E9-B1AD8A213FBB}"/>
              </a:ext>
            </a:extLst>
          </p:cNvPr>
          <p:cNvSpPr>
            <a:spLocks noGrp="1"/>
          </p:cNvSpPr>
          <p:nvPr>
            <p:ph sz="half" idx="14" hasCustomPrompt="1"/>
          </p:nvPr>
        </p:nvSpPr>
        <p:spPr>
          <a:xfrm>
            <a:off x="3427293" y="1243584"/>
            <a:ext cx="2478024" cy="2561087"/>
          </a:xfrm>
        </p:spPr>
        <p:txBody>
          <a:bodyPr/>
          <a:lstStyle>
            <a:lvl1pPr>
              <a:lnSpc>
                <a:spcPct val="91000"/>
              </a:lnSpc>
              <a:spcAft>
                <a:spcPts val="0"/>
              </a:spcAft>
              <a:defRPr sz="7200" b="0">
                <a:solidFill>
                  <a:schemeClr val="accent2"/>
                </a:solidFill>
                <a:latin typeface="Trust Hartford Serif XLight" pitchFamily="50" charset="0"/>
              </a:defRPr>
            </a:lvl1pPr>
            <a:lvl2pPr>
              <a:lnSpc>
                <a:spcPct val="96000"/>
              </a:lnSpc>
              <a:spcAft>
                <a:spcPts val="1500"/>
              </a:spcAft>
              <a:defRPr sz="1200" b="1" spc="-10" baseline="0">
                <a:latin typeface="+mn-lt"/>
              </a:defRPr>
            </a:lvl2pPr>
            <a:lvl3pPr marL="0" indent="0">
              <a:lnSpc>
                <a:spcPct val="104000"/>
              </a:lnSpc>
              <a:spcAft>
                <a:spcPts val="0"/>
              </a:spcAft>
              <a:buFontTx/>
              <a:buNone/>
              <a:defRPr sz="1200">
                <a:latin typeface="+mn-lt"/>
              </a:defRPr>
            </a:lvl3pPr>
          </a:lstStyle>
          <a:p>
            <a:pPr lvl="0"/>
            <a:r>
              <a:rPr lang="en-US" dirty="0"/>
              <a:t>#</a:t>
            </a:r>
          </a:p>
          <a:p>
            <a:pPr lvl="1"/>
            <a:r>
              <a:rPr lang="en-US" dirty="0"/>
              <a:t>Second level</a:t>
            </a:r>
          </a:p>
          <a:p>
            <a:pPr lvl="2"/>
            <a:r>
              <a:rPr lang="en-US" dirty="0"/>
              <a:t>Third level</a:t>
            </a:r>
          </a:p>
        </p:txBody>
      </p:sp>
      <p:sp>
        <p:nvSpPr>
          <p:cNvPr id="12" name="Content Placeholder 2">
            <a:extLst>
              <a:ext uri="{FF2B5EF4-FFF2-40B4-BE49-F238E27FC236}">
                <a16:creationId xmlns:a16="http://schemas.microsoft.com/office/drawing/2014/main" id="{B9A7E571-F1EF-A438-CBD5-5F429E8D4E65}"/>
              </a:ext>
            </a:extLst>
          </p:cNvPr>
          <p:cNvSpPr>
            <a:spLocks noGrp="1"/>
          </p:cNvSpPr>
          <p:nvPr>
            <p:ph sz="half" idx="15" hasCustomPrompt="1"/>
          </p:nvPr>
        </p:nvSpPr>
        <p:spPr>
          <a:xfrm>
            <a:off x="576072" y="3898720"/>
            <a:ext cx="2478024" cy="2561087"/>
          </a:xfrm>
        </p:spPr>
        <p:txBody>
          <a:bodyPr/>
          <a:lstStyle>
            <a:lvl1pPr>
              <a:lnSpc>
                <a:spcPct val="91000"/>
              </a:lnSpc>
              <a:spcAft>
                <a:spcPts val="0"/>
              </a:spcAft>
              <a:defRPr sz="7200" b="0">
                <a:solidFill>
                  <a:schemeClr val="accent2"/>
                </a:solidFill>
                <a:latin typeface="Trust Hartford Serif XLight" pitchFamily="50" charset="0"/>
              </a:defRPr>
            </a:lvl1pPr>
            <a:lvl2pPr>
              <a:lnSpc>
                <a:spcPct val="96000"/>
              </a:lnSpc>
              <a:spcAft>
                <a:spcPts val="1500"/>
              </a:spcAft>
              <a:defRPr sz="1200" b="1" spc="-10" baseline="0">
                <a:latin typeface="+mn-lt"/>
              </a:defRPr>
            </a:lvl2pPr>
            <a:lvl3pPr marL="0" indent="0">
              <a:lnSpc>
                <a:spcPct val="104000"/>
              </a:lnSpc>
              <a:spcAft>
                <a:spcPts val="0"/>
              </a:spcAft>
              <a:buFontTx/>
              <a:buNone/>
              <a:defRPr sz="1200">
                <a:latin typeface="+mn-lt"/>
              </a:defRPr>
            </a:lvl3pPr>
          </a:lstStyle>
          <a:p>
            <a:pPr lvl="0"/>
            <a:r>
              <a:rPr lang="en-US" dirty="0"/>
              <a:t>#</a:t>
            </a:r>
          </a:p>
          <a:p>
            <a:pPr lvl="1"/>
            <a:r>
              <a:rPr lang="en-US" dirty="0"/>
              <a:t>Second level</a:t>
            </a:r>
          </a:p>
          <a:p>
            <a:pPr lvl="2"/>
            <a:r>
              <a:rPr lang="en-US" dirty="0"/>
              <a:t>Third level</a:t>
            </a:r>
          </a:p>
        </p:txBody>
      </p:sp>
      <p:sp>
        <p:nvSpPr>
          <p:cNvPr id="13" name="Content Placeholder 2">
            <a:extLst>
              <a:ext uri="{FF2B5EF4-FFF2-40B4-BE49-F238E27FC236}">
                <a16:creationId xmlns:a16="http://schemas.microsoft.com/office/drawing/2014/main" id="{273071C4-EDBC-2865-ACE5-BA49BEB3C2ED}"/>
              </a:ext>
            </a:extLst>
          </p:cNvPr>
          <p:cNvSpPr>
            <a:spLocks noGrp="1"/>
          </p:cNvSpPr>
          <p:nvPr>
            <p:ph sz="half" idx="16" hasCustomPrompt="1"/>
          </p:nvPr>
        </p:nvSpPr>
        <p:spPr>
          <a:xfrm>
            <a:off x="3427293" y="3898720"/>
            <a:ext cx="2478024" cy="2561087"/>
          </a:xfrm>
        </p:spPr>
        <p:txBody>
          <a:bodyPr/>
          <a:lstStyle>
            <a:lvl1pPr>
              <a:lnSpc>
                <a:spcPct val="91000"/>
              </a:lnSpc>
              <a:spcAft>
                <a:spcPts val="0"/>
              </a:spcAft>
              <a:defRPr sz="7200" b="0">
                <a:solidFill>
                  <a:schemeClr val="accent2"/>
                </a:solidFill>
                <a:latin typeface="Trust Hartford Serif XLight" pitchFamily="50" charset="0"/>
              </a:defRPr>
            </a:lvl1pPr>
            <a:lvl2pPr>
              <a:lnSpc>
                <a:spcPct val="96000"/>
              </a:lnSpc>
              <a:spcAft>
                <a:spcPts val="1500"/>
              </a:spcAft>
              <a:defRPr sz="1200" b="1" spc="-10" baseline="0">
                <a:latin typeface="+mn-lt"/>
              </a:defRPr>
            </a:lvl2pPr>
            <a:lvl3pPr marL="0" indent="0">
              <a:lnSpc>
                <a:spcPct val="104000"/>
              </a:lnSpc>
              <a:spcAft>
                <a:spcPts val="0"/>
              </a:spcAft>
              <a:buFontTx/>
              <a:buNone/>
              <a:defRPr sz="1200">
                <a:latin typeface="+mn-lt"/>
              </a:defRPr>
            </a:lvl3pPr>
          </a:lstStyle>
          <a:p>
            <a:pPr lvl="0"/>
            <a:r>
              <a:rPr lang="en-US" dirty="0"/>
              <a:t>#</a:t>
            </a:r>
          </a:p>
          <a:p>
            <a:pPr lvl="1"/>
            <a:r>
              <a:rPr lang="en-US" dirty="0"/>
              <a:t>Second level</a:t>
            </a:r>
          </a:p>
          <a:p>
            <a:pPr lvl="2"/>
            <a:r>
              <a:rPr lang="en-US" dirty="0"/>
              <a:t>Third level</a:t>
            </a:r>
          </a:p>
        </p:txBody>
      </p:sp>
    </p:spTree>
    <p:extLst>
      <p:ext uri="{BB962C8B-B14F-4D97-AF65-F5344CB8AC3E}">
        <p14:creationId xmlns:p14="http://schemas.microsoft.com/office/powerpoint/2010/main" val="27403844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D5638-9DCB-4A4B-A17A-9B653075388E}"/>
              </a:ext>
            </a:extLst>
          </p:cNvPr>
          <p:cNvSpPr>
            <a:spLocks noGrp="1"/>
          </p:cNvSpPr>
          <p:nvPr>
            <p:ph type="title"/>
          </p:nvPr>
        </p:nvSpPr>
        <p:spPr>
          <a:xfrm>
            <a:off x="574365" y="360232"/>
            <a:ext cx="2478024" cy="3813048"/>
          </a:xfrm>
        </p:spPr>
        <p:txBody>
          <a:bodyPr/>
          <a:lstStyle/>
          <a:p>
            <a:r>
              <a:rPr lang="en-US"/>
              <a:t>Click to edit Master title style</a:t>
            </a:r>
            <a:endParaRPr lang="en-CA" dirty="0"/>
          </a:p>
        </p:txBody>
      </p:sp>
      <p:sp>
        <p:nvSpPr>
          <p:cNvPr id="3" name="Chart Placeholder 2">
            <a:extLst>
              <a:ext uri="{FF2B5EF4-FFF2-40B4-BE49-F238E27FC236}">
                <a16:creationId xmlns:a16="http://schemas.microsoft.com/office/drawing/2014/main" id="{D4523EDA-C4FA-4F10-8196-8DE4BF36E8D0}"/>
              </a:ext>
            </a:extLst>
          </p:cNvPr>
          <p:cNvSpPr>
            <a:spLocks noGrp="1"/>
          </p:cNvSpPr>
          <p:nvPr>
            <p:ph type="chart" idx="1"/>
          </p:nvPr>
        </p:nvSpPr>
        <p:spPr>
          <a:xfrm>
            <a:off x="3054096" y="201168"/>
            <a:ext cx="6885432" cy="6025896"/>
          </a:xfrm>
        </p:spPr>
        <p:txBody>
          <a:bodyPr/>
          <a:lstStyle/>
          <a:p>
            <a:r>
              <a:rPr lang="en-US" dirty="0"/>
              <a:t>Click icon to add chart</a:t>
            </a:r>
            <a:endParaRPr lang="en-CA" dirty="0"/>
          </a:p>
        </p:txBody>
      </p:sp>
      <p:sp>
        <p:nvSpPr>
          <p:cNvPr id="6" name="Slide Number Placeholder 3">
            <a:extLst>
              <a:ext uri="{FF2B5EF4-FFF2-40B4-BE49-F238E27FC236}">
                <a16:creationId xmlns:a16="http://schemas.microsoft.com/office/drawing/2014/main" id="{1CF895C5-5776-4C7F-AE1B-8503F6652A56}"/>
              </a:ext>
            </a:extLst>
          </p:cNvPr>
          <p:cNvSpPr>
            <a:spLocks noGrp="1"/>
          </p:cNvSpPr>
          <p:nvPr>
            <p:ph type="sldNum" sz="quarter" idx="12"/>
          </p:nvPr>
        </p:nvSpPr>
        <p:spPr/>
        <p:txBody>
          <a:bodyPr/>
          <a:lstStyle/>
          <a:p>
            <a:fld id="{0B1B59A6-B74A-41AA-9EF6-238F4BE8BA53}" type="slidenum">
              <a:rPr lang="en-CA" smtClean="0"/>
              <a:t>‹#›</a:t>
            </a:fld>
            <a:endParaRPr lang="en-CA" dirty="0"/>
          </a:p>
        </p:txBody>
      </p:sp>
    </p:spTree>
    <p:extLst>
      <p:ext uri="{BB962C8B-B14F-4D97-AF65-F5344CB8AC3E}">
        <p14:creationId xmlns:p14="http://schemas.microsoft.com/office/powerpoint/2010/main" val="14726744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chart" preserve="1">
  <p:cSld name="Title and Chart Alternativ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D5638-9DCB-4A4B-A17A-9B653075388E}"/>
              </a:ext>
            </a:extLst>
          </p:cNvPr>
          <p:cNvSpPr>
            <a:spLocks noGrp="1"/>
          </p:cNvSpPr>
          <p:nvPr>
            <p:ph type="title"/>
          </p:nvPr>
        </p:nvSpPr>
        <p:spPr>
          <a:xfrm>
            <a:off x="574365" y="360232"/>
            <a:ext cx="2478024" cy="1408176"/>
          </a:xfrm>
        </p:spPr>
        <p:txBody>
          <a:bodyPr/>
          <a:lstStyle/>
          <a:p>
            <a:r>
              <a:rPr lang="en-US"/>
              <a:t>Click to edit Master title style</a:t>
            </a:r>
            <a:endParaRPr lang="en-CA" dirty="0"/>
          </a:p>
        </p:txBody>
      </p:sp>
      <p:sp>
        <p:nvSpPr>
          <p:cNvPr id="3" name="Chart Placeholder 2">
            <a:extLst>
              <a:ext uri="{FF2B5EF4-FFF2-40B4-BE49-F238E27FC236}">
                <a16:creationId xmlns:a16="http://schemas.microsoft.com/office/drawing/2014/main" id="{D4523EDA-C4FA-4F10-8196-8DE4BF36E8D0}"/>
              </a:ext>
            </a:extLst>
          </p:cNvPr>
          <p:cNvSpPr>
            <a:spLocks noGrp="1"/>
          </p:cNvSpPr>
          <p:nvPr>
            <p:ph type="chart" idx="1"/>
          </p:nvPr>
        </p:nvSpPr>
        <p:spPr>
          <a:xfrm>
            <a:off x="438912" y="1911096"/>
            <a:ext cx="11320272" cy="4320443"/>
          </a:xfrm>
        </p:spPr>
        <p:txBody>
          <a:bodyPr/>
          <a:lstStyle/>
          <a:p>
            <a:r>
              <a:rPr lang="en-US" dirty="0"/>
              <a:t>Click icon to add chart</a:t>
            </a:r>
            <a:endParaRPr lang="en-CA" dirty="0"/>
          </a:p>
        </p:txBody>
      </p:sp>
      <p:sp>
        <p:nvSpPr>
          <p:cNvPr id="6" name="Slide Number Placeholder 3">
            <a:extLst>
              <a:ext uri="{FF2B5EF4-FFF2-40B4-BE49-F238E27FC236}">
                <a16:creationId xmlns:a16="http://schemas.microsoft.com/office/drawing/2014/main" id="{1CF895C5-5776-4C7F-AE1B-8503F6652A56}"/>
              </a:ext>
            </a:extLst>
          </p:cNvPr>
          <p:cNvSpPr>
            <a:spLocks noGrp="1"/>
          </p:cNvSpPr>
          <p:nvPr>
            <p:ph type="sldNum" sz="quarter" idx="12"/>
          </p:nvPr>
        </p:nvSpPr>
        <p:spPr/>
        <p:txBody>
          <a:bodyPr/>
          <a:lstStyle/>
          <a:p>
            <a:fld id="{0B1B59A6-B74A-41AA-9EF6-238F4BE8BA53}" type="slidenum">
              <a:rPr lang="en-CA" smtClean="0"/>
              <a:t>‹#›</a:t>
            </a:fld>
            <a:endParaRPr lang="en-CA" dirty="0"/>
          </a:p>
        </p:txBody>
      </p:sp>
    </p:spTree>
    <p:extLst>
      <p:ext uri="{BB962C8B-B14F-4D97-AF65-F5344CB8AC3E}">
        <p14:creationId xmlns:p14="http://schemas.microsoft.com/office/powerpoint/2010/main" val="442692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wo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D5638-9DCB-4A4B-A17A-9B653075388E}"/>
              </a:ext>
            </a:extLst>
          </p:cNvPr>
          <p:cNvSpPr>
            <a:spLocks noGrp="1"/>
          </p:cNvSpPr>
          <p:nvPr>
            <p:ph type="title"/>
          </p:nvPr>
        </p:nvSpPr>
        <p:spPr>
          <a:xfrm>
            <a:off x="574365" y="360232"/>
            <a:ext cx="2478024" cy="1408176"/>
          </a:xfrm>
        </p:spPr>
        <p:txBody>
          <a:bodyPr/>
          <a:lstStyle/>
          <a:p>
            <a:r>
              <a:rPr lang="en-US"/>
              <a:t>Click to edit Master title style</a:t>
            </a:r>
            <a:endParaRPr lang="en-CA" dirty="0"/>
          </a:p>
        </p:txBody>
      </p:sp>
      <p:sp>
        <p:nvSpPr>
          <p:cNvPr id="3" name="Chart Placeholder 2">
            <a:extLst>
              <a:ext uri="{FF2B5EF4-FFF2-40B4-BE49-F238E27FC236}">
                <a16:creationId xmlns:a16="http://schemas.microsoft.com/office/drawing/2014/main" id="{D4523EDA-C4FA-4F10-8196-8DE4BF36E8D0}"/>
              </a:ext>
            </a:extLst>
          </p:cNvPr>
          <p:cNvSpPr>
            <a:spLocks noGrp="1"/>
          </p:cNvSpPr>
          <p:nvPr>
            <p:ph type="chart" idx="1"/>
          </p:nvPr>
        </p:nvSpPr>
        <p:spPr>
          <a:xfrm>
            <a:off x="438912" y="1911096"/>
            <a:ext cx="5596128" cy="4320443"/>
          </a:xfrm>
        </p:spPr>
        <p:txBody>
          <a:bodyPr/>
          <a:lstStyle/>
          <a:p>
            <a:r>
              <a:rPr lang="en-US" dirty="0"/>
              <a:t>Click icon to add chart</a:t>
            </a:r>
            <a:endParaRPr lang="en-CA" dirty="0"/>
          </a:p>
        </p:txBody>
      </p:sp>
      <p:sp>
        <p:nvSpPr>
          <p:cNvPr id="8" name="Chart Placeholder 3">
            <a:extLst>
              <a:ext uri="{FF2B5EF4-FFF2-40B4-BE49-F238E27FC236}">
                <a16:creationId xmlns:a16="http://schemas.microsoft.com/office/drawing/2014/main" id="{0EE9AC9D-70EA-AA85-CBE6-23C5257EB501}"/>
              </a:ext>
            </a:extLst>
          </p:cNvPr>
          <p:cNvSpPr>
            <a:spLocks noGrp="1"/>
          </p:cNvSpPr>
          <p:nvPr>
            <p:ph type="chart" idx="13"/>
          </p:nvPr>
        </p:nvSpPr>
        <p:spPr>
          <a:xfrm>
            <a:off x="6153810" y="1912328"/>
            <a:ext cx="5596128" cy="4320443"/>
          </a:xfrm>
        </p:spPr>
        <p:txBody>
          <a:bodyPr/>
          <a:lstStyle/>
          <a:p>
            <a:r>
              <a:rPr lang="en-US" dirty="0"/>
              <a:t>Click icon to add chart</a:t>
            </a:r>
            <a:endParaRPr lang="en-CA" dirty="0"/>
          </a:p>
        </p:txBody>
      </p:sp>
      <p:sp>
        <p:nvSpPr>
          <p:cNvPr id="6" name="Slide Number Placeholder 4">
            <a:extLst>
              <a:ext uri="{FF2B5EF4-FFF2-40B4-BE49-F238E27FC236}">
                <a16:creationId xmlns:a16="http://schemas.microsoft.com/office/drawing/2014/main" id="{1CF895C5-5776-4C7F-AE1B-8503F6652A56}"/>
              </a:ext>
            </a:extLst>
          </p:cNvPr>
          <p:cNvSpPr>
            <a:spLocks noGrp="1"/>
          </p:cNvSpPr>
          <p:nvPr>
            <p:ph type="sldNum" sz="quarter" idx="12"/>
          </p:nvPr>
        </p:nvSpPr>
        <p:spPr/>
        <p:txBody>
          <a:bodyPr/>
          <a:lstStyle/>
          <a:p>
            <a:fld id="{0B1B59A6-B74A-41AA-9EF6-238F4BE8BA53}" type="slidenum">
              <a:rPr lang="en-CA" smtClean="0"/>
              <a:t>‹#›</a:t>
            </a:fld>
            <a:endParaRPr lang="en-CA" dirty="0"/>
          </a:p>
        </p:txBody>
      </p:sp>
    </p:spTree>
    <p:extLst>
      <p:ext uri="{BB962C8B-B14F-4D97-AF65-F5344CB8AC3E}">
        <p14:creationId xmlns:p14="http://schemas.microsoft.com/office/powerpoint/2010/main" val="2837474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D3A6E-7CF8-4BC2-A0EB-FA90FCA21BE5}"/>
              </a:ext>
            </a:extLst>
          </p:cNvPr>
          <p:cNvSpPr>
            <a:spLocks noGrp="1"/>
          </p:cNvSpPr>
          <p:nvPr>
            <p:ph type="title"/>
          </p:nvPr>
        </p:nvSpPr>
        <p:spPr>
          <a:xfrm>
            <a:off x="574365" y="360232"/>
            <a:ext cx="2478024" cy="1956816"/>
          </a:xfrm>
        </p:spPr>
        <p:txBody>
          <a:bodyPr/>
          <a:lstStyle/>
          <a:p>
            <a:r>
              <a:rPr lang="en-US"/>
              <a:t>Click to edit Master title style</a:t>
            </a:r>
            <a:endParaRPr lang="en-CA" dirty="0"/>
          </a:p>
        </p:txBody>
      </p:sp>
      <p:sp>
        <p:nvSpPr>
          <p:cNvPr id="3" name="Table Placeholder 2">
            <a:extLst>
              <a:ext uri="{FF2B5EF4-FFF2-40B4-BE49-F238E27FC236}">
                <a16:creationId xmlns:a16="http://schemas.microsoft.com/office/drawing/2014/main" id="{08E4A003-1EAA-47A9-9AAC-94B864F536D1}"/>
              </a:ext>
            </a:extLst>
          </p:cNvPr>
          <p:cNvSpPr>
            <a:spLocks noGrp="1"/>
          </p:cNvSpPr>
          <p:nvPr>
            <p:ph type="tbl" idx="1"/>
          </p:nvPr>
        </p:nvSpPr>
        <p:spPr>
          <a:xfrm>
            <a:off x="576072" y="2567083"/>
            <a:ext cx="11044428" cy="3529584"/>
          </a:xfrm>
        </p:spPr>
        <p:txBody>
          <a:bodyPr/>
          <a:lstStyle/>
          <a:p>
            <a:r>
              <a:rPr lang="en-US" dirty="0"/>
              <a:t>Click icon to add table</a:t>
            </a:r>
            <a:endParaRPr lang="en-CA" dirty="0"/>
          </a:p>
        </p:txBody>
      </p:sp>
      <p:sp>
        <p:nvSpPr>
          <p:cNvPr id="6" name="Slide Number Placeholder 3">
            <a:extLst>
              <a:ext uri="{FF2B5EF4-FFF2-40B4-BE49-F238E27FC236}">
                <a16:creationId xmlns:a16="http://schemas.microsoft.com/office/drawing/2014/main" id="{32DD8E0E-D906-4051-A76A-02442FC1BE0A}"/>
              </a:ext>
            </a:extLst>
          </p:cNvPr>
          <p:cNvSpPr>
            <a:spLocks noGrp="1"/>
          </p:cNvSpPr>
          <p:nvPr>
            <p:ph type="sldNum" sz="quarter" idx="12"/>
          </p:nvPr>
        </p:nvSpPr>
        <p:spPr/>
        <p:txBody>
          <a:bodyPr/>
          <a:lstStyle/>
          <a:p>
            <a:fld id="{0B1B59A6-B74A-41AA-9EF6-238F4BE8BA53}" type="slidenum">
              <a:rPr lang="en-CA" smtClean="0"/>
              <a:t>‹#›</a:t>
            </a:fld>
            <a:endParaRPr lang="en-CA" dirty="0"/>
          </a:p>
        </p:txBody>
      </p:sp>
    </p:spTree>
    <p:extLst>
      <p:ext uri="{BB962C8B-B14F-4D97-AF65-F5344CB8AC3E}">
        <p14:creationId xmlns:p14="http://schemas.microsoft.com/office/powerpoint/2010/main" val="24737356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94764-B876-42DD-B472-BDC2CC61EBD1}"/>
              </a:ext>
            </a:extLst>
          </p:cNvPr>
          <p:cNvSpPr>
            <a:spLocks noGrp="1"/>
          </p:cNvSpPr>
          <p:nvPr>
            <p:ph type="title"/>
          </p:nvPr>
        </p:nvSpPr>
        <p:spPr>
          <a:xfrm>
            <a:off x="574364" y="360233"/>
            <a:ext cx="5331135" cy="875635"/>
          </a:xfrm>
        </p:spPr>
        <p:txBody>
          <a:bodyPr/>
          <a:lstStyle/>
          <a:p>
            <a:r>
              <a:rPr lang="en-US"/>
              <a:t>Click to edit Master title style</a:t>
            </a:r>
            <a:endParaRPr lang="en-CA" dirty="0"/>
          </a:p>
        </p:txBody>
      </p:sp>
      <p:sp>
        <p:nvSpPr>
          <p:cNvPr id="5" name="Slide Number Placeholder 2">
            <a:extLst>
              <a:ext uri="{FF2B5EF4-FFF2-40B4-BE49-F238E27FC236}">
                <a16:creationId xmlns:a16="http://schemas.microsoft.com/office/drawing/2014/main" id="{49D22D01-6D3C-4EFB-B1F4-AED8B951CB86}"/>
              </a:ext>
            </a:extLst>
          </p:cNvPr>
          <p:cNvSpPr>
            <a:spLocks noGrp="1"/>
          </p:cNvSpPr>
          <p:nvPr>
            <p:ph type="sldNum" sz="quarter" idx="12"/>
          </p:nvPr>
        </p:nvSpPr>
        <p:spPr/>
        <p:txBody>
          <a:bodyPr/>
          <a:lstStyle/>
          <a:p>
            <a:fld id="{0B1B59A6-B74A-41AA-9EF6-238F4BE8BA53}" type="slidenum">
              <a:rPr lang="en-CA" smtClean="0"/>
              <a:t>‹#›</a:t>
            </a:fld>
            <a:endParaRPr lang="en-CA" dirty="0"/>
          </a:p>
        </p:txBody>
      </p:sp>
    </p:spTree>
    <p:extLst>
      <p:ext uri="{BB962C8B-B14F-4D97-AF65-F5344CB8AC3E}">
        <p14:creationId xmlns:p14="http://schemas.microsoft.com/office/powerpoint/2010/main" val="27408097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A861FFE4-4E43-4713-813A-0DAF9AE24455}"/>
              </a:ext>
            </a:extLst>
          </p:cNvPr>
          <p:cNvSpPr>
            <a:spLocks noGrp="1"/>
          </p:cNvSpPr>
          <p:nvPr>
            <p:ph type="sldNum" sz="quarter" idx="12"/>
          </p:nvPr>
        </p:nvSpPr>
        <p:spPr/>
        <p:txBody>
          <a:bodyPr/>
          <a:lstStyle/>
          <a:p>
            <a:fld id="{0B1B59A6-B74A-41AA-9EF6-238F4BE8BA53}" type="slidenum">
              <a:rPr lang="en-CA" smtClean="0"/>
              <a:t>‹#›</a:t>
            </a:fld>
            <a:endParaRPr lang="en-CA" dirty="0"/>
          </a:p>
        </p:txBody>
      </p:sp>
    </p:spTree>
    <p:extLst>
      <p:ext uri="{BB962C8B-B14F-4D97-AF65-F5344CB8AC3E}">
        <p14:creationId xmlns:p14="http://schemas.microsoft.com/office/powerpoint/2010/main" val="17023000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One Column Layout">
    <p:spTree>
      <p:nvGrpSpPr>
        <p:cNvPr id="1" name=""/>
        <p:cNvGrpSpPr/>
        <p:nvPr/>
      </p:nvGrpSpPr>
      <p:grpSpPr>
        <a:xfrm>
          <a:off x="0" y="0"/>
          <a:ext cx="0" cy="0"/>
          <a:chOff x="0" y="0"/>
          <a:chExt cx="0" cy="0"/>
        </a:xfrm>
      </p:grpSpPr>
      <p:sp>
        <p:nvSpPr>
          <p:cNvPr id="2" name="Title 1"/>
          <p:cNvSpPr>
            <a:spLocks noGrp="1"/>
          </p:cNvSpPr>
          <p:nvPr>
            <p:ph type="title"/>
          </p:nvPr>
        </p:nvSpPr>
        <p:spPr>
          <a:xfrm>
            <a:off x="394971" y="161798"/>
            <a:ext cx="10003692" cy="829119"/>
          </a:xfrm>
        </p:spPr>
        <p:txBody>
          <a:bodyPr/>
          <a:lstStyle/>
          <a:p>
            <a:r>
              <a:rPr lang="en-US"/>
              <a:t>Click to edit Master 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1188F9D2-5B65-4C92-8FFB-3F149C9EBFE1}" type="slidenum">
              <a:rPr lang="en-US" altLang="en-US"/>
              <a:pPr>
                <a:defRPr/>
              </a:pPr>
              <a:t>‹#›</a:t>
            </a:fld>
            <a:endParaRPr lang="en-US" altLang="en-US" dirty="0"/>
          </a:p>
        </p:txBody>
      </p:sp>
      <p:sp>
        <p:nvSpPr>
          <p:cNvPr id="6" name="Content Placeholder 2"/>
          <p:cNvSpPr>
            <a:spLocks noGrp="1"/>
          </p:cNvSpPr>
          <p:nvPr>
            <p:ph idx="1"/>
          </p:nvPr>
        </p:nvSpPr>
        <p:spPr>
          <a:xfrm>
            <a:off x="365761" y="1286573"/>
            <a:ext cx="1109472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61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4BB9D9-8ECA-4A10-B219-3433124D18AA}"/>
              </a:ext>
            </a:extLst>
          </p:cNvPr>
          <p:cNvSpPr>
            <a:spLocks noGrp="1"/>
          </p:cNvSpPr>
          <p:nvPr>
            <p:ph type="title"/>
          </p:nvPr>
        </p:nvSpPr>
        <p:spPr>
          <a:xfrm>
            <a:off x="574364" y="360233"/>
            <a:ext cx="5331135" cy="875635"/>
          </a:xfrm>
          <a:prstGeom prst="rect">
            <a:avLst/>
          </a:prstGeom>
        </p:spPr>
        <p:txBody>
          <a:bodyPr vert="horz" lIns="0" tIns="0" rIns="0" bIns="0" rtlCol="0" anchor="t" anchorCtr="0">
            <a:normAutofit/>
          </a:bodyPr>
          <a:lstStyle/>
          <a:p>
            <a:r>
              <a:rPr lang="en-US"/>
              <a:t>Click to edit Master title style</a:t>
            </a:r>
            <a:endParaRPr lang="en-CA" dirty="0"/>
          </a:p>
        </p:txBody>
      </p:sp>
      <p:sp>
        <p:nvSpPr>
          <p:cNvPr id="3" name="Text Placeholder 2">
            <a:extLst>
              <a:ext uri="{FF2B5EF4-FFF2-40B4-BE49-F238E27FC236}">
                <a16:creationId xmlns:a16="http://schemas.microsoft.com/office/drawing/2014/main" id="{2104456C-1FCF-4CED-BB81-08069A400A53}"/>
              </a:ext>
            </a:extLst>
          </p:cNvPr>
          <p:cNvSpPr>
            <a:spLocks noGrp="1"/>
          </p:cNvSpPr>
          <p:nvPr>
            <p:ph type="body" idx="1"/>
          </p:nvPr>
        </p:nvSpPr>
        <p:spPr>
          <a:xfrm>
            <a:off x="574365" y="1243584"/>
            <a:ext cx="8193024" cy="498348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6" name="Slide Number Placeholder 3">
            <a:extLst>
              <a:ext uri="{FF2B5EF4-FFF2-40B4-BE49-F238E27FC236}">
                <a16:creationId xmlns:a16="http://schemas.microsoft.com/office/drawing/2014/main" id="{405F7A51-81ED-4EE1-B1B5-D78F6FA1BC73}"/>
              </a:ext>
            </a:extLst>
          </p:cNvPr>
          <p:cNvSpPr>
            <a:spLocks noGrp="1"/>
          </p:cNvSpPr>
          <p:nvPr>
            <p:ph type="sldNum" sz="quarter" idx="4"/>
          </p:nvPr>
        </p:nvSpPr>
        <p:spPr>
          <a:xfrm>
            <a:off x="571192" y="6491950"/>
            <a:ext cx="437707" cy="182880"/>
          </a:xfrm>
          <a:prstGeom prst="rect">
            <a:avLst/>
          </a:prstGeom>
        </p:spPr>
        <p:txBody>
          <a:bodyPr vert="horz" lIns="0" tIns="0" rIns="0" bIns="0" rtlCol="0" anchor="b" anchorCtr="0"/>
          <a:lstStyle>
            <a:lvl1pPr algn="l">
              <a:defRPr sz="900" b="1">
                <a:solidFill>
                  <a:srgbClr val="FE3082"/>
                </a:solidFill>
              </a:defRPr>
            </a:lvl1pPr>
          </a:lstStyle>
          <a:p>
            <a:fld id="{0B1B59A6-B74A-41AA-9EF6-238F4BE8BA53}" type="slidenum">
              <a:rPr lang="en-CA" smtClean="0"/>
              <a:pPr/>
              <a:t>‹#›</a:t>
            </a:fld>
            <a:endParaRPr lang="en-CA" dirty="0"/>
          </a:p>
        </p:txBody>
      </p:sp>
      <p:sp>
        <p:nvSpPr>
          <p:cNvPr id="5" name="TextBox 4">
            <a:extLst>
              <a:ext uri="{FF2B5EF4-FFF2-40B4-BE49-F238E27FC236}">
                <a16:creationId xmlns:a16="http://schemas.microsoft.com/office/drawing/2014/main" id="{729D5B8D-6C82-5EF2-3022-47C9646957C1}"/>
              </a:ext>
            </a:extLst>
          </p:cNvPr>
          <p:cNvSpPr txBox="1"/>
          <p:nvPr userDrawn="1">
            <p:extLst>
              <p:ext uri="{1162E1C5-73C7-4A58-AE30-91384D911F3F}">
                <p184:classification xmlns:p184="http://schemas.microsoft.com/office/powerpoint/2018/4/main" val="ftr"/>
              </p:ext>
            </p:extLst>
          </p:nvPr>
        </p:nvSpPr>
        <p:spPr>
          <a:xfrm>
            <a:off x="3619500" y="6703060"/>
            <a:ext cx="4970463" cy="91440"/>
          </a:xfrm>
          <a:prstGeom prst="rect">
            <a:avLst/>
          </a:prstGeom>
        </p:spPr>
        <p:txBody>
          <a:bodyPr horzOverflow="overflow" lIns="0" tIns="0" rIns="0" bIns="0">
            <a:spAutoFit/>
          </a:bodyPr>
          <a:lstStyle/>
          <a:p>
            <a:pPr algn="l"/>
            <a:r>
              <a:rPr lang="en-US" sz="600">
                <a:solidFill>
                  <a:srgbClr val="000000"/>
                </a:solidFill>
                <a:latin typeface="Calibri" panose="020F0502020204030204" pitchFamily="34" charset="0"/>
                <a:ea typeface="Calibri" panose="020F0502020204030204" pitchFamily="34" charset="0"/>
                <a:cs typeface="Calibri" panose="020F0502020204030204" pitchFamily="34" charset="0"/>
              </a:rPr>
              <a:t>© 2025 The Hartford. Classification: Non-Confidential. No part of this document may be reproduced, published, or used without the permission of The Hartford.</a:t>
            </a:r>
          </a:p>
        </p:txBody>
      </p:sp>
    </p:spTree>
    <p:extLst>
      <p:ext uri="{BB962C8B-B14F-4D97-AF65-F5344CB8AC3E}">
        <p14:creationId xmlns:p14="http://schemas.microsoft.com/office/powerpoint/2010/main" val="277182322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98" r:id="rId3"/>
    <p:sldLayoutId id="2147483700" r:id="rId4"/>
    <p:sldLayoutId id="2147483699" r:id="rId5"/>
    <p:sldLayoutId id="2147483676" r:id="rId6"/>
    <p:sldLayoutId id="2147483701" r:id="rId7"/>
    <p:sldLayoutId id="2147483702" r:id="rId8"/>
    <p:sldLayoutId id="2147483703" r:id="rId9"/>
    <p:sldLayoutId id="2147483704" r:id="rId10"/>
    <p:sldLayoutId id="2147483677" r:id="rId11"/>
    <p:sldLayoutId id="2147483705" r:id="rId12"/>
    <p:sldLayoutId id="2147483706" r:id="rId13"/>
    <p:sldLayoutId id="2147483707" r:id="rId14"/>
    <p:sldLayoutId id="2147483682" r:id="rId15"/>
    <p:sldLayoutId id="2147483710" r:id="rId16"/>
    <p:sldLayoutId id="2147483711" r:id="rId17"/>
    <p:sldLayoutId id="2147483712" r:id="rId18"/>
    <p:sldLayoutId id="2147483685" r:id="rId19"/>
    <p:sldLayoutId id="2147483708" r:id="rId20"/>
    <p:sldLayoutId id="2147483709" r:id="rId21"/>
    <p:sldLayoutId id="2147483696" r:id="rId22"/>
    <p:sldLayoutId id="2147483679" r:id="rId23"/>
    <p:sldLayoutId id="2147483680" r:id="rId24"/>
    <p:sldLayoutId id="2147483713" r:id="rId25"/>
  </p:sldLayoutIdLst>
  <p:hf hdr="0" dt="0"/>
  <p:txStyles>
    <p:titleStyle>
      <a:lvl1pPr algn="l" defTabSz="914400" rtl="0" eaLnBrk="1" latinLnBrk="0" hangingPunct="1">
        <a:lnSpc>
          <a:spcPct val="98000"/>
        </a:lnSpc>
        <a:spcBef>
          <a:spcPct val="0"/>
        </a:spcBef>
        <a:buNone/>
        <a:defRPr sz="2800" kern="1200">
          <a:solidFill>
            <a:schemeClr val="tx1"/>
          </a:solidFill>
          <a:latin typeface="+mj-lt"/>
          <a:ea typeface="+mj-ea"/>
          <a:cs typeface="+mj-cs"/>
        </a:defRPr>
      </a:lvl1pPr>
    </p:titleStyle>
    <p:bodyStyle>
      <a:lvl1pPr marL="0" indent="0" algn="l" defTabSz="914400" rtl="0" eaLnBrk="1" fontAlgn="ctr" latinLnBrk="0" hangingPunct="1">
        <a:lnSpc>
          <a:spcPct val="101000"/>
        </a:lnSpc>
        <a:spcBef>
          <a:spcPts val="0"/>
        </a:spcBef>
        <a:spcAft>
          <a:spcPts val="2200"/>
        </a:spcAft>
        <a:buFontTx/>
        <a:buNone/>
        <a:defRPr sz="1800" b="1" kern="1200">
          <a:solidFill>
            <a:schemeClr val="tx2"/>
          </a:solidFill>
          <a:latin typeface="+mn-lt"/>
          <a:ea typeface="+mn-ea"/>
          <a:cs typeface="+mn-cs"/>
        </a:defRPr>
      </a:lvl1pPr>
      <a:lvl2pPr marL="0" indent="0" algn="l" defTabSz="914400" rtl="0" eaLnBrk="1" fontAlgn="ctr" latinLnBrk="0" hangingPunct="1">
        <a:lnSpc>
          <a:spcPct val="101000"/>
        </a:lnSpc>
        <a:spcBef>
          <a:spcPts val="0"/>
        </a:spcBef>
        <a:spcAft>
          <a:spcPts val="2300"/>
        </a:spcAft>
        <a:buFontTx/>
        <a:buNone/>
        <a:defRPr sz="1800" kern="1200">
          <a:solidFill>
            <a:schemeClr val="tx1"/>
          </a:solidFill>
          <a:latin typeface="Trust Hartford Sans Light" pitchFamily="50" charset="0"/>
          <a:ea typeface="+mn-ea"/>
          <a:cs typeface="+mn-cs"/>
        </a:defRPr>
      </a:lvl2pPr>
      <a:lvl3pPr marL="137160" indent="-137160" algn="l" defTabSz="914400" rtl="0" eaLnBrk="1" fontAlgn="ctr" latinLnBrk="0" hangingPunct="1">
        <a:lnSpc>
          <a:spcPct val="101000"/>
        </a:lnSpc>
        <a:spcBef>
          <a:spcPts val="0"/>
        </a:spcBef>
        <a:spcAft>
          <a:spcPts val="2200"/>
        </a:spcAft>
        <a:buFont typeface="Arial" panose="020B0604020202020204" pitchFamily="34" charset="0"/>
        <a:buChar char="•"/>
        <a:defRPr sz="1800" kern="1200">
          <a:solidFill>
            <a:schemeClr val="tx1"/>
          </a:solidFill>
          <a:latin typeface="Trust Hartford Sans Light" pitchFamily="50" charset="0"/>
          <a:ea typeface="+mn-ea"/>
          <a:cs typeface="+mn-cs"/>
        </a:defRPr>
      </a:lvl3pPr>
      <a:lvl4pPr marL="329184" indent="-146304" algn="l" defTabSz="914400" rtl="0" eaLnBrk="1" fontAlgn="ctr" latinLnBrk="0" hangingPunct="1">
        <a:lnSpc>
          <a:spcPct val="101000"/>
        </a:lnSpc>
        <a:spcBef>
          <a:spcPts val="0"/>
        </a:spcBef>
        <a:spcAft>
          <a:spcPts val="2100"/>
        </a:spcAft>
        <a:buFont typeface="Trust Hartford Sans Light" pitchFamily="50" charset="0"/>
        <a:buChar char="»"/>
        <a:defRPr sz="1800" kern="1200">
          <a:solidFill>
            <a:schemeClr val="tx1"/>
          </a:solidFill>
          <a:latin typeface="Trust Hartford Sans Light" pitchFamily="50" charset="0"/>
          <a:ea typeface="+mn-ea"/>
          <a:cs typeface="+mn-cs"/>
        </a:defRPr>
      </a:lvl4pPr>
      <a:lvl5pPr marL="466344" indent="-82296" algn="l" defTabSz="914400" rtl="0" eaLnBrk="1" fontAlgn="ctr" latinLnBrk="0" hangingPunct="1">
        <a:lnSpc>
          <a:spcPct val="101000"/>
        </a:lnSpc>
        <a:spcBef>
          <a:spcPts val="0"/>
        </a:spcBef>
        <a:spcAft>
          <a:spcPts val="1600"/>
        </a:spcAft>
        <a:buFont typeface="Arial" panose="020B0604020202020204" pitchFamily="34" charset="0"/>
        <a:buChar char="•"/>
        <a:defRPr sz="1200" kern="1200">
          <a:solidFill>
            <a:schemeClr val="tx1"/>
          </a:solidFill>
          <a:latin typeface="+mn-lt"/>
          <a:ea typeface="+mn-ea"/>
          <a:cs typeface="+mn-cs"/>
        </a:defRPr>
      </a:lvl5pPr>
      <a:lvl6pPr marL="667512" indent="-100584" algn="l" defTabSz="914400" rtl="0" eaLnBrk="1" fontAlgn="ctr" latinLnBrk="0" hangingPunct="1">
        <a:lnSpc>
          <a:spcPct val="101000"/>
        </a:lnSpc>
        <a:spcBef>
          <a:spcPts val="0"/>
        </a:spcBef>
        <a:spcAft>
          <a:spcPts val="1600"/>
        </a:spcAft>
        <a:buFont typeface="Trust Hartford Sans" pitchFamily="50" charset="0"/>
        <a:buChar char="»"/>
        <a:defRPr sz="1200" kern="1200">
          <a:solidFill>
            <a:schemeClr val="tx1"/>
          </a:solidFill>
          <a:latin typeface="+mn-lt"/>
          <a:ea typeface="+mn-ea"/>
          <a:cs typeface="+mn-cs"/>
        </a:defRPr>
      </a:lvl6pPr>
      <a:lvl7pPr marL="868680" indent="-82296" algn="l" defTabSz="914400" rtl="0" eaLnBrk="1" fontAlgn="ctr" latinLnBrk="0" hangingPunct="1">
        <a:lnSpc>
          <a:spcPct val="101000"/>
        </a:lnSpc>
        <a:spcBef>
          <a:spcPts val="0"/>
        </a:spcBef>
        <a:spcAft>
          <a:spcPts val="1600"/>
        </a:spcAft>
        <a:buFont typeface="Arial" panose="020B0604020202020204" pitchFamily="34" charset="0"/>
        <a:buChar char="•"/>
        <a:defRPr sz="1200" kern="1200">
          <a:solidFill>
            <a:schemeClr val="tx1"/>
          </a:solidFill>
          <a:latin typeface="+mn-lt"/>
          <a:ea typeface="+mn-ea"/>
          <a:cs typeface="+mn-cs"/>
        </a:defRPr>
      </a:lvl7pPr>
      <a:lvl8pPr marL="1069848" indent="-100584" algn="l" defTabSz="914400" rtl="0" eaLnBrk="1" fontAlgn="ctr" latinLnBrk="0" hangingPunct="1">
        <a:lnSpc>
          <a:spcPct val="101000"/>
        </a:lnSpc>
        <a:spcBef>
          <a:spcPts val="0"/>
        </a:spcBef>
        <a:spcAft>
          <a:spcPts val="1600"/>
        </a:spcAft>
        <a:buFont typeface="Trust Hartford Sans" pitchFamily="50" charset="0"/>
        <a:buChar char="»"/>
        <a:defRPr sz="1200" kern="1200">
          <a:solidFill>
            <a:schemeClr val="tx1"/>
          </a:solidFill>
          <a:latin typeface="+mn-lt"/>
          <a:ea typeface="+mn-ea"/>
          <a:cs typeface="+mn-cs"/>
        </a:defRPr>
      </a:lvl8pPr>
      <a:lvl9pPr marL="1271016" indent="-82296" algn="l" defTabSz="914400" rtl="0" eaLnBrk="1" fontAlgn="ctr" latinLnBrk="0" hangingPunct="1">
        <a:lnSpc>
          <a:spcPct val="101000"/>
        </a:lnSpc>
        <a:spcBef>
          <a:spcPts val="0"/>
        </a:spcBef>
        <a:spcAft>
          <a:spcPts val="1600"/>
        </a:spcAft>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914400" rtl="0" eaLnBrk="1" fontAlgn="ctr" latinLnBrk="0" hangingPunct="1">
        <a:defRPr sz="1200" kern="1200">
          <a:solidFill>
            <a:schemeClr val="tx1"/>
          </a:solidFill>
          <a:latin typeface="+mn-lt"/>
          <a:ea typeface="+mn-ea"/>
          <a:cs typeface="+mn-cs"/>
        </a:defRPr>
      </a:lvl1pPr>
      <a:lvl2pPr marL="0" algn="l" defTabSz="914400" rtl="0" eaLnBrk="1" fontAlgn="ctr" latinLnBrk="0" hangingPunct="1">
        <a:defRPr sz="1200" kern="1200">
          <a:solidFill>
            <a:schemeClr val="tx1"/>
          </a:solidFill>
          <a:latin typeface="+mn-lt"/>
          <a:ea typeface="+mn-ea"/>
          <a:cs typeface="+mn-cs"/>
        </a:defRPr>
      </a:lvl2pPr>
      <a:lvl3pPr marL="0" algn="l" defTabSz="914400" rtl="0" eaLnBrk="1" fontAlgn="ctr" latinLnBrk="0" hangingPunct="1">
        <a:defRPr sz="1200" kern="1200">
          <a:solidFill>
            <a:schemeClr val="tx1"/>
          </a:solidFill>
          <a:latin typeface="+mn-lt"/>
          <a:ea typeface="+mn-ea"/>
          <a:cs typeface="+mn-cs"/>
        </a:defRPr>
      </a:lvl3pPr>
      <a:lvl4pPr marL="0" algn="l" defTabSz="914400" rtl="0" eaLnBrk="1" fontAlgn="ctr" latinLnBrk="0" hangingPunct="1">
        <a:defRPr sz="1200" kern="1200">
          <a:solidFill>
            <a:schemeClr val="tx1"/>
          </a:solidFill>
          <a:latin typeface="+mn-lt"/>
          <a:ea typeface="+mn-ea"/>
          <a:cs typeface="+mn-cs"/>
        </a:defRPr>
      </a:lvl4pPr>
      <a:lvl5pPr marL="0" algn="l" defTabSz="914400" rtl="0" eaLnBrk="1" fontAlgn="ctr" latinLnBrk="0" hangingPunct="1">
        <a:defRPr sz="1200" kern="1200">
          <a:solidFill>
            <a:schemeClr val="tx1"/>
          </a:solidFill>
          <a:latin typeface="+mn-lt"/>
          <a:ea typeface="+mn-ea"/>
          <a:cs typeface="+mn-cs"/>
        </a:defRPr>
      </a:lvl5pPr>
      <a:lvl6pPr marL="0" algn="l" defTabSz="914400" rtl="0" eaLnBrk="1" fontAlgn="ctr" latinLnBrk="0" hangingPunct="1">
        <a:defRPr sz="1200" kern="1200">
          <a:solidFill>
            <a:schemeClr val="tx1"/>
          </a:solidFill>
          <a:latin typeface="+mn-lt"/>
          <a:ea typeface="+mn-ea"/>
          <a:cs typeface="+mn-cs"/>
        </a:defRPr>
      </a:lvl6pPr>
      <a:lvl7pPr marL="0" algn="l" defTabSz="914400" rtl="0" eaLnBrk="1" fontAlgn="ctr" latinLnBrk="0" hangingPunct="1">
        <a:defRPr sz="1200" kern="1200">
          <a:solidFill>
            <a:schemeClr val="tx1"/>
          </a:solidFill>
          <a:latin typeface="+mn-lt"/>
          <a:ea typeface="+mn-ea"/>
          <a:cs typeface="+mn-cs"/>
        </a:defRPr>
      </a:lvl7pPr>
      <a:lvl8pPr marL="0" algn="l" defTabSz="914400" rtl="0" eaLnBrk="1" fontAlgn="ctr" latinLnBrk="0" hangingPunct="1">
        <a:defRPr sz="1200" kern="1200">
          <a:solidFill>
            <a:schemeClr val="tx1"/>
          </a:solidFill>
          <a:latin typeface="+mn-lt"/>
          <a:ea typeface="+mn-ea"/>
          <a:cs typeface="+mn-cs"/>
        </a:defRPr>
      </a:lvl8pPr>
      <a:lvl9pPr marL="0" algn="l" defTabSz="914400" rtl="0" eaLnBrk="1" fontAlgn="ctr"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60">
          <p15:clr>
            <a:srgbClr val="F26B43"/>
          </p15:clr>
        </p15:guide>
        <p15:guide id="3" pos="3720">
          <p15:clr>
            <a:srgbClr val="F26B43"/>
          </p15:clr>
        </p15:guide>
        <p15:guide id="4" pos="7320">
          <p15:clr>
            <a:srgbClr val="F26B43"/>
          </p15:clr>
        </p15:guide>
        <p15:guide id="5" orient="horz" pos="3840">
          <p15:clr>
            <a:srgbClr val="F26B43"/>
          </p15:clr>
        </p15:guide>
        <p15:guide id="6" orient="horz" pos="798">
          <p15:clr>
            <a:srgbClr val="F26B43"/>
          </p15:clr>
        </p15:guide>
        <p15:guide id="7" pos="39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18/10/relationships/comments" Target="../comments/modernComment_106_C21A3628.xml"/><Relationship Id="rId7" Type="http://schemas.openxmlformats.org/officeDocument/2006/relationships/image" Target="../media/image16.sv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7F69-7900-D319-E046-EA47FA07B47C}"/>
              </a:ext>
            </a:extLst>
          </p:cNvPr>
          <p:cNvSpPr>
            <a:spLocks noGrp="1"/>
          </p:cNvSpPr>
          <p:nvPr>
            <p:ph type="ctrTitle"/>
          </p:nvPr>
        </p:nvSpPr>
        <p:spPr>
          <a:xfrm>
            <a:off x="574673" y="1328600"/>
            <a:ext cx="7950201" cy="3813048"/>
          </a:xfrm>
        </p:spPr>
        <p:txBody>
          <a:bodyPr>
            <a:normAutofit/>
          </a:bodyPr>
          <a:lstStyle/>
          <a:p>
            <a:r>
              <a:rPr lang="en-US" sz="5400" dirty="0"/>
              <a:t>The Hartford </a:t>
            </a:r>
            <a:br>
              <a:rPr lang="en-US" sz="5400" dirty="0"/>
            </a:br>
            <a:r>
              <a:rPr lang="en-US" sz="5400" dirty="0"/>
              <a:t>Adaptive </a:t>
            </a:r>
            <a:r>
              <a:rPr lang="en-US" sz="5400"/>
              <a:t>Sports Comp</a:t>
            </a:r>
            <a:r>
              <a:rPr lang="en-US" sz="5400" dirty="0"/>
              <a:t>. Series</a:t>
            </a:r>
          </a:p>
        </p:txBody>
      </p:sp>
      <p:sp>
        <p:nvSpPr>
          <p:cNvPr id="3" name="Subtitle 2">
            <a:extLst>
              <a:ext uri="{FF2B5EF4-FFF2-40B4-BE49-F238E27FC236}">
                <a16:creationId xmlns:a16="http://schemas.microsoft.com/office/drawing/2014/main" id="{9D1ED89E-3FFD-9CDE-386D-84BAF2F2D120}"/>
              </a:ext>
            </a:extLst>
          </p:cNvPr>
          <p:cNvSpPr>
            <a:spLocks noGrp="1"/>
          </p:cNvSpPr>
          <p:nvPr>
            <p:ph type="subTitle" idx="1"/>
          </p:nvPr>
        </p:nvSpPr>
        <p:spPr/>
        <p:txBody>
          <a:bodyPr>
            <a:normAutofit/>
          </a:bodyPr>
          <a:lstStyle/>
          <a:p>
            <a:r>
              <a:rPr lang="en-US" dirty="0"/>
              <a:t>2026 Message Training</a:t>
            </a:r>
          </a:p>
        </p:txBody>
      </p:sp>
      <p:sp>
        <p:nvSpPr>
          <p:cNvPr id="4" name="Date Placeholder 3">
            <a:extLst>
              <a:ext uri="{FF2B5EF4-FFF2-40B4-BE49-F238E27FC236}">
                <a16:creationId xmlns:a16="http://schemas.microsoft.com/office/drawing/2014/main" id="{EC66A9C3-6553-0038-94F0-EC3BE626946B}"/>
              </a:ext>
            </a:extLst>
          </p:cNvPr>
          <p:cNvSpPr>
            <a:spLocks noGrp="1"/>
          </p:cNvSpPr>
          <p:nvPr>
            <p:ph type="dt" sz="half" idx="10"/>
          </p:nvPr>
        </p:nvSpPr>
        <p:spPr/>
        <p:txBody>
          <a:bodyPr/>
          <a:lstStyle/>
          <a:p>
            <a:r>
              <a:rPr lang="en-US" dirty="0"/>
              <a:t>February 20, 2026</a:t>
            </a:r>
            <a:endParaRPr lang="en-CA" dirty="0"/>
          </a:p>
        </p:txBody>
      </p:sp>
    </p:spTree>
    <p:extLst>
      <p:ext uri="{BB962C8B-B14F-4D97-AF65-F5344CB8AC3E}">
        <p14:creationId xmlns:p14="http://schemas.microsoft.com/office/powerpoint/2010/main" val="2802895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05901-0EB1-50B3-DDB9-C262D275A65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41DF259-D76F-9807-68D2-D9AAF9C60B4C}"/>
              </a:ext>
            </a:extLst>
          </p:cNvPr>
          <p:cNvSpPr>
            <a:spLocks noGrp="1"/>
          </p:cNvSpPr>
          <p:nvPr>
            <p:ph type="sldNum" sz="quarter" idx="12"/>
          </p:nvPr>
        </p:nvSpPr>
        <p:spPr/>
        <p:txBody>
          <a:bodyPr/>
          <a:lstStyle/>
          <a:p>
            <a:fld id="{0B1B59A6-B74A-41AA-9EF6-238F4BE8BA53}" type="slidenum">
              <a:rPr lang="en-CA" smtClean="0"/>
              <a:t>2</a:t>
            </a:fld>
            <a:endParaRPr lang="en-CA" dirty="0"/>
          </a:p>
        </p:txBody>
      </p:sp>
      <p:pic>
        <p:nvPicPr>
          <p:cNvPr id="9" name="Picture 8" descr="A black background with a black square&#10;&#10;Description automatically generated with medium confidence">
            <a:extLst>
              <a:ext uri="{FF2B5EF4-FFF2-40B4-BE49-F238E27FC236}">
                <a16:creationId xmlns:a16="http://schemas.microsoft.com/office/drawing/2014/main" id="{07714034-F977-03D6-BBCD-064344C1082B}"/>
              </a:ext>
            </a:extLst>
          </p:cNvPr>
          <p:cNvPicPr>
            <a:picLocks noChangeAspect="1"/>
          </p:cNvPicPr>
          <p:nvPr/>
        </p:nvPicPr>
        <p:blipFill>
          <a:blip r:embed="rId2" cstate="print">
            <a:alphaModFix amt="10000"/>
            <a:extLst>
              <a:ext uri="{28A0092B-C50C-407E-A947-70E740481C1C}">
                <a14:useLocalDpi xmlns:a14="http://schemas.microsoft.com/office/drawing/2010/main"/>
              </a:ext>
            </a:extLst>
          </a:blip>
          <a:stretch>
            <a:fillRect/>
          </a:stretch>
        </p:blipFill>
        <p:spPr>
          <a:xfrm>
            <a:off x="6060976" y="1769268"/>
            <a:ext cx="5556659" cy="5088731"/>
          </a:xfrm>
          <a:prstGeom prst="rect">
            <a:avLst/>
          </a:prstGeom>
        </p:spPr>
      </p:pic>
      <p:sp>
        <p:nvSpPr>
          <p:cNvPr id="6" name="Title 5">
            <a:extLst>
              <a:ext uri="{FF2B5EF4-FFF2-40B4-BE49-F238E27FC236}">
                <a16:creationId xmlns:a16="http://schemas.microsoft.com/office/drawing/2014/main" id="{14FE5FBD-DA79-8AC3-CB11-E032819D2BCC}"/>
              </a:ext>
            </a:extLst>
          </p:cNvPr>
          <p:cNvSpPr>
            <a:spLocks noGrp="1"/>
          </p:cNvSpPr>
          <p:nvPr>
            <p:ph type="title"/>
          </p:nvPr>
        </p:nvSpPr>
        <p:spPr/>
        <p:txBody>
          <a:bodyPr/>
          <a:lstStyle/>
          <a:p>
            <a:r>
              <a:rPr lang="en-US" dirty="0"/>
              <a:t>Agenda</a:t>
            </a:r>
          </a:p>
        </p:txBody>
      </p:sp>
      <p:sp>
        <p:nvSpPr>
          <p:cNvPr id="3" name="TextBox 2">
            <a:extLst>
              <a:ext uri="{FF2B5EF4-FFF2-40B4-BE49-F238E27FC236}">
                <a16:creationId xmlns:a16="http://schemas.microsoft.com/office/drawing/2014/main" id="{D6282FC1-C1B5-8ADE-8F55-5AB0D9B1F6D9}"/>
              </a:ext>
            </a:extLst>
          </p:cNvPr>
          <p:cNvSpPr txBox="1"/>
          <p:nvPr/>
        </p:nvSpPr>
        <p:spPr>
          <a:xfrm>
            <a:off x="370003" y="1061461"/>
            <a:ext cx="6094428" cy="2267287"/>
          </a:xfrm>
          <a:prstGeom prst="rect">
            <a:avLst/>
          </a:prstGeom>
          <a:noFill/>
        </p:spPr>
        <p:txBody>
          <a:bodyPr wrap="square">
            <a:spAutoFit/>
          </a:bodyPr>
          <a:lstStyle/>
          <a:p>
            <a:pPr marL="285750" indent="-285750">
              <a:spcAft>
                <a:spcPts val="800"/>
              </a:spcAft>
              <a:buFont typeface="Arial" panose="020B0604020202020204" pitchFamily="34" charset="0"/>
              <a:buChar char="•"/>
            </a:pPr>
            <a:r>
              <a:rPr lang="en-US" b="1" dirty="0"/>
              <a:t>Welcome and introductions </a:t>
            </a:r>
          </a:p>
          <a:p>
            <a:pPr marL="285750" indent="-285750">
              <a:spcAft>
                <a:spcPts val="800"/>
              </a:spcAft>
              <a:buFont typeface="Arial" panose="020B0604020202020204" pitchFamily="34" charset="0"/>
              <a:buChar char="•"/>
            </a:pPr>
            <a:r>
              <a:rPr lang="en-US" b="1" dirty="0"/>
              <a:t>The Hartford’s Key Messages and Facts</a:t>
            </a:r>
          </a:p>
          <a:p>
            <a:pPr marL="285750" indent="-285750">
              <a:spcAft>
                <a:spcPts val="800"/>
              </a:spcAft>
              <a:buFont typeface="Arial" panose="020B0604020202020204" pitchFamily="34" charset="0"/>
              <a:buChar char="•"/>
            </a:pPr>
            <a:r>
              <a:rPr lang="en-US" b="1" dirty="0"/>
              <a:t>Our Ask of You</a:t>
            </a:r>
          </a:p>
          <a:p>
            <a:pPr marL="285750" indent="-285750">
              <a:spcAft>
                <a:spcPts val="800"/>
              </a:spcAft>
              <a:buFont typeface="Arial" panose="020B0604020202020204" pitchFamily="34" charset="0"/>
              <a:buChar char="•"/>
            </a:pPr>
            <a:r>
              <a:rPr lang="en-US" b="1" dirty="0"/>
              <a:t>Media Strategy </a:t>
            </a:r>
          </a:p>
          <a:p>
            <a:pPr marL="285750" indent="-285750">
              <a:spcAft>
                <a:spcPts val="800"/>
              </a:spcAft>
              <a:buFont typeface="Arial" panose="020B0604020202020204" pitchFamily="34" charset="0"/>
              <a:buChar char="•"/>
            </a:pPr>
            <a:r>
              <a:rPr lang="en-US" b="1" dirty="0"/>
              <a:t>Q&amp;A</a:t>
            </a:r>
          </a:p>
          <a:p>
            <a:pPr marL="285750" indent="-285750">
              <a:spcAft>
                <a:spcPts val="800"/>
              </a:spcAft>
              <a:buFont typeface="Arial" panose="020B0604020202020204" pitchFamily="34" charset="0"/>
              <a:buChar char="•"/>
            </a:pPr>
            <a:r>
              <a:rPr lang="en-US" b="1" dirty="0"/>
              <a:t>Next steps and action items</a:t>
            </a:r>
          </a:p>
        </p:txBody>
      </p:sp>
    </p:spTree>
    <p:extLst>
      <p:ext uri="{BB962C8B-B14F-4D97-AF65-F5344CB8AC3E}">
        <p14:creationId xmlns:p14="http://schemas.microsoft.com/office/powerpoint/2010/main" val="3665276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7CA087-A43E-9FB8-7ADF-E050319F0A55}"/>
              </a:ext>
            </a:extLst>
          </p:cNvPr>
          <p:cNvSpPr>
            <a:spLocks noGrp="1"/>
          </p:cNvSpPr>
          <p:nvPr>
            <p:ph type="title"/>
          </p:nvPr>
        </p:nvSpPr>
        <p:spPr/>
        <p:txBody>
          <a:bodyPr/>
          <a:lstStyle/>
          <a:p>
            <a:r>
              <a:rPr lang="en-US" dirty="0"/>
              <a:t>Key Messages</a:t>
            </a:r>
          </a:p>
        </p:txBody>
      </p:sp>
      <p:sp>
        <p:nvSpPr>
          <p:cNvPr id="5" name="Text Placeholder 4">
            <a:extLst>
              <a:ext uri="{FF2B5EF4-FFF2-40B4-BE49-F238E27FC236}">
                <a16:creationId xmlns:a16="http://schemas.microsoft.com/office/drawing/2014/main" id="{58CC390D-5552-6BE6-FF3E-D94716BB8078}"/>
              </a:ext>
            </a:extLst>
          </p:cNvPr>
          <p:cNvSpPr>
            <a:spLocks noGrp="1"/>
          </p:cNvSpPr>
          <p:nvPr>
            <p:ph type="body" sz="half" idx="1"/>
          </p:nvPr>
        </p:nvSpPr>
        <p:spPr/>
        <p:txBody>
          <a:bodyPr>
            <a:normAutofit/>
          </a:bodyPr>
          <a:lstStyle/>
          <a:p>
            <a:endParaRPr lang="en-US" b="0">
              <a:solidFill>
                <a:schemeClr val="accent1"/>
              </a:solidFill>
            </a:endParaRPr>
          </a:p>
          <a:p>
            <a:r>
              <a:rPr lang="en-US" b="0">
                <a:solidFill>
                  <a:schemeClr val="tx1"/>
                </a:solidFill>
              </a:rPr>
              <a:t>As a leading disability insurer and advocate for the adaptive sports movement </a:t>
            </a:r>
            <a:r>
              <a:rPr lang="en-US" b="0">
                <a:solidFill>
                  <a:srgbClr val="FE3082"/>
                </a:solidFill>
              </a:rPr>
              <a:t>for more than 30 years, </a:t>
            </a:r>
            <a:r>
              <a:rPr lang="en-US" b="0">
                <a:solidFill>
                  <a:schemeClr val="tx1"/>
                </a:solidFill>
              </a:rPr>
              <a:t>we’ve seen firsthand the transformative power of sport and how it helps people to regain independence after an illness or injury. </a:t>
            </a:r>
            <a:endParaRPr lang="en-US">
              <a:solidFill>
                <a:schemeClr val="tx1"/>
              </a:solidFill>
            </a:endParaRPr>
          </a:p>
        </p:txBody>
      </p:sp>
      <p:sp>
        <p:nvSpPr>
          <p:cNvPr id="6" name="Text Placeholder 5">
            <a:extLst>
              <a:ext uri="{FF2B5EF4-FFF2-40B4-BE49-F238E27FC236}">
                <a16:creationId xmlns:a16="http://schemas.microsoft.com/office/drawing/2014/main" id="{160BFFB7-5A2F-20F6-B65B-342F0751F95F}"/>
              </a:ext>
            </a:extLst>
          </p:cNvPr>
          <p:cNvSpPr>
            <a:spLocks noGrp="1"/>
          </p:cNvSpPr>
          <p:nvPr>
            <p:ph type="body" sz="half" idx="2"/>
          </p:nvPr>
        </p:nvSpPr>
        <p:spPr/>
        <p:txBody>
          <a:bodyPr>
            <a:normAutofit/>
          </a:bodyPr>
          <a:lstStyle/>
          <a:p>
            <a:endParaRPr lang="en-US" b="0"/>
          </a:p>
          <a:p>
            <a:r>
              <a:rPr lang="en-US" b="0">
                <a:solidFill>
                  <a:schemeClr val="tx1"/>
                </a:solidFill>
              </a:rPr>
              <a:t>The cost of adaptive equipment is often a barrier to people’s participation in sports. Adaptive athletes </a:t>
            </a:r>
            <a:r>
              <a:rPr lang="en-US" b="0">
                <a:solidFill>
                  <a:schemeClr val="accent2"/>
                </a:solidFill>
              </a:rPr>
              <a:t>pay approximately 16 times more </a:t>
            </a:r>
            <a:r>
              <a:rPr lang="en-US" b="0">
                <a:solidFill>
                  <a:schemeClr val="tx1"/>
                </a:solidFill>
              </a:rPr>
              <a:t>for equipment than non-adaptive athletes. </a:t>
            </a:r>
            <a:endParaRPr lang="en-US">
              <a:solidFill>
                <a:schemeClr val="tx1"/>
              </a:solidFill>
            </a:endParaRPr>
          </a:p>
        </p:txBody>
      </p:sp>
      <p:sp>
        <p:nvSpPr>
          <p:cNvPr id="7" name="Text Placeholder 6">
            <a:extLst>
              <a:ext uri="{FF2B5EF4-FFF2-40B4-BE49-F238E27FC236}">
                <a16:creationId xmlns:a16="http://schemas.microsoft.com/office/drawing/2014/main" id="{9A49FC91-F3EF-FFE6-E9D5-EFBE18348B0B}"/>
              </a:ext>
            </a:extLst>
          </p:cNvPr>
          <p:cNvSpPr>
            <a:spLocks noGrp="1"/>
          </p:cNvSpPr>
          <p:nvPr>
            <p:ph type="body" sz="half" idx="13"/>
          </p:nvPr>
        </p:nvSpPr>
        <p:spPr/>
        <p:txBody>
          <a:bodyPr vert="horz" lIns="237744" tIns="219456" rIns="219456" bIns="219456" rtlCol="0" anchor="t">
            <a:normAutofit lnSpcReduction="10000"/>
          </a:bodyPr>
          <a:lstStyle/>
          <a:p>
            <a:pPr>
              <a:lnSpc>
                <a:spcPct val="100000"/>
              </a:lnSpc>
            </a:pPr>
            <a:endParaRPr lang="en-US" b="0" dirty="0">
              <a:solidFill>
                <a:schemeClr val="accent1"/>
              </a:solidFill>
            </a:endParaRPr>
          </a:p>
          <a:p>
            <a:pPr>
              <a:lnSpc>
                <a:spcPct val="100000"/>
              </a:lnSpc>
            </a:pPr>
            <a:r>
              <a:rPr lang="en-US" b="0" dirty="0">
                <a:solidFill>
                  <a:schemeClr val="tx1"/>
                </a:solidFill>
              </a:rPr>
              <a:t>The Hartford is on a mission to </a:t>
            </a:r>
            <a:r>
              <a:rPr lang="en-US" b="0" dirty="0">
                <a:solidFill>
                  <a:srgbClr val="FE3082"/>
                </a:solidFill>
              </a:rPr>
              <a:t>make adaptive sports and equipment more accessible </a:t>
            </a:r>
            <a:r>
              <a:rPr lang="en-US" b="0" dirty="0">
                <a:solidFill>
                  <a:schemeClr val="tx1"/>
                </a:solidFill>
              </a:rPr>
              <a:t>to youth and adults with disabilities. </a:t>
            </a:r>
          </a:p>
          <a:p>
            <a:pPr>
              <a:lnSpc>
                <a:spcPct val="100000"/>
              </a:lnSpc>
            </a:pPr>
            <a:r>
              <a:rPr lang="en-US" b="0" dirty="0">
                <a:solidFill>
                  <a:schemeClr val="tx1"/>
                </a:solidFill>
              </a:rPr>
              <a:t>Over the past </a:t>
            </a:r>
            <a:r>
              <a:rPr lang="en-US" dirty="0">
                <a:solidFill>
                  <a:schemeClr val="tx1"/>
                </a:solidFill>
              </a:rPr>
              <a:t>seven years</a:t>
            </a:r>
            <a:r>
              <a:rPr lang="en-US" b="0" dirty="0">
                <a:solidFill>
                  <a:schemeClr val="tx1"/>
                </a:solidFill>
              </a:rPr>
              <a:t>, The Hartford has</a:t>
            </a:r>
            <a:r>
              <a:rPr lang="en-US" b="0" dirty="0">
                <a:solidFill>
                  <a:schemeClr val="accent1"/>
                </a:solidFill>
              </a:rPr>
              <a:t> </a:t>
            </a:r>
            <a:r>
              <a:rPr lang="en-US" b="0" dirty="0">
                <a:solidFill>
                  <a:srgbClr val="FE3082"/>
                </a:solidFill>
              </a:rPr>
              <a:t>gifted more than 8,500 pieces </a:t>
            </a:r>
            <a:r>
              <a:rPr lang="en-US" b="0" dirty="0">
                <a:solidFill>
                  <a:schemeClr val="tx1"/>
                </a:solidFill>
              </a:rPr>
              <a:t>of adaptive sports equipment across more than </a:t>
            </a:r>
            <a:r>
              <a:rPr lang="en-US" b="0" dirty="0">
                <a:solidFill>
                  <a:srgbClr val="FE3082"/>
                </a:solidFill>
              </a:rPr>
              <a:t>100 communities</a:t>
            </a:r>
            <a:r>
              <a:rPr lang="en-US" b="0" dirty="0">
                <a:solidFill>
                  <a:schemeClr val="accent1"/>
                </a:solidFill>
              </a:rPr>
              <a:t>, </a:t>
            </a:r>
            <a:r>
              <a:rPr lang="en-US" b="0" dirty="0">
                <a:solidFill>
                  <a:schemeClr val="tx1"/>
                </a:solidFill>
              </a:rPr>
              <a:t>impacting the lives of more than </a:t>
            </a:r>
            <a:r>
              <a:rPr lang="en-US" b="0" dirty="0">
                <a:solidFill>
                  <a:srgbClr val="FE3082"/>
                </a:solidFill>
              </a:rPr>
              <a:t>100,000 people</a:t>
            </a:r>
            <a:r>
              <a:rPr lang="en-US" b="0" dirty="0">
                <a:solidFill>
                  <a:schemeClr val="accent1"/>
                </a:solidFill>
              </a:rPr>
              <a:t>.</a:t>
            </a:r>
          </a:p>
          <a:p>
            <a:endParaRPr lang="en-US" dirty="0"/>
          </a:p>
        </p:txBody>
      </p:sp>
      <p:sp>
        <p:nvSpPr>
          <p:cNvPr id="3" name="Slide Number Placeholder 2">
            <a:extLst>
              <a:ext uri="{FF2B5EF4-FFF2-40B4-BE49-F238E27FC236}">
                <a16:creationId xmlns:a16="http://schemas.microsoft.com/office/drawing/2014/main" id="{9CD6F586-E098-9B81-E876-EA76EBEDC7FE}"/>
              </a:ext>
            </a:extLst>
          </p:cNvPr>
          <p:cNvSpPr>
            <a:spLocks noGrp="1"/>
          </p:cNvSpPr>
          <p:nvPr>
            <p:ph type="sldNum" sz="quarter" idx="12"/>
          </p:nvPr>
        </p:nvSpPr>
        <p:spPr/>
        <p:txBody>
          <a:bodyPr/>
          <a:lstStyle/>
          <a:p>
            <a:fld id="{0B1B59A6-B74A-41AA-9EF6-238F4BE8BA53}" type="slidenum">
              <a:rPr lang="en-CA" smtClean="0"/>
              <a:t>3</a:t>
            </a:fld>
            <a:endParaRPr lang="en-CA"/>
          </a:p>
        </p:txBody>
      </p:sp>
      <p:sp>
        <p:nvSpPr>
          <p:cNvPr id="8" name="TextBox 7">
            <a:extLst>
              <a:ext uri="{FF2B5EF4-FFF2-40B4-BE49-F238E27FC236}">
                <a16:creationId xmlns:a16="http://schemas.microsoft.com/office/drawing/2014/main" id="{EC901B0B-68C4-B253-EDA4-45440B89F0D0}"/>
              </a:ext>
            </a:extLst>
          </p:cNvPr>
          <p:cNvSpPr txBox="1"/>
          <p:nvPr/>
        </p:nvSpPr>
        <p:spPr>
          <a:xfrm>
            <a:off x="0" y="60059"/>
            <a:ext cx="4398380" cy="246221"/>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rust Hartford Sans"/>
                <a:ea typeface="+mn-ea"/>
                <a:cs typeface="+mn-cs"/>
              </a:rPr>
              <a:t>3A. Community Relations 2026 Plan - Human Achievement: Adaptive Sports</a:t>
            </a:r>
          </a:p>
        </p:txBody>
      </p:sp>
    </p:spTree>
    <p:extLst>
      <p:ext uri="{BB962C8B-B14F-4D97-AF65-F5344CB8AC3E}">
        <p14:creationId xmlns:p14="http://schemas.microsoft.com/office/powerpoint/2010/main" val="300402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45537-9271-E3CE-DE29-945277C75452}"/>
              </a:ext>
            </a:extLst>
          </p:cNvPr>
          <p:cNvSpPr>
            <a:spLocks noGrp="1"/>
          </p:cNvSpPr>
          <p:nvPr>
            <p:ph type="title"/>
          </p:nvPr>
        </p:nvSpPr>
        <p:spPr>
          <a:xfrm>
            <a:off x="574364" y="276599"/>
            <a:ext cx="6827256" cy="875635"/>
          </a:xfrm>
        </p:spPr>
        <p:txBody>
          <a:bodyPr/>
          <a:lstStyle/>
          <a:p>
            <a:r>
              <a:rPr lang="en-US" dirty="0"/>
              <a:t>Assets to Leverage: Adaptive Sports</a:t>
            </a:r>
          </a:p>
        </p:txBody>
      </p:sp>
      <p:sp>
        <p:nvSpPr>
          <p:cNvPr id="3" name="Text Placeholder 2">
            <a:extLst>
              <a:ext uri="{FF2B5EF4-FFF2-40B4-BE49-F238E27FC236}">
                <a16:creationId xmlns:a16="http://schemas.microsoft.com/office/drawing/2014/main" id="{B431B96F-8F97-7C49-3C8F-BAADB5472BD3}"/>
              </a:ext>
            </a:extLst>
          </p:cNvPr>
          <p:cNvSpPr>
            <a:spLocks noGrp="1"/>
          </p:cNvSpPr>
          <p:nvPr>
            <p:ph type="body" sz="half" idx="1"/>
          </p:nvPr>
        </p:nvSpPr>
        <p:spPr>
          <a:xfrm>
            <a:off x="373193" y="1059886"/>
            <a:ext cx="4855464" cy="2220432"/>
          </a:xfrm>
        </p:spPr>
        <p:txBody>
          <a:bodyPr vert="horz" lIns="237744" tIns="219456" rIns="219456" bIns="219456" rtlCol="0" anchor="t">
            <a:noAutofit/>
          </a:bodyPr>
          <a:lstStyle/>
          <a:p>
            <a:pPr>
              <a:lnSpc>
                <a:spcPct val="100000"/>
              </a:lnSpc>
            </a:pPr>
            <a:r>
              <a:rPr lang="en-US" sz="1050" b="0" dirty="0"/>
              <a:t>I am thrilled to be here today on behalf of The Hartford – a company that has been an advocate for the adaptive sports movement for </a:t>
            </a:r>
            <a:r>
              <a:rPr lang="en-US" sz="1050" b="0" dirty="0">
                <a:solidFill>
                  <a:schemeClr val="accent2"/>
                </a:solidFill>
              </a:rPr>
              <a:t>more than 30 years.</a:t>
            </a:r>
            <a:r>
              <a:rPr lang="en-US" sz="1050" b="0" dirty="0"/>
              <a:t> </a:t>
            </a:r>
            <a:endParaRPr lang="en-US" sz="1050" dirty="0"/>
          </a:p>
          <a:p>
            <a:pPr>
              <a:lnSpc>
                <a:spcPct val="100000"/>
              </a:lnSpc>
            </a:pPr>
            <a:r>
              <a:rPr lang="en-US" sz="1050" b="0" dirty="0"/>
              <a:t>I personally understand how important it is to have the right equipment to participate in sports and live an active life.</a:t>
            </a:r>
          </a:p>
          <a:p>
            <a:pPr>
              <a:lnSpc>
                <a:spcPct val="100000"/>
              </a:lnSpc>
            </a:pPr>
            <a:r>
              <a:rPr lang="en-US" sz="1050" b="0" dirty="0"/>
              <a:t>Adaptive athletes </a:t>
            </a:r>
            <a:r>
              <a:rPr lang="en-US" sz="1050" b="0" dirty="0">
                <a:solidFill>
                  <a:schemeClr val="accent2"/>
                </a:solidFill>
              </a:rPr>
              <a:t>pay approximately 16 times more</a:t>
            </a:r>
            <a:r>
              <a:rPr lang="en-US" sz="1050" b="0" dirty="0"/>
              <a:t> for equipment than non- adaptive athletes and that is why I am proud to partner with The Hartford to surprise athletes with custom- fit equipment.</a:t>
            </a:r>
          </a:p>
        </p:txBody>
      </p:sp>
      <p:sp>
        <p:nvSpPr>
          <p:cNvPr id="5" name="Text Placeholder 4">
            <a:extLst>
              <a:ext uri="{FF2B5EF4-FFF2-40B4-BE49-F238E27FC236}">
                <a16:creationId xmlns:a16="http://schemas.microsoft.com/office/drawing/2014/main" id="{0C22D7EF-306F-2F72-DD20-CAD8D5112CFE}"/>
              </a:ext>
            </a:extLst>
          </p:cNvPr>
          <p:cNvSpPr>
            <a:spLocks noGrp="1"/>
          </p:cNvSpPr>
          <p:nvPr>
            <p:ph type="body" sz="half" idx="13"/>
          </p:nvPr>
        </p:nvSpPr>
        <p:spPr>
          <a:xfrm>
            <a:off x="371977" y="3680800"/>
            <a:ext cx="4855465" cy="2809664"/>
          </a:xfrm>
        </p:spPr>
        <p:txBody>
          <a:bodyPr vert="horz" lIns="237744" tIns="219456" rIns="219456" bIns="219456" rtlCol="0" anchor="t">
            <a:noAutofit/>
          </a:bodyPr>
          <a:lstStyle/>
          <a:p>
            <a:pPr>
              <a:lnSpc>
                <a:spcPct val="100000"/>
              </a:lnSpc>
            </a:pPr>
            <a:r>
              <a:rPr lang="en-US" sz="1050" b="0" dirty="0"/>
              <a:t>The Hartford is on a mission to make adaptive sports and equipment more accessible and has been supporting the adaptive sports movement for more than 30 years. </a:t>
            </a:r>
            <a:endParaRPr lang="en-US" sz="1050" dirty="0"/>
          </a:p>
          <a:p>
            <a:pPr>
              <a:lnSpc>
                <a:spcPct val="100000"/>
              </a:lnSpc>
            </a:pPr>
            <a:r>
              <a:rPr lang="en-US" sz="1050" b="0" dirty="0"/>
              <a:t>The cost of adaptive equipment is often a barrier to people’s participation in sports. Adaptive athletes </a:t>
            </a:r>
            <a:r>
              <a:rPr lang="en-US" sz="1050" b="0" dirty="0">
                <a:solidFill>
                  <a:schemeClr val="accent2"/>
                </a:solidFill>
              </a:rPr>
              <a:t>pay approximately 16 times more </a:t>
            </a:r>
            <a:r>
              <a:rPr lang="en-US" sz="1050" b="0" dirty="0"/>
              <a:t>for equipment than non-adaptive athletes. Over the past </a:t>
            </a:r>
            <a:r>
              <a:rPr lang="en-US" sz="1050" b="0" dirty="0">
                <a:solidFill>
                  <a:schemeClr val="accent2"/>
                </a:solidFill>
              </a:rPr>
              <a:t>seven years</a:t>
            </a:r>
            <a:r>
              <a:rPr lang="en-US" sz="1050" b="0" dirty="0"/>
              <a:t>. The Hartford has gifted more than </a:t>
            </a:r>
            <a:r>
              <a:rPr lang="en-US" sz="1050" b="0" dirty="0">
                <a:solidFill>
                  <a:schemeClr val="accent2"/>
                </a:solidFill>
              </a:rPr>
              <a:t>100,000 pieces</a:t>
            </a:r>
            <a:r>
              <a:rPr lang="en-US" sz="1050" b="0" dirty="0"/>
              <a:t> of adaptive sports equipment. </a:t>
            </a:r>
          </a:p>
          <a:p>
            <a:pPr>
              <a:lnSpc>
                <a:spcPct val="100000"/>
              </a:lnSpc>
            </a:pPr>
            <a:r>
              <a:rPr lang="en-US" sz="1050" b="0" dirty="0"/>
              <a:t>In partnership with Move United we create opportunities for  thousands of adaptive athletes to participate in sports and sanctioned competitions annually through The Hartford Adaptive Sports Competition Series, The Hartford Ski Spectacular., and events at local adaptive sports clubs.</a:t>
            </a:r>
          </a:p>
        </p:txBody>
      </p:sp>
      <p:sp>
        <p:nvSpPr>
          <p:cNvPr id="6" name="Slide Number Placeholder 5">
            <a:extLst>
              <a:ext uri="{FF2B5EF4-FFF2-40B4-BE49-F238E27FC236}">
                <a16:creationId xmlns:a16="http://schemas.microsoft.com/office/drawing/2014/main" id="{E94C3351-4B5C-B4B0-0A07-F908A58B48D6}"/>
              </a:ext>
            </a:extLst>
          </p:cNvPr>
          <p:cNvSpPr>
            <a:spLocks noGrp="1"/>
          </p:cNvSpPr>
          <p:nvPr>
            <p:ph type="sldNum" sz="quarter" idx="12"/>
          </p:nvPr>
        </p:nvSpPr>
        <p:spPr/>
        <p:txBody>
          <a:bodyPr/>
          <a:lstStyle/>
          <a:p>
            <a:fld id="{0B1B59A6-B74A-41AA-9EF6-238F4BE8BA53}" type="slidenum">
              <a:rPr lang="en-CA" smtClean="0"/>
              <a:t>4</a:t>
            </a:fld>
            <a:endParaRPr lang="en-CA" dirty="0"/>
          </a:p>
        </p:txBody>
      </p:sp>
      <p:sp>
        <p:nvSpPr>
          <p:cNvPr id="7" name="TextBox 6">
            <a:extLst>
              <a:ext uri="{FF2B5EF4-FFF2-40B4-BE49-F238E27FC236}">
                <a16:creationId xmlns:a16="http://schemas.microsoft.com/office/drawing/2014/main" id="{F7A31EC5-350F-EE5C-40DA-FEC9A991538E}"/>
              </a:ext>
            </a:extLst>
          </p:cNvPr>
          <p:cNvSpPr txBox="1"/>
          <p:nvPr/>
        </p:nvSpPr>
        <p:spPr>
          <a:xfrm>
            <a:off x="5829635" y="1042572"/>
            <a:ext cx="5951528" cy="5001369"/>
          </a:xfrm>
          <a:prstGeom prst="rect">
            <a:avLst/>
          </a:prstGeom>
          <a:noFill/>
          <a:ln>
            <a:noFill/>
          </a:ln>
        </p:spPr>
        <p:txBody>
          <a:bodyPr wrap="square" lIns="91440" tIns="45720" rIns="91440" bIns="45720" rtlCol="0" anchor="t">
            <a:spAutoFit/>
          </a:bodyPr>
          <a:lstStyle/>
          <a:p>
            <a:endParaRPr lang="en-US" sz="1100" b="1" dirty="0"/>
          </a:p>
          <a:p>
            <a:pPr marL="171450" indent="-171450">
              <a:buFont typeface="Wingdings" panose="05000000000000000000" pitchFamily="2" charset="2"/>
              <a:buChar char="§"/>
            </a:pPr>
            <a:r>
              <a:rPr lang="en-US" sz="1100" dirty="0"/>
              <a:t>The Hartford has been an advocate for the adaptive sports movement and sponsor of athletes with disabilities for </a:t>
            </a:r>
            <a:r>
              <a:rPr lang="en-US" sz="1100" dirty="0">
                <a:solidFill>
                  <a:schemeClr val="accent2"/>
                </a:solidFill>
              </a:rPr>
              <a:t>more than 30 years</a:t>
            </a:r>
            <a:r>
              <a:rPr lang="en-US" sz="1100" dirty="0"/>
              <a:t>. </a:t>
            </a:r>
          </a:p>
          <a:p>
            <a:pPr marL="171450" indent="-171450">
              <a:buFont typeface="Wingdings" panose="05000000000000000000" pitchFamily="2" charset="2"/>
              <a:buChar char="§"/>
            </a:pPr>
            <a:endParaRPr lang="en-US" sz="1100" dirty="0"/>
          </a:p>
          <a:p>
            <a:pPr marL="171450" indent="-171450">
              <a:buFont typeface="Wingdings" panose="05000000000000000000" pitchFamily="2" charset="2"/>
              <a:buChar char="§"/>
            </a:pPr>
            <a:r>
              <a:rPr lang="en-US" sz="1100" dirty="0"/>
              <a:t>As a</a:t>
            </a:r>
            <a:r>
              <a:rPr lang="en-US" sz="1100" dirty="0">
                <a:solidFill>
                  <a:schemeClr val="accent2"/>
                </a:solidFill>
              </a:rPr>
              <a:t> leading disability insurer,</a:t>
            </a:r>
            <a:r>
              <a:rPr lang="en-US" sz="1100" dirty="0"/>
              <a:t> the company has a long-held belief that sports are an important part of physical rehabilitation following a disabling illness or injury.</a:t>
            </a:r>
          </a:p>
          <a:p>
            <a:pPr marL="171450" indent="-171450">
              <a:buFont typeface="Wingdings" panose="05000000000000000000" pitchFamily="2" charset="2"/>
              <a:buChar char="§"/>
            </a:pPr>
            <a:endParaRPr lang="en-US" sz="1100" dirty="0"/>
          </a:p>
          <a:p>
            <a:pPr marL="171450" indent="-171450">
              <a:buFont typeface="Wingdings" panose="05000000000000000000" pitchFamily="2" charset="2"/>
              <a:buChar char="§"/>
            </a:pPr>
            <a:r>
              <a:rPr lang="en-US" sz="1100" dirty="0"/>
              <a:t>The company created its adaptive sports program to make adaptive sports and equipment more accessible to youth and adults with disabilities. </a:t>
            </a:r>
          </a:p>
          <a:p>
            <a:pPr marL="171450" indent="-171450">
              <a:buFont typeface="Wingdings" panose="05000000000000000000" pitchFamily="2" charset="2"/>
              <a:buChar char="§"/>
            </a:pPr>
            <a:endParaRPr lang="en-US" sz="1100" dirty="0"/>
          </a:p>
          <a:p>
            <a:pPr marL="171450" indent="-171450">
              <a:buFont typeface="Wingdings" panose="05000000000000000000" pitchFamily="2" charset="2"/>
              <a:buChar char="§"/>
            </a:pPr>
            <a:r>
              <a:rPr lang="en-US" sz="1100" dirty="0"/>
              <a:t>Over the past </a:t>
            </a:r>
            <a:r>
              <a:rPr lang="en-US" sz="1100" dirty="0">
                <a:solidFill>
                  <a:schemeClr val="accent2"/>
                </a:solidFill>
              </a:rPr>
              <a:t>seven years </a:t>
            </a:r>
            <a:r>
              <a:rPr lang="en-US" sz="1100" dirty="0"/>
              <a:t>the program has </a:t>
            </a:r>
            <a:r>
              <a:rPr lang="en-US" sz="1100" dirty="0">
                <a:solidFill>
                  <a:schemeClr val="accent2"/>
                </a:solidFill>
              </a:rPr>
              <a:t>impacted the lives of more than 100,000 people </a:t>
            </a:r>
            <a:r>
              <a:rPr lang="en-US" sz="1100" dirty="0"/>
              <a:t>and </a:t>
            </a:r>
            <a:r>
              <a:rPr lang="en-US" sz="1100" dirty="0">
                <a:solidFill>
                  <a:schemeClr val="accent2"/>
                </a:solidFill>
              </a:rPr>
              <a:t>donated more than</a:t>
            </a:r>
            <a:r>
              <a:rPr lang="en-US" sz="1100" dirty="0"/>
              <a:t> </a:t>
            </a:r>
            <a:r>
              <a:rPr lang="en-US" sz="1100" dirty="0">
                <a:solidFill>
                  <a:schemeClr val="accent2"/>
                </a:solidFill>
              </a:rPr>
              <a:t>8,500 pieces </a:t>
            </a:r>
            <a:r>
              <a:rPr lang="en-US" sz="1100" dirty="0"/>
              <a:t>of adaptive sports equipment in </a:t>
            </a:r>
            <a:r>
              <a:rPr lang="en-US" sz="1100" dirty="0">
                <a:solidFill>
                  <a:schemeClr val="accent2"/>
                </a:solidFill>
              </a:rPr>
              <a:t>100+ communities </a:t>
            </a:r>
            <a:r>
              <a:rPr lang="en-US" sz="1100" dirty="0"/>
              <a:t>across the country. </a:t>
            </a:r>
          </a:p>
          <a:p>
            <a:endParaRPr lang="en-US" sz="1100" dirty="0"/>
          </a:p>
          <a:p>
            <a:pPr marL="171450" indent="-171450">
              <a:buFont typeface="Wingdings" panose="05000000000000000000" pitchFamily="2" charset="2"/>
              <a:buChar char="§"/>
            </a:pPr>
            <a:r>
              <a:rPr lang="en-US" sz="1100" dirty="0"/>
              <a:t>Our World Champion Team Hartford para-athletes are helping us raise awareness about equity in sports. </a:t>
            </a:r>
          </a:p>
          <a:p>
            <a:pPr marL="171450" indent="-171450">
              <a:buFont typeface="Wingdings" panose="05000000000000000000" pitchFamily="2" charset="2"/>
              <a:buChar char="§"/>
            </a:pPr>
            <a:endParaRPr lang="en-US" sz="1100" dirty="0"/>
          </a:p>
          <a:p>
            <a:pPr marL="171450" indent="-171450">
              <a:buFont typeface="Wingdings" panose="05000000000000000000" pitchFamily="2" charset="2"/>
              <a:buChar char="§"/>
            </a:pPr>
            <a:r>
              <a:rPr lang="en-US" sz="1100" dirty="0"/>
              <a:t>Our Team Hartford para-athletes also helps us surprise athletes at each competition event, and many of our local sports club donations, with custom-fit adaptive sports equipment. They announce our Human Achievement award winners and use their own personal social platforms to help inspire the next generation of athletes.</a:t>
            </a:r>
          </a:p>
          <a:p>
            <a:pPr marL="171450" indent="-171450">
              <a:buFont typeface="Wingdings" panose="05000000000000000000" pitchFamily="2" charset="2"/>
              <a:buChar char="§"/>
            </a:pPr>
            <a:endParaRPr lang="en-US" sz="1100" dirty="0"/>
          </a:p>
          <a:p>
            <a:pPr marL="171450" indent="-171450">
              <a:buFont typeface="Wingdings" panose="05000000000000000000" pitchFamily="2" charset="2"/>
              <a:buChar char="§"/>
            </a:pPr>
            <a:r>
              <a:rPr lang="en-US" sz="1100" dirty="0"/>
              <a:t>ABOUT THE HARTFORD ADAPTIVE SPORTS COMP SERIES: The Hartford Competition Series features five premier sanctioned events across the country and includes surprise custom equipment donations, the Human Achievement award and meet and greets with champion Para Athletes.</a:t>
            </a:r>
          </a:p>
          <a:p>
            <a:pPr marL="171450" indent="-171450">
              <a:buFont typeface="Wingdings" panose="05000000000000000000" pitchFamily="2" charset="2"/>
              <a:buChar char="§"/>
            </a:pPr>
            <a:endParaRPr lang="en-US" sz="1100" dirty="0"/>
          </a:p>
          <a:p>
            <a:pPr marL="171450" indent="-171450">
              <a:buFont typeface="Wingdings" panose="05000000000000000000" pitchFamily="2" charset="2"/>
              <a:buChar char="§"/>
            </a:pPr>
            <a:r>
              <a:rPr lang="en-US" sz="1100" dirty="0"/>
              <a:t>ABOUT SKI SPEC: The Hartford has been a proud to serve as the title sponsor of Ski Spectacular for more than 30 years. (Ski Spec language – longest winter sports festival – from press release)​</a:t>
            </a:r>
          </a:p>
        </p:txBody>
      </p:sp>
      <p:sp>
        <p:nvSpPr>
          <p:cNvPr id="8" name="TextBox 7">
            <a:extLst>
              <a:ext uri="{FF2B5EF4-FFF2-40B4-BE49-F238E27FC236}">
                <a16:creationId xmlns:a16="http://schemas.microsoft.com/office/drawing/2014/main" id="{E400E2C9-5AF5-C5BD-38B0-91303F263BCF}"/>
              </a:ext>
            </a:extLst>
          </p:cNvPr>
          <p:cNvSpPr txBox="1"/>
          <p:nvPr/>
        </p:nvSpPr>
        <p:spPr>
          <a:xfrm>
            <a:off x="577632" y="793336"/>
            <a:ext cx="274320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rgbClr val="75013F"/>
                </a:solidFill>
              </a:rPr>
              <a:t>For Team Hartford Athlete:</a:t>
            </a:r>
            <a:endParaRPr lang="en-US" dirty="0"/>
          </a:p>
        </p:txBody>
      </p:sp>
      <p:sp>
        <p:nvSpPr>
          <p:cNvPr id="9" name="TextBox 8">
            <a:extLst>
              <a:ext uri="{FF2B5EF4-FFF2-40B4-BE49-F238E27FC236}">
                <a16:creationId xmlns:a16="http://schemas.microsoft.com/office/drawing/2014/main" id="{DF76298E-DD6C-503B-8779-1ED1F74C8544}"/>
              </a:ext>
            </a:extLst>
          </p:cNvPr>
          <p:cNvSpPr txBox="1"/>
          <p:nvPr/>
        </p:nvSpPr>
        <p:spPr>
          <a:xfrm>
            <a:off x="672790" y="3423424"/>
            <a:ext cx="2743200"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b="1" dirty="0">
                <a:solidFill>
                  <a:srgbClr val="75013F"/>
                </a:solidFill>
              </a:rPr>
              <a:t>For HIG Spokesperson:</a:t>
            </a:r>
            <a:endParaRPr lang="en-US" sz="1050" dirty="0"/>
          </a:p>
        </p:txBody>
      </p:sp>
      <p:sp>
        <p:nvSpPr>
          <p:cNvPr id="4" name="TextBox 3">
            <a:extLst>
              <a:ext uri="{FF2B5EF4-FFF2-40B4-BE49-F238E27FC236}">
                <a16:creationId xmlns:a16="http://schemas.microsoft.com/office/drawing/2014/main" id="{394D2462-B506-74AB-03AD-71C4C83A25E9}"/>
              </a:ext>
            </a:extLst>
          </p:cNvPr>
          <p:cNvSpPr txBox="1"/>
          <p:nvPr/>
        </p:nvSpPr>
        <p:spPr>
          <a:xfrm>
            <a:off x="6096000" y="662531"/>
            <a:ext cx="2913528"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rgbClr val="75013F"/>
                </a:solidFill>
              </a:rPr>
              <a:t>Key Program Facts</a:t>
            </a:r>
            <a:endParaRPr lang="en-US" dirty="0"/>
          </a:p>
        </p:txBody>
      </p:sp>
    </p:spTree>
    <p:extLst>
      <p:ext uri="{BB962C8B-B14F-4D97-AF65-F5344CB8AC3E}">
        <p14:creationId xmlns:p14="http://schemas.microsoft.com/office/powerpoint/2010/main" val="1953188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71934-B35C-D70B-5804-3A4DCF733AE5}"/>
              </a:ext>
            </a:extLst>
          </p:cNvPr>
          <p:cNvSpPr>
            <a:spLocks noGrp="1"/>
          </p:cNvSpPr>
          <p:nvPr>
            <p:ph type="title"/>
          </p:nvPr>
        </p:nvSpPr>
        <p:spPr/>
        <p:txBody>
          <a:bodyPr/>
          <a:lstStyle/>
          <a:p>
            <a:r>
              <a:rPr lang="en-US" dirty="0"/>
              <a:t>Our Ask</a:t>
            </a:r>
          </a:p>
        </p:txBody>
      </p:sp>
      <p:sp>
        <p:nvSpPr>
          <p:cNvPr id="3" name="Content Placeholder 2">
            <a:extLst>
              <a:ext uri="{FF2B5EF4-FFF2-40B4-BE49-F238E27FC236}">
                <a16:creationId xmlns:a16="http://schemas.microsoft.com/office/drawing/2014/main" id="{BB7FF487-9C2C-16DC-ABB2-5B7A32AC895F}"/>
              </a:ext>
            </a:extLst>
          </p:cNvPr>
          <p:cNvSpPr>
            <a:spLocks noGrp="1"/>
          </p:cNvSpPr>
          <p:nvPr>
            <p:ph idx="1"/>
          </p:nvPr>
        </p:nvSpPr>
        <p:spPr>
          <a:xfrm>
            <a:off x="574364" y="1243584"/>
            <a:ext cx="11293981" cy="2857076"/>
          </a:xfrm>
        </p:spPr>
        <p:txBody>
          <a:bodyPr/>
          <a:lstStyle/>
          <a:p>
            <a:pPr marL="342900" indent="-342900">
              <a:buAutoNum type="arabicPeriod"/>
            </a:pPr>
            <a:r>
              <a:rPr lang="en-US" dirty="0">
                <a:solidFill>
                  <a:schemeClr val="tx1"/>
                </a:solidFill>
              </a:rPr>
              <a:t>Say the full/ formal name of the event on every reference</a:t>
            </a:r>
          </a:p>
          <a:p>
            <a:pPr lvl="1"/>
            <a:r>
              <a:rPr lang="en-US" b="1" dirty="0"/>
              <a:t>          Ex: </a:t>
            </a:r>
            <a:r>
              <a:rPr lang="en-US" b="1" dirty="0">
                <a:solidFill>
                  <a:schemeClr val="accent2"/>
                </a:solidFill>
              </a:rPr>
              <a:t>“Texas Parasport Games In Partnership With The Hartford” </a:t>
            </a:r>
          </a:p>
          <a:p>
            <a:pPr lvl="1"/>
            <a:r>
              <a:rPr lang="en-US" b="1" dirty="0">
                <a:latin typeface="Trust Hartford Sans" pitchFamily="50" charset="0"/>
              </a:rPr>
              <a:t>2.  Try to mention The Hartford’s name at the start of the interview</a:t>
            </a:r>
          </a:p>
          <a:p>
            <a:pPr lvl="1"/>
            <a:r>
              <a:rPr lang="en-US" b="1" dirty="0">
                <a:latin typeface="Trust Hartford Sans" pitchFamily="50" charset="0"/>
              </a:rPr>
              <a:t>3.  Share your key messages</a:t>
            </a:r>
          </a:p>
          <a:p>
            <a:pPr lvl="1"/>
            <a:endParaRPr lang="en-US" dirty="0"/>
          </a:p>
          <a:p>
            <a:pPr lvl="1"/>
            <a:endParaRPr lang="en-US" dirty="0"/>
          </a:p>
          <a:p>
            <a:pPr lvl="1"/>
            <a:endParaRPr lang="en-US" dirty="0"/>
          </a:p>
          <a:p>
            <a:pPr lvl="1"/>
            <a:endParaRPr lang="en-US" dirty="0"/>
          </a:p>
          <a:p>
            <a:pPr lvl="1"/>
            <a:endParaRPr lang="en-US" b="1" dirty="0">
              <a:solidFill>
                <a:schemeClr val="tx1"/>
              </a:solidFill>
            </a:endParaRPr>
          </a:p>
        </p:txBody>
      </p:sp>
      <p:sp>
        <p:nvSpPr>
          <p:cNvPr id="4" name="Slide Number Placeholder 3">
            <a:extLst>
              <a:ext uri="{FF2B5EF4-FFF2-40B4-BE49-F238E27FC236}">
                <a16:creationId xmlns:a16="http://schemas.microsoft.com/office/drawing/2014/main" id="{45B10945-203D-4D26-613F-D9F430D6D8A8}"/>
              </a:ext>
            </a:extLst>
          </p:cNvPr>
          <p:cNvSpPr>
            <a:spLocks noGrp="1"/>
          </p:cNvSpPr>
          <p:nvPr>
            <p:ph type="sldNum" sz="quarter" idx="12"/>
          </p:nvPr>
        </p:nvSpPr>
        <p:spPr/>
        <p:txBody>
          <a:bodyPr/>
          <a:lstStyle/>
          <a:p>
            <a:fld id="{0B1B59A6-B74A-41AA-9EF6-238F4BE8BA53}" type="slidenum">
              <a:rPr lang="en-CA" smtClean="0"/>
              <a:t>5</a:t>
            </a:fld>
            <a:endParaRPr lang="en-CA" dirty="0"/>
          </a:p>
        </p:txBody>
      </p:sp>
      <p:sp>
        <p:nvSpPr>
          <p:cNvPr id="5" name="TextBox 4">
            <a:extLst>
              <a:ext uri="{FF2B5EF4-FFF2-40B4-BE49-F238E27FC236}">
                <a16:creationId xmlns:a16="http://schemas.microsoft.com/office/drawing/2014/main" id="{663DFF5C-091A-C073-A2A4-EB7739AEB090}"/>
              </a:ext>
            </a:extLst>
          </p:cNvPr>
          <p:cNvSpPr txBox="1"/>
          <p:nvPr/>
        </p:nvSpPr>
        <p:spPr>
          <a:xfrm>
            <a:off x="2618679" y="4336987"/>
            <a:ext cx="4572000" cy="1569660"/>
          </a:xfrm>
          <a:prstGeom prst="rect">
            <a:avLst/>
          </a:prstGeom>
          <a:solidFill>
            <a:schemeClr val="bg1">
              <a:lumMod val="95000"/>
            </a:schemeClr>
          </a:solidFill>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altLang="en-US" sz="1600" b="1" i="0" u="none" strike="noStrike" kern="0" cap="none" spc="0" normalizeH="0" baseline="0" noProof="0" dirty="0">
                <a:ln>
                  <a:noFill/>
                </a:ln>
                <a:solidFill>
                  <a:srgbClr val="484848"/>
                </a:solidFill>
                <a:effectLst/>
                <a:uLnTx/>
                <a:uFillTx/>
                <a:ea typeface="+mn-ea"/>
                <a:cs typeface="+mn-cs"/>
              </a:rPr>
              <a:t>Reminders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altLang="en-US" sz="1600" b="1" i="0" u="none" strike="noStrike" kern="0" cap="none" spc="0" normalizeH="0" baseline="0" noProof="0" dirty="0">
              <a:ln>
                <a:noFill/>
              </a:ln>
              <a:solidFill>
                <a:srgbClr val="484848"/>
              </a:solidFill>
              <a:effectLst/>
              <a:uLnTx/>
              <a:uFillTx/>
              <a:ea typeface="+mn-ea"/>
              <a:cs typeface="+mn-cs"/>
            </a:endParaRP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600" b="0" i="0" u="none" strike="noStrike" kern="0" cap="none" spc="0" normalizeH="0" baseline="0" noProof="0" dirty="0">
                <a:ln>
                  <a:noFill/>
                </a:ln>
                <a:solidFill>
                  <a:schemeClr val="accent2"/>
                </a:solidFill>
                <a:effectLst/>
                <a:uLnTx/>
                <a:uFillTx/>
                <a:ea typeface="+mn-ea"/>
                <a:cs typeface="+mn-cs"/>
              </a:rPr>
              <a:t>Speak in easy-to-understand terms</a:t>
            </a:r>
            <a:endParaRPr kumimoji="0" lang="en-US" altLang="en-US" sz="1600" b="0" i="0" u="none" strike="noStrike" kern="0" cap="none" spc="0" normalizeH="0" baseline="0" noProof="0" dirty="0">
              <a:ln>
                <a:noFill/>
              </a:ln>
              <a:solidFill>
                <a:schemeClr val="accent2"/>
              </a:solidFill>
              <a:effectLst/>
              <a:uLnTx/>
              <a:uFillTx/>
              <a:ea typeface="+mn-ea"/>
              <a:cs typeface="Arial"/>
            </a:endParaRP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600" b="0" i="0" u="none" strike="noStrike" kern="0" cap="none" spc="0" normalizeH="0" baseline="0" noProof="0" dirty="0">
                <a:ln>
                  <a:noFill/>
                </a:ln>
                <a:solidFill>
                  <a:schemeClr val="accent2"/>
                </a:solidFill>
                <a:effectLst/>
                <a:uLnTx/>
                <a:uFillTx/>
                <a:ea typeface="+mn-ea"/>
                <a:cs typeface="+mn-cs"/>
              </a:rPr>
              <a:t>Correct mistakes </a:t>
            </a:r>
            <a:endParaRPr kumimoji="0" lang="en-US" altLang="en-US" sz="1600" b="0" i="0" u="none" strike="noStrike" kern="0" cap="none" spc="0" normalizeH="0" baseline="0" noProof="0" dirty="0">
              <a:ln>
                <a:noFill/>
              </a:ln>
              <a:solidFill>
                <a:schemeClr val="accent2"/>
              </a:solidFill>
              <a:effectLst/>
              <a:uLnTx/>
              <a:uFillTx/>
              <a:ea typeface="+mn-ea"/>
              <a:cs typeface="Arial"/>
            </a:endParaRP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600" b="0" i="0" u="none" strike="noStrike" kern="0" cap="none" spc="0" normalizeH="0" baseline="0" noProof="0" dirty="0">
                <a:ln>
                  <a:noFill/>
                </a:ln>
                <a:solidFill>
                  <a:schemeClr val="accent2"/>
                </a:solidFill>
                <a:effectLst/>
                <a:uLnTx/>
                <a:uFillTx/>
                <a:ea typeface="+mn-ea"/>
                <a:cs typeface="+mn-cs"/>
              </a:rPr>
              <a:t>Provide background and data</a:t>
            </a: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600" b="0" i="0" u="none" strike="noStrike" kern="0" cap="none" spc="0" normalizeH="0" baseline="0" noProof="0" dirty="0">
                <a:ln>
                  <a:noFill/>
                </a:ln>
                <a:solidFill>
                  <a:schemeClr val="accent2"/>
                </a:solidFill>
                <a:effectLst/>
                <a:uLnTx/>
                <a:uFillTx/>
                <a:ea typeface="+mn-ea"/>
                <a:cs typeface="+mn-cs"/>
              </a:rPr>
              <a:t>Use compelling anecdotes </a:t>
            </a:r>
            <a:endParaRPr kumimoji="0" lang="en-US" altLang="en-US" sz="1600" b="0" i="0" u="none" strike="noStrike" kern="0" cap="none" spc="0" normalizeH="0" baseline="0" noProof="0" dirty="0">
              <a:ln>
                <a:noFill/>
              </a:ln>
              <a:solidFill>
                <a:schemeClr val="accent2"/>
              </a:solidFill>
              <a:effectLst/>
              <a:uLnTx/>
              <a:uFillTx/>
              <a:ea typeface="+mn-ea"/>
              <a:cs typeface="Arial"/>
            </a:endParaRPr>
          </a:p>
        </p:txBody>
      </p:sp>
    </p:spTree>
    <p:extLst>
      <p:ext uri="{BB962C8B-B14F-4D97-AF65-F5344CB8AC3E}">
        <p14:creationId xmlns:p14="http://schemas.microsoft.com/office/powerpoint/2010/main" val="3594421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5F63B-39F6-5B32-7F80-4CC154DB7F48}"/>
              </a:ext>
            </a:extLst>
          </p:cNvPr>
          <p:cNvSpPr>
            <a:spLocks noGrp="1"/>
          </p:cNvSpPr>
          <p:nvPr>
            <p:ph type="title"/>
          </p:nvPr>
        </p:nvSpPr>
        <p:spPr/>
        <p:txBody>
          <a:bodyPr/>
          <a:lstStyle/>
          <a:p>
            <a:r>
              <a:rPr lang="en-US" dirty="0"/>
              <a:t>Media Strategy and Timeline</a:t>
            </a:r>
          </a:p>
        </p:txBody>
      </p:sp>
      <p:sp>
        <p:nvSpPr>
          <p:cNvPr id="6" name="Slide Number Placeholder 5">
            <a:extLst>
              <a:ext uri="{FF2B5EF4-FFF2-40B4-BE49-F238E27FC236}">
                <a16:creationId xmlns:a16="http://schemas.microsoft.com/office/drawing/2014/main" id="{804686C6-78C0-0A33-E143-B353DFFDFB56}"/>
              </a:ext>
            </a:extLst>
          </p:cNvPr>
          <p:cNvSpPr>
            <a:spLocks noGrp="1"/>
          </p:cNvSpPr>
          <p:nvPr>
            <p:ph type="sldNum" sz="quarter" idx="12"/>
          </p:nvPr>
        </p:nvSpPr>
        <p:spPr/>
        <p:txBody>
          <a:bodyPr/>
          <a:lstStyle/>
          <a:p>
            <a:fld id="{0B1B59A6-B74A-41AA-9EF6-238F4BE8BA53}" type="slidenum">
              <a:rPr lang="en-CA" smtClean="0"/>
              <a:t>6</a:t>
            </a:fld>
            <a:endParaRPr lang="en-CA" dirty="0"/>
          </a:p>
        </p:txBody>
      </p:sp>
      <p:grpSp>
        <p:nvGrpSpPr>
          <p:cNvPr id="10" name="Group 9">
            <a:extLst>
              <a:ext uri="{FF2B5EF4-FFF2-40B4-BE49-F238E27FC236}">
                <a16:creationId xmlns:a16="http://schemas.microsoft.com/office/drawing/2014/main" id="{88E621FE-192E-CF6D-8913-A16B7432BB0C}"/>
              </a:ext>
            </a:extLst>
          </p:cNvPr>
          <p:cNvGrpSpPr/>
          <p:nvPr/>
        </p:nvGrpSpPr>
        <p:grpSpPr>
          <a:xfrm>
            <a:off x="737966" y="1636317"/>
            <a:ext cx="1667217" cy="1792682"/>
            <a:chOff x="587243" y="1630396"/>
            <a:chExt cx="1687398" cy="1495236"/>
          </a:xfrm>
          <a:solidFill>
            <a:schemeClr val="tx2"/>
          </a:solidFill>
        </p:grpSpPr>
        <p:sp>
          <p:nvSpPr>
            <p:cNvPr id="11" name="Rectangle: Rounded Corners 10">
              <a:extLst>
                <a:ext uri="{FF2B5EF4-FFF2-40B4-BE49-F238E27FC236}">
                  <a16:creationId xmlns:a16="http://schemas.microsoft.com/office/drawing/2014/main" id="{BAD18FB1-D5ED-712E-5442-0BC006881C5E}"/>
                </a:ext>
              </a:extLst>
            </p:cNvPr>
            <p:cNvSpPr/>
            <p:nvPr/>
          </p:nvSpPr>
          <p:spPr>
            <a:xfrm>
              <a:off x="587243" y="1630396"/>
              <a:ext cx="1687398" cy="1495236"/>
            </a:xfrm>
            <a:prstGeom prst="round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2" name="Graphic 11" descr="Newspaper with solid fill">
              <a:extLst>
                <a:ext uri="{FF2B5EF4-FFF2-40B4-BE49-F238E27FC236}">
                  <a16:creationId xmlns:a16="http://schemas.microsoft.com/office/drawing/2014/main" id="{649B7AD2-0DFD-6FD3-43FA-06C72B1A851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4034" y="1634949"/>
              <a:ext cx="685800" cy="567319"/>
            </a:xfrm>
            <a:prstGeom prst="rect">
              <a:avLst/>
            </a:prstGeom>
          </p:spPr>
        </p:pic>
        <p:sp>
          <p:nvSpPr>
            <p:cNvPr id="13" name="TextBox 12">
              <a:extLst>
                <a:ext uri="{FF2B5EF4-FFF2-40B4-BE49-F238E27FC236}">
                  <a16:creationId xmlns:a16="http://schemas.microsoft.com/office/drawing/2014/main" id="{ADAFA892-FE17-DB37-3EEE-B0108CDB3683}"/>
                </a:ext>
              </a:extLst>
            </p:cNvPr>
            <p:cNvSpPr txBox="1"/>
            <p:nvPr/>
          </p:nvSpPr>
          <p:spPr>
            <a:xfrm>
              <a:off x="644194" y="2292728"/>
              <a:ext cx="1554019" cy="687446"/>
            </a:xfrm>
            <a:prstGeom prst="rect">
              <a:avLst/>
            </a:prstGeom>
            <a:solidFill>
              <a:schemeClr val="accent2"/>
            </a:solidFill>
            <a:ln>
              <a:solidFill>
                <a:schemeClr val="accent2"/>
              </a:solidFill>
            </a:ln>
          </p:spPr>
          <p:txBody>
            <a:bodyPr wrap="square" rtlCol="0">
              <a:spAutoFit/>
            </a:bodyPr>
            <a:lstStyle/>
            <a:p>
              <a:pPr algn="ctr"/>
              <a:r>
                <a:rPr lang="en-US" sz="1100" dirty="0">
                  <a:solidFill>
                    <a:schemeClr val="bg1"/>
                  </a:solidFill>
                  <a:latin typeface="+mj-lt"/>
                </a:rPr>
                <a:t>Move United/LOC </a:t>
              </a:r>
            </a:p>
            <a:p>
              <a:pPr algn="ctr"/>
              <a:r>
                <a:rPr lang="en-US" sz="1100" dirty="0">
                  <a:solidFill>
                    <a:schemeClr val="bg1"/>
                  </a:solidFill>
                  <a:latin typeface="+mj-lt"/>
                </a:rPr>
                <a:t>draft and submit</a:t>
              </a:r>
            </a:p>
            <a:p>
              <a:pPr algn="ctr"/>
              <a:r>
                <a:rPr lang="en-US" sz="1100" dirty="0">
                  <a:solidFill>
                    <a:schemeClr val="bg1"/>
                  </a:solidFill>
                  <a:latin typeface="+mj-lt"/>
                </a:rPr>
                <a:t>media release to HIG for appro</a:t>
              </a:r>
              <a:r>
                <a:rPr lang="en-US" sz="1100" dirty="0">
                  <a:solidFill>
                    <a:schemeClr val="bg1"/>
                  </a:solidFill>
                </a:rPr>
                <a:t>val</a:t>
              </a:r>
            </a:p>
          </p:txBody>
        </p:sp>
      </p:grpSp>
      <p:sp>
        <p:nvSpPr>
          <p:cNvPr id="15" name="Rectangle: Rounded Corners 14">
            <a:extLst>
              <a:ext uri="{FF2B5EF4-FFF2-40B4-BE49-F238E27FC236}">
                <a16:creationId xmlns:a16="http://schemas.microsoft.com/office/drawing/2014/main" id="{64EFC87B-F843-1CE5-22C1-34FB60F838B4}"/>
              </a:ext>
            </a:extLst>
          </p:cNvPr>
          <p:cNvSpPr/>
          <p:nvPr/>
        </p:nvSpPr>
        <p:spPr>
          <a:xfrm>
            <a:off x="2996919" y="1597472"/>
            <a:ext cx="1552142" cy="1831526"/>
          </a:xfrm>
          <a:prstGeom prst="roundRect">
            <a:avLst/>
          </a:prstGeom>
          <a:solidFill>
            <a:schemeClr val="accent1"/>
          </a:solidFill>
          <a:ln w="9525" cap="flat" cmpd="sng" algn="ctr">
            <a:solidFill>
              <a:srgbClr val="FFFFFF">
                <a:lumMod val="50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chemeClr val="bg1"/>
              </a:solidFill>
              <a:effectLst/>
              <a:uLnTx/>
              <a:uFillTx/>
              <a:latin typeface="Arial"/>
              <a:ea typeface="+mn-ea"/>
              <a:cs typeface="+mn-cs"/>
            </a:endParaRPr>
          </a:p>
          <a:p>
            <a:pPr marL="0" marR="0" lvl="0" indent="0" algn="ctr" defTabSz="914400" eaLnBrk="1" fontAlgn="base" latinLnBrk="0" hangingPunct="1">
              <a:lnSpc>
                <a:spcPct val="100000"/>
              </a:lnSpc>
              <a:spcBef>
                <a:spcPct val="0"/>
              </a:spcBef>
              <a:spcAft>
                <a:spcPct val="0"/>
              </a:spcAft>
              <a:buClrTx/>
              <a:buSzTx/>
              <a:buFontTx/>
              <a:buNone/>
              <a:tabLst/>
              <a:defRPr/>
            </a:pPr>
            <a:endParaRPr lang="en-US" sz="1200" kern="0" dirty="0">
              <a:solidFill>
                <a:schemeClr val="bg1"/>
              </a:solidFill>
              <a:latin typeface="Arial"/>
            </a:endParaRP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chemeClr val="bg1"/>
              </a:solidFill>
              <a:effectLst/>
              <a:uLnTx/>
              <a:uFillTx/>
              <a:latin typeface="+mj-lt"/>
              <a:ea typeface="+mn-ea"/>
              <a:cs typeface="+mn-cs"/>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schemeClr val="bg1"/>
                </a:solidFill>
                <a:effectLst/>
                <a:uLnTx/>
                <a:uFillTx/>
                <a:latin typeface="+mj-lt"/>
                <a:ea typeface="+mn-ea"/>
                <a:cs typeface="+mn-cs"/>
              </a:rPr>
              <a:t>LOC issues media release and begins media pitching</a:t>
            </a:r>
          </a:p>
        </p:txBody>
      </p:sp>
      <p:grpSp>
        <p:nvGrpSpPr>
          <p:cNvPr id="17" name="Group 16">
            <a:extLst>
              <a:ext uri="{FF2B5EF4-FFF2-40B4-BE49-F238E27FC236}">
                <a16:creationId xmlns:a16="http://schemas.microsoft.com/office/drawing/2014/main" id="{F3060861-72D3-9F60-AB20-C8ED3C14737C}"/>
              </a:ext>
            </a:extLst>
          </p:cNvPr>
          <p:cNvGrpSpPr/>
          <p:nvPr/>
        </p:nvGrpSpPr>
        <p:grpSpPr>
          <a:xfrm>
            <a:off x="5235164" y="1628441"/>
            <a:ext cx="1918338" cy="1800558"/>
            <a:chOff x="1911117" y="1638677"/>
            <a:chExt cx="1396660" cy="1475715"/>
          </a:xfrm>
        </p:grpSpPr>
        <p:sp>
          <p:nvSpPr>
            <p:cNvPr id="18" name="Rectangle: Rounded Corners 17">
              <a:extLst>
                <a:ext uri="{FF2B5EF4-FFF2-40B4-BE49-F238E27FC236}">
                  <a16:creationId xmlns:a16="http://schemas.microsoft.com/office/drawing/2014/main" id="{CB731216-7B74-0B19-743C-067F8046191F}"/>
                </a:ext>
              </a:extLst>
            </p:cNvPr>
            <p:cNvSpPr/>
            <p:nvPr/>
          </p:nvSpPr>
          <p:spPr>
            <a:xfrm>
              <a:off x="2008361" y="1638677"/>
              <a:ext cx="1222218" cy="1475715"/>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9" name="Graphic 18" descr="Megaphone1 with solid fill">
              <a:extLst>
                <a:ext uri="{FF2B5EF4-FFF2-40B4-BE49-F238E27FC236}">
                  <a16:creationId xmlns:a16="http://schemas.microsoft.com/office/drawing/2014/main" id="{3FF80351-618B-8299-0A11-BD1D75BA05F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54303" y="1638677"/>
              <a:ext cx="730334" cy="730334"/>
            </a:xfrm>
            <a:prstGeom prst="rect">
              <a:avLst/>
            </a:prstGeom>
          </p:spPr>
        </p:pic>
        <p:sp>
          <p:nvSpPr>
            <p:cNvPr id="20" name="TextBox 19">
              <a:extLst>
                <a:ext uri="{FF2B5EF4-FFF2-40B4-BE49-F238E27FC236}">
                  <a16:creationId xmlns:a16="http://schemas.microsoft.com/office/drawing/2014/main" id="{31FF845F-5532-F002-FE84-370211CCFB68}"/>
                </a:ext>
              </a:extLst>
            </p:cNvPr>
            <p:cNvSpPr txBox="1"/>
            <p:nvPr/>
          </p:nvSpPr>
          <p:spPr>
            <a:xfrm>
              <a:off x="1911117" y="2324049"/>
              <a:ext cx="1396660" cy="529725"/>
            </a:xfrm>
            <a:prstGeom prst="rect">
              <a:avLst/>
            </a:prstGeom>
            <a:noFill/>
          </p:spPr>
          <p:txBody>
            <a:bodyPr wrap="square" lIns="91440" tIns="45720" rIns="91440" bIns="45720" rtlCol="0" anchor="t">
              <a:spAutoFit/>
            </a:bodyPr>
            <a:lstStyle/>
            <a:p>
              <a:pPr algn="ctr"/>
              <a:r>
                <a:rPr lang="en-US" sz="1200" dirty="0">
                  <a:solidFill>
                    <a:schemeClr val="bg1"/>
                  </a:solidFill>
                  <a:latin typeface="Arial"/>
                  <a:cs typeface="Arial"/>
                </a:rPr>
                <a:t>The Hartford issues gifting moment</a:t>
              </a:r>
              <a:endParaRPr lang="en-US" sz="1200" dirty="0">
                <a:solidFill>
                  <a:schemeClr val="bg1"/>
                </a:solidFill>
                <a:cs typeface="Arial"/>
              </a:endParaRPr>
            </a:p>
            <a:p>
              <a:pPr algn="ctr"/>
              <a:r>
                <a:rPr lang="en-US" sz="1200" dirty="0">
                  <a:solidFill>
                    <a:schemeClr val="bg1"/>
                  </a:solidFill>
                  <a:latin typeface="Arial"/>
                  <a:cs typeface="Arial"/>
                </a:rPr>
                <a:t>media </a:t>
              </a:r>
              <a:r>
                <a:rPr lang="en-US" sz="1100" dirty="0">
                  <a:solidFill>
                    <a:schemeClr val="bg1"/>
                  </a:solidFill>
                  <a:latin typeface="Arial"/>
                  <a:cs typeface="Arial"/>
                </a:rPr>
                <a:t>advisory</a:t>
              </a:r>
            </a:p>
          </p:txBody>
        </p:sp>
      </p:grpSp>
      <p:sp>
        <p:nvSpPr>
          <p:cNvPr id="22" name="Rectangle: Rounded Corners 21">
            <a:extLst>
              <a:ext uri="{FF2B5EF4-FFF2-40B4-BE49-F238E27FC236}">
                <a16:creationId xmlns:a16="http://schemas.microsoft.com/office/drawing/2014/main" id="{C1C4E874-82CC-E47D-92C2-E9898251DD8B}"/>
              </a:ext>
            </a:extLst>
          </p:cNvPr>
          <p:cNvSpPr/>
          <p:nvPr/>
        </p:nvSpPr>
        <p:spPr>
          <a:xfrm>
            <a:off x="7681913" y="1628441"/>
            <a:ext cx="1513168" cy="1800558"/>
          </a:xfrm>
          <a:prstGeom prst="roundRect">
            <a:avLst/>
          </a:prstGeom>
          <a:solidFill>
            <a:schemeClr val="tx2"/>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p>
          <a:p>
            <a:pPr algn="ctr"/>
            <a:endParaRPr lang="en-US" sz="1200" dirty="0"/>
          </a:p>
          <a:p>
            <a:pPr algn="ctr"/>
            <a:endParaRPr lang="en-US" sz="1100" dirty="0"/>
          </a:p>
          <a:p>
            <a:pPr algn="ctr"/>
            <a:endParaRPr lang="en-US" sz="1100" dirty="0"/>
          </a:p>
          <a:p>
            <a:pPr algn="ctr"/>
            <a:r>
              <a:rPr lang="en-US" sz="1100" dirty="0"/>
              <a:t>LOC </a:t>
            </a:r>
          </a:p>
          <a:p>
            <a:pPr algn="ctr"/>
            <a:r>
              <a:rPr lang="en-US" sz="1100" dirty="0"/>
              <a:t>Follow – up with </a:t>
            </a:r>
            <a:r>
              <a:rPr lang="en-US" sz="1100" b="1" dirty="0">
                <a:solidFill>
                  <a:schemeClr val="accent2"/>
                </a:solidFill>
              </a:rPr>
              <a:t>key interested </a:t>
            </a:r>
            <a:r>
              <a:rPr lang="en-US" sz="1100" dirty="0"/>
              <a:t>media using press release </a:t>
            </a:r>
          </a:p>
        </p:txBody>
      </p:sp>
      <p:pic>
        <p:nvPicPr>
          <p:cNvPr id="26" name="Graphic 25" descr="Smart Phone with solid fill">
            <a:extLst>
              <a:ext uri="{FF2B5EF4-FFF2-40B4-BE49-F238E27FC236}">
                <a16:creationId xmlns:a16="http://schemas.microsoft.com/office/drawing/2014/main" id="{CE429F31-E1C7-7C42-E790-C002DD19AAE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75788" y="1687990"/>
            <a:ext cx="725418" cy="712446"/>
          </a:xfrm>
          <a:prstGeom prst="rect">
            <a:avLst/>
          </a:prstGeom>
        </p:spPr>
      </p:pic>
      <p:pic>
        <p:nvPicPr>
          <p:cNvPr id="29" name="Graphic 28" descr="Smart Phone with solid fill">
            <a:extLst>
              <a:ext uri="{FF2B5EF4-FFF2-40B4-BE49-F238E27FC236}">
                <a16:creationId xmlns:a16="http://schemas.microsoft.com/office/drawing/2014/main" id="{EB5F2FCB-4EDB-72BD-F276-400D68B797A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432913" y="1687990"/>
            <a:ext cx="725418" cy="655364"/>
          </a:xfrm>
          <a:prstGeom prst="rect">
            <a:avLst/>
          </a:prstGeom>
        </p:spPr>
      </p:pic>
      <p:grpSp>
        <p:nvGrpSpPr>
          <p:cNvPr id="30" name="Group 29">
            <a:extLst>
              <a:ext uri="{FF2B5EF4-FFF2-40B4-BE49-F238E27FC236}">
                <a16:creationId xmlns:a16="http://schemas.microsoft.com/office/drawing/2014/main" id="{10061AB2-2C45-ACE0-C24F-1E2E8770E463}"/>
              </a:ext>
            </a:extLst>
          </p:cNvPr>
          <p:cNvGrpSpPr/>
          <p:nvPr/>
        </p:nvGrpSpPr>
        <p:grpSpPr>
          <a:xfrm>
            <a:off x="9588955" y="1636317"/>
            <a:ext cx="1678739" cy="1792681"/>
            <a:chOff x="6014613" y="1647159"/>
            <a:chExt cx="1360581" cy="1475715"/>
          </a:xfrm>
        </p:grpSpPr>
        <p:sp>
          <p:nvSpPr>
            <p:cNvPr id="31" name="Rectangle: Rounded Corners 30">
              <a:extLst>
                <a:ext uri="{FF2B5EF4-FFF2-40B4-BE49-F238E27FC236}">
                  <a16:creationId xmlns:a16="http://schemas.microsoft.com/office/drawing/2014/main" id="{0EAFD4BF-EEBC-5743-89A3-63D347C520E4}"/>
                </a:ext>
              </a:extLst>
            </p:cNvPr>
            <p:cNvSpPr/>
            <p:nvPr/>
          </p:nvSpPr>
          <p:spPr>
            <a:xfrm>
              <a:off x="6110665" y="1647159"/>
              <a:ext cx="1257977" cy="1475715"/>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2" name="Graphic 31" descr="Smart Phone with solid fill">
              <a:extLst>
                <a:ext uri="{FF2B5EF4-FFF2-40B4-BE49-F238E27FC236}">
                  <a16:creationId xmlns:a16="http://schemas.microsoft.com/office/drawing/2014/main" id="{05AEFAB0-4FC3-9E96-48E5-EE21F5765DE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25082" y="1730281"/>
              <a:ext cx="571856" cy="571856"/>
            </a:xfrm>
            <a:prstGeom prst="rect">
              <a:avLst/>
            </a:prstGeom>
          </p:spPr>
        </p:pic>
        <p:sp>
          <p:nvSpPr>
            <p:cNvPr id="33" name="TextBox 32">
              <a:extLst>
                <a:ext uri="{FF2B5EF4-FFF2-40B4-BE49-F238E27FC236}">
                  <a16:creationId xmlns:a16="http://schemas.microsoft.com/office/drawing/2014/main" id="{4F4569AE-ADE4-CC9C-1E41-D30B1C6BBA19}"/>
                </a:ext>
              </a:extLst>
            </p:cNvPr>
            <p:cNvSpPr txBox="1"/>
            <p:nvPr/>
          </p:nvSpPr>
          <p:spPr>
            <a:xfrm>
              <a:off x="6014613" y="2332372"/>
              <a:ext cx="1360581" cy="483570"/>
            </a:xfrm>
            <a:prstGeom prst="rect">
              <a:avLst/>
            </a:prstGeom>
            <a:noFill/>
          </p:spPr>
          <p:txBody>
            <a:bodyPr wrap="square" rtlCol="0">
              <a:spAutoFit/>
            </a:bodyPr>
            <a:lstStyle/>
            <a:p>
              <a:pPr algn="ctr"/>
              <a:r>
                <a:rPr lang="en-US" sz="1100" dirty="0">
                  <a:solidFill>
                    <a:schemeClr val="bg1"/>
                  </a:solidFill>
                </a:rPr>
                <a:t>      The Hartford is point on pitching gifting moment</a:t>
              </a:r>
            </a:p>
          </p:txBody>
        </p:sp>
      </p:grpSp>
      <p:sp>
        <p:nvSpPr>
          <p:cNvPr id="34" name="Rectangle 33">
            <a:extLst>
              <a:ext uri="{FF2B5EF4-FFF2-40B4-BE49-F238E27FC236}">
                <a16:creationId xmlns:a16="http://schemas.microsoft.com/office/drawing/2014/main" id="{85C344AD-C3FF-619D-FDE6-FF60F27EB083}"/>
              </a:ext>
            </a:extLst>
          </p:cNvPr>
          <p:cNvSpPr/>
          <p:nvPr/>
        </p:nvSpPr>
        <p:spPr>
          <a:xfrm>
            <a:off x="307214" y="3675117"/>
            <a:ext cx="10712665" cy="506897"/>
          </a:xfrm>
          <a:prstGeom prst="rect">
            <a:avLst/>
          </a:prstGeom>
          <a:solidFill>
            <a:srgbClr val="FFFFFF">
              <a:lumMod val="95000"/>
            </a:srgbClr>
          </a:solidFill>
          <a:ln w="9525" cap="flat" cmpd="sng" algn="ctr">
            <a:solidFill>
              <a:srgbClr val="FFFFFF">
                <a:lumMod val="75000"/>
              </a:srgb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42" name="Group 41">
            <a:extLst>
              <a:ext uri="{FF2B5EF4-FFF2-40B4-BE49-F238E27FC236}">
                <a16:creationId xmlns:a16="http://schemas.microsoft.com/office/drawing/2014/main" id="{3BDFAF1D-3A54-CA0F-5748-C7FB66927BC9}"/>
              </a:ext>
            </a:extLst>
          </p:cNvPr>
          <p:cNvGrpSpPr/>
          <p:nvPr/>
        </p:nvGrpSpPr>
        <p:grpSpPr>
          <a:xfrm>
            <a:off x="11197107" y="3441713"/>
            <a:ext cx="914400" cy="914400"/>
            <a:chOff x="8233523" y="3053309"/>
            <a:chExt cx="914400" cy="914400"/>
          </a:xfrm>
        </p:grpSpPr>
        <p:pic>
          <p:nvPicPr>
            <p:cNvPr id="43" name="Graphic 42" descr="Daily calendar with solid fill">
              <a:extLst>
                <a:ext uri="{FF2B5EF4-FFF2-40B4-BE49-F238E27FC236}">
                  <a16:creationId xmlns:a16="http://schemas.microsoft.com/office/drawing/2014/main" id="{08F70D61-12F4-23DA-FDD0-9C43926F5C9E}"/>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233523" y="3053309"/>
              <a:ext cx="914400" cy="914400"/>
            </a:xfrm>
            <a:prstGeom prst="rect">
              <a:avLst/>
            </a:prstGeom>
          </p:spPr>
        </p:pic>
        <p:sp>
          <p:nvSpPr>
            <p:cNvPr id="44" name="Star: 5 Points 43">
              <a:extLst>
                <a:ext uri="{FF2B5EF4-FFF2-40B4-BE49-F238E27FC236}">
                  <a16:creationId xmlns:a16="http://schemas.microsoft.com/office/drawing/2014/main" id="{8D3D93A7-70FB-0AE0-E08F-74AD7FD8126D}"/>
                </a:ext>
              </a:extLst>
            </p:cNvPr>
            <p:cNvSpPr/>
            <p:nvPr/>
          </p:nvSpPr>
          <p:spPr>
            <a:xfrm>
              <a:off x="8570686" y="3361743"/>
              <a:ext cx="371903" cy="297533"/>
            </a:xfrm>
            <a:prstGeom prst="star5">
              <a:avLst>
                <a:gd name="adj" fmla="val 19098"/>
                <a:gd name="hf" fmla="val 105146"/>
                <a:gd name="vf" fmla="val 110557"/>
              </a:avLst>
            </a:prstGeom>
            <a:solidFill>
              <a:schemeClr val="accent2"/>
            </a:solidFill>
            <a:ln>
              <a:solidFill>
                <a:schemeClr val="tx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TextBox 44">
              <a:extLst>
                <a:ext uri="{FF2B5EF4-FFF2-40B4-BE49-F238E27FC236}">
                  <a16:creationId xmlns:a16="http://schemas.microsoft.com/office/drawing/2014/main" id="{B1C3F3B7-FE51-C119-F3F7-4F610D8A66DB}"/>
                </a:ext>
              </a:extLst>
            </p:cNvPr>
            <p:cNvSpPr txBox="1"/>
            <p:nvPr/>
          </p:nvSpPr>
          <p:spPr>
            <a:xfrm>
              <a:off x="8279891" y="3607797"/>
              <a:ext cx="671979" cy="307777"/>
            </a:xfrm>
            <a:prstGeom prst="rect">
              <a:avLst/>
            </a:prstGeom>
            <a:noFill/>
          </p:spPr>
          <p:txBody>
            <a:bodyPr wrap="none" rtlCol="0">
              <a:spAutoFit/>
            </a:bodyPr>
            <a:lstStyle/>
            <a:p>
              <a:r>
                <a:rPr lang="en-US" sz="1400" b="1" dirty="0">
                  <a:solidFill>
                    <a:schemeClr val="tx1">
                      <a:lumMod val="50000"/>
                    </a:schemeClr>
                  </a:solidFill>
                </a:rPr>
                <a:t>Event</a:t>
              </a:r>
            </a:p>
          </p:txBody>
        </p:sp>
      </p:grpSp>
      <p:sp>
        <p:nvSpPr>
          <p:cNvPr id="46" name="TextBox 45">
            <a:extLst>
              <a:ext uri="{FF2B5EF4-FFF2-40B4-BE49-F238E27FC236}">
                <a16:creationId xmlns:a16="http://schemas.microsoft.com/office/drawing/2014/main" id="{23B7AF86-34DC-3F36-751A-919290BED2B8}"/>
              </a:ext>
            </a:extLst>
          </p:cNvPr>
          <p:cNvSpPr txBox="1"/>
          <p:nvPr/>
        </p:nvSpPr>
        <p:spPr>
          <a:xfrm>
            <a:off x="790045" y="3726386"/>
            <a:ext cx="1343312" cy="276999"/>
          </a:xfrm>
          <a:prstGeom prst="rect">
            <a:avLst/>
          </a:prstGeom>
          <a:noFill/>
        </p:spPr>
        <p:txBody>
          <a:bodyPr wrap="square" rtlCol="0">
            <a:spAutoFit/>
          </a:bodyPr>
          <a:lstStyle/>
          <a:p>
            <a:pPr algn="ctr"/>
            <a:r>
              <a:rPr lang="en-US" sz="1200" dirty="0"/>
              <a:t>Two months prior</a:t>
            </a:r>
          </a:p>
        </p:txBody>
      </p:sp>
      <p:sp>
        <p:nvSpPr>
          <p:cNvPr id="47" name="TextBox 46">
            <a:extLst>
              <a:ext uri="{FF2B5EF4-FFF2-40B4-BE49-F238E27FC236}">
                <a16:creationId xmlns:a16="http://schemas.microsoft.com/office/drawing/2014/main" id="{78B3F7C9-7E53-8245-A075-01FE1029C404}"/>
              </a:ext>
            </a:extLst>
          </p:cNvPr>
          <p:cNvSpPr txBox="1"/>
          <p:nvPr/>
        </p:nvSpPr>
        <p:spPr>
          <a:xfrm>
            <a:off x="3156474" y="3731543"/>
            <a:ext cx="1233031" cy="276999"/>
          </a:xfrm>
          <a:prstGeom prst="rect">
            <a:avLst/>
          </a:prstGeom>
          <a:noFill/>
        </p:spPr>
        <p:txBody>
          <a:bodyPr wrap="none" lIns="91440" tIns="45720" rIns="91440" bIns="45720" rtlCol="0" anchor="t">
            <a:spAutoFit/>
          </a:bodyPr>
          <a:lstStyle/>
          <a:p>
            <a:pPr algn="ctr"/>
            <a:r>
              <a:rPr lang="en-US" sz="1200" dirty="0">
                <a:latin typeface="Arial"/>
                <a:cs typeface="Arial"/>
              </a:rPr>
              <a:t>2-4 </a:t>
            </a:r>
            <a:r>
              <a:rPr lang="en-US" sz="1200" dirty="0">
                <a:latin typeface="+mj-lt"/>
                <a:cs typeface="Arial"/>
              </a:rPr>
              <a:t>weeks</a:t>
            </a:r>
            <a:r>
              <a:rPr lang="en-US" sz="1200" dirty="0">
                <a:latin typeface="Arial"/>
                <a:cs typeface="Arial"/>
              </a:rPr>
              <a:t> prior</a:t>
            </a:r>
          </a:p>
        </p:txBody>
      </p:sp>
      <p:sp>
        <p:nvSpPr>
          <p:cNvPr id="48" name="TextBox 47">
            <a:extLst>
              <a:ext uri="{FF2B5EF4-FFF2-40B4-BE49-F238E27FC236}">
                <a16:creationId xmlns:a16="http://schemas.microsoft.com/office/drawing/2014/main" id="{164E7CEC-8229-C2E0-A8DB-5B9FEAC367DF}"/>
              </a:ext>
            </a:extLst>
          </p:cNvPr>
          <p:cNvSpPr txBox="1"/>
          <p:nvPr/>
        </p:nvSpPr>
        <p:spPr>
          <a:xfrm>
            <a:off x="5324529" y="3663140"/>
            <a:ext cx="1877948" cy="471547"/>
          </a:xfrm>
          <a:prstGeom prst="rect">
            <a:avLst/>
          </a:prstGeom>
          <a:noFill/>
        </p:spPr>
        <p:txBody>
          <a:bodyPr wrap="square" rtlCol="0">
            <a:spAutoFit/>
          </a:bodyPr>
          <a:lstStyle/>
          <a:p>
            <a:pPr algn="ctr" fontAlgn="base">
              <a:spcBef>
                <a:spcPct val="0"/>
              </a:spcBef>
              <a:spcAft>
                <a:spcPct val="0"/>
              </a:spcAft>
            </a:pPr>
            <a:r>
              <a:rPr lang="en-US" sz="1200" dirty="0">
                <a:latin typeface="+mj-lt"/>
              </a:rPr>
              <a:t>One week prior to </a:t>
            </a:r>
          </a:p>
          <a:p>
            <a:pPr algn="ctr" fontAlgn="base">
              <a:spcBef>
                <a:spcPct val="0"/>
              </a:spcBef>
              <a:spcAft>
                <a:spcPct val="0"/>
              </a:spcAft>
            </a:pPr>
            <a:r>
              <a:rPr lang="en-US" sz="1200" dirty="0">
                <a:latin typeface="+mj-lt"/>
              </a:rPr>
              <a:t>gifting moment</a:t>
            </a:r>
          </a:p>
        </p:txBody>
      </p:sp>
      <p:sp>
        <p:nvSpPr>
          <p:cNvPr id="49" name="TextBox 48">
            <a:extLst>
              <a:ext uri="{FF2B5EF4-FFF2-40B4-BE49-F238E27FC236}">
                <a16:creationId xmlns:a16="http://schemas.microsoft.com/office/drawing/2014/main" id="{3A0F72C7-598C-C63A-1AB8-314BBF7A08D8}"/>
              </a:ext>
            </a:extLst>
          </p:cNvPr>
          <p:cNvSpPr txBox="1"/>
          <p:nvPr/>
        </p:nvSpPr>
        <p:spPr>
          <a:xfrm>
            <a:off x="7863401" y="3735738"/>
            <a:ext cx="1233030" cy="276999"/>
          </a:xfrm>
          <a:prstGeom prst="rect">
            <a:avLst/>
          </a:prstGeom>
          <a:noFill/>
        </p:spPr>
        <p:txBody>
          <a:bodyPr wrap="none" rtlCol="0">
            <a:spAutoFit/>
          </a:bodyPr>
          <a:lstStyle/>
          <a:p>
            <a:pPr algn="ctr"/>
            <a:r>
              <a:rPr lang="en-US" sz="1200" dirty="0"/>
              <a:t>One-week prior</a:t>
            </a:r>
          </a:p>
        </p:txBody>
      </p:sp>
      <p:sp>
        <p:nvSpPr>
          <p:cNvPr id="50" name="Isosceles Triangle 49">
            <a:extLst>
              <a:ext uri="{FF2B5EF4-FFF2-40B4-BE49-F238E27FC236}">
                <a16:creationId xmlns:a16="http://schemas.microsoft.com/office/drawing/2014/main" id="{DD3EC25C-9625-09E8-A98A-BDBA73EB4727}"/>
              </a:ext>
            </a:extLst>
          </p:cNvPr>
          <p:cNvSpPr/>
          <p:nvPr/>
        </p:nvSpPr>
        <p:spPr>
          <a:xfrm rot="5400000">
            <a:off x="10758977" y="3756910"/>
            <a:ext cx="820129" cy="357565"/>
          </a:xfrm>
          <a:prstGeom prst="triangle">
            <a:avLst/>
          </a:prstGeom>
          <a:solidFill>
            <a:schemeClr val="bg1">
              <a:lumMod val="95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4" name="TextBox 53">
            <a:extLst>
              <a:ext uri="{FF2B5EF4-FFF2-40B4-BE49-F238E27FC236}">
                <a16:creationId xmlns:a16="http://schemas.microsoft.com/office/drawing/2014/main" id="{5ADC4F14-39C7-7CEF-792A-7D396F9ABBE1}"/>
              </a:ext>
            </a:extLst>
          </p:cNvPr>
          <p:cNvSpPr txBox="1"/>
          <p:nvPr/>
        </p:nvSpPr>
        <p:spPr>
          <a:xfrm>
            <a:off x="571192" y="4551172"/>
            <a:ext cx="10419067" cy="193899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242424"/>
                </a:solidFill>
                <a:effectLst/>
                <a:uLnTx/>
                <a:uFillTx/>
                <a:latin typeface="+mj-lt"/>
                <a:ea typeface="+mn-ea"/>
                <a:cs typeface="+mn-cs"/>
              </a:rPr>
              <a:t>NOTE: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242424"/>
              </a:solidFill>
              <a:effectLst/>
              <a:uLnTx/>
              <a:uFillTx/>
              <a:latin typeface="+mj-lt"/>
              <a:ea typeface="+mn-ea"/>
              <a:cs typeface="+mn-cs"/>
            </a:endParaRP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242424"/>
                </a:solidFill>
                <a:effectLst/>
                <a:uLnTx/>
                <a:uFillTx/>
                <a:latin typeface="+mj-lt"/>
                <a:ea typeface="+mn-ea"/>
                <a:cs typeface="+mn-cs"/>
              </a:rPr>
              <a:t>Move United to schedule and set agenda for two joint meetings with LOC and The Hartford on media strategy</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242424"/>
                </a:solidFill>
                <a:effectLst/>
                <a:uLnTx/>
                <a:uFillTx/>
                <a:latin typeface="+mj-lt"/>
                <a:ea typeface="+mn-ea"/>
                <a:cs typeface="+mn-cs"/>
              </a:rPr>
              <a:t>10 business day approval window for The Hartford and Move United to review LOC press releases</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242424"/>
                </a:solidFill>
                <a:effectLst/>
                <a:uLnTx/>
                <a:uFillTx/>
                <a:latin typeface="+mj-lt"/>
                <a:ea typeface="+mn-ea"/>
                <a:cs typeface="+mn-cs"/>
              </a:rPr>
              <a:t>T</a:t>
            </a:r>
            <a:r>
              <a:rPr kumimoji="0" lang="en-US" sz="1200" b="0" i="0" u="none" strike="noStrike" kern="1200" cap="none" spc="0" normalizeH="0" baseline="0" noProof="0" dirty="0">
                <a:ln>
                  <a:noFill/>
                </a:ln>
                <a:solidFill>
                  <a:srgbClr val="242424"/>
                </a:solidFill>
                <a:effectLst/>
                <a:uLnTx/>
                <a:uFillTx/>
                <a:latin typeface="+mj-lt"/>
                <a:ea typeface="+mn-ea"/>
                <a:cs typeface="Arial"/>
              </a:rPr>
              <a:t>he Hartford, LOC and Move United to compile media contacts in advance and maintained on SharePoint to track outreach and leads</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242424"/>
                </a:solidFill>
                <a:effectLst/>
                <a:uLnTx/>
                <a:uFillTx/>
                <a:latin typeface="+mj-lt"/>
                <a:ea typeface="+mn-ea"/>
                <a:cs typeface="Arial"/>
              </a:rPr>
              <a:t>Streamline media outreach leading up to the event to avoid multiple people calling same media with different messages</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242424"/>
                </a:solidFill>
                <a:effectLst/>
                <a:uLnTx/>
                <a:uFillTx/>
                <a:latin typeface="+mj-lt"/>
                <a:ea typeface="+mn-ea"/>
                <a:cs typeface="Arial"/>
              </a:rPr>
              <a:t>The Hartford to copy Move United and LOC on email distribution of media advisory to press outlets</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242424"/>
                </a:solidFill>
                <a:effectLst/>
                <a:uLnTx/>
                <a:uFillTx/>
                <a:latin typeface="+mj-lt"/>
                <a:ea typeface="+mn-ea"/>
                <a:cs typeface="Arial"/>
              </a:rPr>
              <a:t>For media that express availability to attend events outside of the gifting moment, The Hartford redirects media to LOC</a:t>
            </a:r>
            <a:endParaRPr kumimoji="0" lang="en-US" sz="1200" b="0" i="0" u="none" strike="noStrike" kern="1200" cap="none" spc="0" normalizeH="0" baseline="0" noProof="0" dirty="0">
              <a:ln>
                <a:noFill/>
              </a:ln>
              <a:solidFill>
                <a:srgbClr val="242424"/>
              </a:solidFill>
              <a:effectLst/>
              <a:uLnTx/>
              <a:uFillTx/>
              <a:latin typeface="+mj-lt"/>
              <a:ea typeface="+mn-ea"/>
              <a:cs typeface="+mn-cs"/>
            </a:endParaRP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242424"/>
                </a:solidFill>
                <a:effectLst/>
                <a:uLnTx/>
                <a:uFillTx/>
                <a:latin typeface="+mj-lt"/>
                <a:ea typeface="+mn-ea"/>
                <a:cs typeface="+mn-cs"/>
              </a:rPr>
              <a:t>Post-pitching at the discretion of local organization committee</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242424"/>
                </a:solidFill>
                <a:effectLst/>
                <a:uLnTx/>
                <a:uFillTx/>
                <a:latin typeface="+mj-lt"/>
                <a:ea typeface="+mn-ea"/>
                <a:cs typeface="+mn-cs"/>
              </a:rPr>
              <a:t>Create a communications chain (text/phone list) for all parties to help coordinate media while onsite at eve</a:t>
            </a:r>
            <a:r>
              <a:rPr kumimoji="0" lang="en-US" sz="1200" b="0" i="0" u="none" strike="noStrike" kern="1200" cap="none" spc="0" normalizeH="0" baseline="0" noProof="0" dirty="0">
                <a:ln>
                  <a:noFill/>
                </a:ln>
                <a:solidFill>
                  <a:srgbClr val="242424"/>
                </a:solidFill>
                <a:effectLst/>
                <a:uLnTx/>
                <a:uFillTx/>
                <a:latin typeface="Arial"/>
                <a:ea typeface="+mn-ea"/>
                <a:cs typeface="+mn-cs"/>
              </a:rPr>
              <a:t>nt</a:t>
            </a:r>
          </a:p>
        </p:txBody>
      </p:sp>
      <p:sp>
        <p:nvSpPr>
          <p:cNvPr id="3" name="TextBox 2">
            <a:extLst>
              <a:ext uri="{FF2B5EF4-FFF2-40B4-BE49-F238E27FC236}">
                <a16:creationId xmlns:a16="http://schemas.microsoft.com/office/drawing/2014/main" id="{85007D8F-0932-5BDB-8A11-9DC8416FAAE4}"/>
              </a:ext>
            </a:extLst>
          </p:cNvPr>
          <p:cNvSpPr txBox="1"/>
          <p:nvPr/>
        </p:nvSpPr>
        <p:spPr>
          <a:xfrm>
            <a:off x="9195081" y="3726386"/>
            <a:ext cx="1877948" cy="276999"/>
          </a:xfrm>
          <a:prstGeom prst="rect">
            <a:avLst/>
          </a:prstGeom>
          <a:noFill/>
        </p:spPr>
        <p:txBody>
          <a:bodyPr wrap="square" rtlCol="0">
            <a:spAutoFit/>
          </a:bodyPr>
          <a:lstStyle/>
          <a:p>
            <a:pPr algn="ctr" fontAlgn="base">
              <a:spcBef>
                <a:spcPct val="0"/>
              </a:spcBef>
              <a:spcAft>
                <a:spcPct val="0"/>
              </a:spcAft>
            </a:pPr>
            <a:r>
              <a:rPr lang="en-US" sz="1200" dirty="0">
                <a:latin typeface="+mj-lt"/>
              </a:rPr>
              <a:t>2-3 days leading up to</a:t>
            </a:r>
          </a:p>
        </p:txBody>
      </p:sp>
    </p:spTree>
    <p:extLst>
      <p:ext uri="{BB962C8B-B14F-4D97-AF65-F5344CB8AC3E}">
        <p14:creationId xmlns:p14="http://schemas.microsoft.com/office/powerpoint/2010/main" val="2458307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56F29-F91C-F43A-8D1F-7F824036E303}"/>
              </a:ext>
            </a:extLst>
          </p:cNvPr>
          <p:cNvSpPr>
            <a:spLocks noGrp="1"/>
          </p:cNvSpPr>
          <p:nvPr>
            <p:ph type="ctrTitle"/>
          </p:nvPr>
        </p:nvSpPr>
        <p:spPr>
          <a:xfrm>
            <a:off x="574675" y="1328600"/>
            <a:ext cx="6858000" cy="2338332"/>
          </a:xfrm>
        </p:spPr>
        <p:txBody>
          <a:bodyPr/>
          <a:lstStyle/>
          <a:p>
            <a:r>
              <a:rPr lang="en-US" dirty="0"/>
              <a:t>The Hartford Social Media Best Practices for LOC’s</a:t>
            </a:r>
          </a:p>
        </p:txBody>
      </p:sp>
      <p:sp>
        <p:nvSpPr>
          <p:cNvPr id="3" name="Subtitle 2">
            <a:extLst>
              <a:ext uri="{FF2B5EF4-FFF2-40B4-BE49-F238E27FC236}">
                <a16:creationId xmlns:a16="http://schemas.microsoft.com/office/drawing/2014/main" id="{989E5DCF-66E2-02E3-7676-E223CDC569B0}"/>
              </a:ext>
            </a:extLst>
          </p:cNvPr>
          <p:cNvSpPr>
            <a:spLocks noGrp="1"/>
          </p:cNvSpPr>
          <p:nvPr>
            <p:ph type="subTitle" idx="1"/>
          </p:nvPr>
        </p:nvSpPr>
        <p:spPr/>
        <p:txBody>
          <a:bodyPr/>
          <a:lstStyle/>
          <a:p>
            <a:r>
              <a:rPr lang="en-US" b="1" dirty="0"/>
              <a:t>3/3/2026</a:t>
            </a:r>
          </a:p>
        </p:txBody>
      </p:sp>
    </p:spTree>
    <p:extLst>
      <p:ext uri="{BB962C8B-B14F-4D97-AF65-F5344CB8AC3E}">
        <p14:creationId xmlns:p14="http://schemas.microsoft.com/office/powerpoint/2010/main" val="3295384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385EE-33E5-2BBF-0697-7C72C7C757BA}"/>
              </a:ext>
            </a:extLst>
          </p:cNvPr>
          <p:cNvSpPr>
            <a:spLocks noGrp="1"/>
          </p:cNvSpPr>
          <p:nvPr>
            <p:ph type="title"/>
          </p:nvPr>
        </p:nvSpPr>
        <p:spPr/>
        <p:txBody>
          <a:bodyPr/>
          <a:lstStyle/>
          <a:p>
            <a:r>
              <a:rPr lang="en-US" dirty="0">
                <a:solidFill>
                  <a:schemeClr val="tx2"/>
                </a:solidFill>
              </a:rPr>
              <a:t>Agenda</a:t>
            </a:r>
          </a:p>
        </p:txBody>
      </p:sp>
      <p:sp>
        <p:nvSpPr>
          <p:cNvPr id="7" name="Text Placeholder 6">
            <a:extLst>
              <a:ext uri="{FF2B5EF4-FFF2-40B4-BE49-F238E27FC236}">
                <a16:creationId xmlns:a16="http://schemas.microsoft.com/office/drawing/2014/main" id="{B97BC61C-E8ED-10F9-087D-9209E8E69023}"/>
              </a:ext>
            </a:extLst>
          </p:cNvPr>
          <p:cNvSpPr>
            <a:spLocks noGrp="1"/>
          </p:cNvSpPr>
          <p:nvPr>
            <p:ph type="body" sz="half" idx="2"/>
          </p:nvPr>
        </p:nvSpPr>
        <p:spPr>
          <a:xfrm>
            <a:off x="446060" y="1050618"/>
            <a:ext cx="5340381" cy="4909036"/>
          </a:xfrm>
        </p:spPr>
        <p:txBody>
          <a:bodyPr/>
          <a:lstStyle/>
          <a:p>
            <a:pPr marL="457200" indent="-457200">
              <a:lnSpc>
                <a:spcPct val="150000"/>
              </a:lnSpc>
              <a:buFont typeface="+mj-lt"/>
              <a:buAutoNum type="arabicPeriod"/>
            </a:pPr>
            <a:r>
              <a:rPr lang="en-US" sz="2200" b="0" dirty="0">
                <a:solidFill>
                  <a:schemeClr val="tx1"/>
                </a:solidFill>
              </a:rPr>
              <a:t>The Hartford Social Media Strategy</a:t>
            </a:r>
          </a:p>
          <a:p>
            <a:pPr marL="457200" indent="-457200">
              <a:lnSpc>
                <a:spcPct val="150000"/>
              </a:lnSpc>
              <a:buFont typeface="+mj-lt"/>
              <a:buAutoNum type="arabicPeriod"/>
            </a:pPr>
            <a:r>
              <a:rPr lang="en-US" sz="2200" b="0" dirty="0">
                <a:solidFill>
                  <a:schemeClr val="tx1"/>
                </a:solidFill>
              </a:rPr>
              <a:t>Collaboration Post Best Practices</a:t>
            </a:r>
          </a:p>
          <a:p>
            <a:pPr marL="457200" indent="-457200">
              <a:lnSpc>
                <a:spcPct val="150000"/>
              </a:lnSpc>
              <a:buFont typeface="+mj-lt"/>
              <a:buAutoNum type="arabicPeriod"/>
            </a:pPr>
            <a:r>
              <a:rPr lang="en-US" sz="2200" b="0" dirty="0">
                <a:solidFill>
                  <a:schemeClr val="tx1"/>
                </a:solidFill>
              </a:rPr>
              <a:t>Utilizing influencers and Team Hartford Athletes</a:t>
            </a:r>
          </a:p>
          <a:p>
            <a:pPr marL="457200" indent="-457200">
              <a:lnSpc>
                <a:spcPct val="150000"/>
              </a:lnSpc>
              <a:buFont typeface="+mj-lt"/>
              <a:buAutoNum type="arabicPeriod"/>
            </a:pPr>
            <a:r>
              <a:rPr lang="en-US" sz="2200" b="0" dirty="0">
                <a:solidFill>
                  <a:schemeClr val="tx1"/>
                </a:solidFill>
              </a:rPr>
              <a:t>Cross Promotion and WOW Factor Opportunities</a:t>
            </a:r>
          </a:p>
          <a:p>
            <a:pPr marL="457200" indent="-457200">
              <a:lnSpc>
                <a:spcPct val="150000"/>
              </a:lnSpc>
              <a:buFont typeface="+mj-lt"/>
              <a:buAutoNum type="arabicPeriod"/>
            </a:pPr>
            <a:r>
              <a:rPr lang="en-US" sz="2200" b="0" dirty="0">
                <a:solidFill>
                  <a:schemeClr val="tx1"/>
                </a:solidFill>
              </a:rPr>
              <a:t>Plug and Play – Easy Templates</a:t>
            </a:r>
          </a:p>
          <a:p>
            <a:pPr marL="457200" indent="-457200">
              <a:lnSpc>
                <a:spcPct val="150000"/>
              </a:lnSpc>
              <a:buFont typeface="+mj-lt"/>
              <a:buAutoNum type="arabicPeriod"/>
            </a:pPr>
            <a:r>
              <a:rPr lang="en-US" sz="2200" b="0" dirty="0">
                <a:solidFill>
                  <a:schemeClr val="tx1"/>
                </a:solidFill>
              </a:rPr>
              <a:t>Athlete Recruitment Tactics</a:t>
            </a:r>
          </a:p>
          <a:p>
            <a:pPr marL="457200" indent="-457200">
              <a:lnSpc>
                <a:spcPct val="150000"/>
              </a:lnSpc>
              <a:buFont typeface="+mj-lt"/>
              <a:buAutoNum type="arabicPeriod"/>
            </a:pPr>
            <a:r>
              <a:rPr lang="en-US" sz="2200" b="0" dirty="0">
                <a:solidFill>
                  <a:schemeClr val="tx1"/>
                </a:solidFill>
              </a:rPr>
              <a:t>Questions</a:t>
            </a:r>
          </a:p>
          <a:p>
            <a:pPr marL="342900" indent="-342900">
              <a:buFont typeface="Arial" panose="020B0604020202020204" pitchFamily="34" charset="0"/>
              <a:buChar char="•"/>
            </a:pPr>
            <a:endParaRPr lang="en-US" sz="2200" dirty="0"/>
          </a:p>
        </p:txBody>
      </p:sp>
      <p:pic>
        <p:nvPicPr>
          <p:cNvPr id="11" name="Picture Placeholder 10" descr="A group of people posing for a photo&#10;&#10;AI-generated content may be incorrect.">
            <a:extLst>
              <a:ext uri="{FF2B5EF4-FFF2-40B4-BE49-F238E27FC236}">
                <a16:creationId xmlns:a16="http://schemas.microsoft.com/office/drawing/2014/main" id="{A89B5552-AB13-67F9-9794-0DCB0F1A5B1E}"/>
              </a:ext>
            </a:extLst>
          </p:cNvPr>
          <p:cNvPicPr>
            <a:picLocks noGrp="1" noChangeAspect="1"/>
          </p:cNvPicPr>
          <p:nvPr>
            <p:ph type="pic" idx="1"/>
          </p:nvPr>
        </p:nvPicPr>
        <p:blipFill>
          <a:blip r:embed="rId2"/>
          <a:srcRect l="19635" r="19635"/>
          <a:stretch>
            <a:fillRect/>
          </a:stretch>
        </p:blipFill>
        <p:spPr/>
      </p:pic>
      <p:sp>
        <p:nvSpPr>
          <p:cNvPr id="5" name="Slide Number Placeholder 4">
            <a:extLst>
              <a:ext uri="{FF2B5EF4-FFF2-40B4-BE49-F238E27FC236}">
                <a16:creationId xmlns:a16="http://schemas.microsoft.com/office/drawing/2014/main" id="{303C3DDC-A6B1-D4D0-B2D7-4D8C733200E3}"/>
              </a:ext>
            </a:extLst>
          </p:cNvPr>
          <p:cNvSpPr>
            <a:spLocks noGrp="1"/>
          </p:cNvSpPr>
          <p:nvPr>
            <p:ph type="sldNum" sz="quarter" idx="12"/>
          </p:nvPr>
        </p:nvSpPr>
        <p:spPr/>
        <p:txBody>
          <a:bodyPr/>
          <a:lstStyle/>
          <a:p>
            <a:fld id="{0B1B59A6-B74A-41AA-9EF6-238F4BE8BA53}" type="slidenum">
              <a:rPr lang="en-CA" smtClean="0"/>
              <a:t>8</a:t>
            </a:fld>
            <a:endParaRPr lang="en-CA"/>
          </a:p>
        </p:txBody>
      </p:sp>
    </p:spTree>
    <p:extLst>
      <p:ext uri="{BB962C8B-B14F-4D97-AF65-F5344CB8AC3E}">
        <p14:creationId xmlns:p14="http://schemas.microsoft.com/office/powerpoint/2010/main" val="2971159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9D669-D45E-5712-BE70-CCFC1D27E2EF}"/>
              </a:ext>
            </a:extLst>
          </p:cNvPr>
          <p:cNvSpPr>
            <a:spLocks noGrp="1"/>
          </p:cNvSpPr>
          <p:nvPr>
            <p:ph type="title"/>
          </p:nvPr>
        </p:nvSpPr>
        <p:spPr>
          <a:xfrm>
            <a:off x="574362" y="360233"/>
            <a:ext cx="11699337" cy="424412"/>
          </a:xfrm>
        </p:spPr>
        <p:txBody>
          <a:bodyPr/>
          <a:lstStyle/>
          <a:p>
            <a:r>
              <a:rPr lang="en-US" dirty="0">
                <a:solidFill>
                  <a:schemeClr val="tx1"/>
                </a:solidFill>
              </a:rPr>
              <a:t>The Hartford Social Media Strategy – Chapter Activations &amp; Comp Series</a:t>
            </a:r>
          </a:p>
        </p:txBody>
      </p:sp>
      <p:sp>
        <p:nvSpPr>
          <p:cNvPr id="9" name="Text Placeholder 8">
            <a:extLst>
              <a:ext uri="{FF2B5EF4-FFF2-40B4-BE49-F238E27FC236}">
                <a16:creationId xmlns:a16="http://schemas.microsoft.com/office/drawing/2014/main" id="{CCCEE010-B019-88D5-F1B5-9F138C705D13}"/>
              </a:ext>
            </a:extLst>
          </p:cNvPr>
          <p:cNvSpPr>
            <a:spLocks noGrp="1"/>
          </p:cNvSpPr>
          <p:nvPr>
            <p:ph type="body" sz="half" idx="2"/>
          </p:nvPr>
        </p:nvSpPr>
        <p:spPr>
          <a:xfrm>
            <a:off x="6034532" y="907990"/>
            <a:ext cx="5580712" cy="5675400"/>
          </a:xfrm>
        </p:spPr>
        <p:txBody>
          <a:bodyPr>
            <a:noAutofit/>
          </a:bodyPr>
          <a:lstStyle/>
          <a:p>
            <a:pPr>
              <a:lnSpc>
                <a:spcPct val="100000"/>
              </a:lnSpc>
              <a:spcAft>
                <a:spcPts val="600"/>
              </a:spcAft>
            </a:pPr>
            <a:r>
              <a:rPr lang="en-US" sz="1900" dirty="0">
                <a:solidFill>
                  <a:schemeClr val="tx1"/>
                </a:solidFill>
              </a:rPr>
              <a:t>Competition Series Events:</a:t>
            </a:r>
          </a:p>
          <a:p>
            <a:pPr>
              <a:lnSpc>
                <a:spcPct val="100000"/>
              </a:lnSpc>
              <a:spcAft>
                <a:spcPts val="600"/>
              </a:spcAft>
            </a:pPr>
            <a:r>
              <a:rPr lang="en-US" sz="1300" b="0" i="1" dirty="0">
                <a:solidFill>
                  <a:schemeClr val="tx1"/>
                </a:solidFill>
              </a:rPr>
              <a:t>Texas Parasport, Gateway Games, Desert Challenge, GLASA Great Lakes Games</a:t>
            </a:r>
          </a:p>
          <a:p>
            <a:pPr marL="285750" indent="-285750">
              <a:lnSpc>
                <a:spcPct val="100000"/>
              </a:lnSpc>
              <a:spcAft>
                <a:spcPts val="600"/>
              </a:spcAft>
              <a:buFont typeface="Arial" panose="020B0604020202020204" pitchFamily="34" charset="0"/>
              <a:buChar char="•"/>
            </a:pPr>
            <a:r>
              <a:rPr lang="en-US" sz="1600" b="0" dirty="0">
                <a:solidFill>
                  <a:schemeClr val="tx1"/>
                </a:solidFill>
              </a:rPr>
              <a:t>One post </a:t>
            </a:r>
            <a:r>
              <a:rPr lang="en-US" sz="1600" dirty="0">
                <a:solidFill>
                  <a:schemeClr val="tx1"/>
                </a:solidFill>
              </a:rPr>
              <a:t>per</a:t>
            </a:r>
            <a:r>
              <a:rPr lang="en-US" sz="1600" b="0" dirty="0">
                <a:solidFill>
                  <a:schemeClr val="tx1"/>
                </a:solidFill>
              </a:rPr>
              <a:t> event – recap posted after event with photos taken during the games</a:t>
            </a:r>
          </a:p>
          <a:p>
            <a:pPr marL="285750" indent="-285750">
              <a:lnSpc>
                <a:spcPct val="100000"/>
              </a:lnSpc>
              <a:spcAft>
                <a:spcPts val="600"/>
              </a:spcAft>
              <a:buFont typeface="Arial" panose="020B0604020202020204" pitchFamily="34" charset="0"/>
              <a:buChar char="•"/>
            </a:pPr>
            <a:r>
              <a:rPr lang="en-US" sz="1600" b="0" dirty="0">
                <a:solidFill>
                  <a:schemeClr val="tx1"/>
                </a:solidFill>
              </a:rPr>
              <a:t>Use multiple photos from event</a:t>
            </a:r>
          </a:p>
          <a:p>
            <a:pPr marL="285750" indent="-285750">
              <a:lnSpc>
                <a:spcPct val="100000"/>
              </a:lnSpc>
              <a:spcAft>
                <a:spcPts val="600"/>
              </a:spcAft>
              <a:buFont typeface="Arial" panose="020B0604020202020204" pitchFamily="34" charset="0"/>
              <a:buChar char="•"/>
            </a:pPr>
            <a:r>
              <a:rPr lang="en-US" sz="1600" b="0" dirty="0">
                <a:solidFill>
                  <a:schemeClr val="tx1"/>
                </a:solidFill>
              </a:rPr>
              <a:t>Focus on:</a:t>
            </a:r>
          </a:p>
          <a:p>
            <a:pPr marL="627063" lvl="1" indent="-285750">
              <a:lnSpc>
                <a:spcPct val="100000"/>
              </a:lnSpc>
              <a:spcAft>
                <a:spcPts val="600"/>
              </a:spcAft>
              <a:buFont typeface="Arial" panose="020B0604020202020204" pitchFamily="34" charset="0"/>
              <a:buChar char="•"/>
            </a:pPr>
            <a:r>
              <a:rPr lang="en-US" sz="1600" dirty="0">
                <a:latin typeface="+mn-lt"/>
              </a:rPr>
              <a:t>Competition moments</a:t>
            </a:r>
          </a:p>
          <a:p>
            <a:pPr marL="627063" lvl="1" indent="-285750">
              <a:lnSpc>
                <a:spcPct val="100000"/>
              </a:lnSpc>
              <a:spcAft>
                <a:spcPts val="600"/>
              </a:spcAft>
              <a:buFont typeface="Arial" panose="020B0604020202020204" pitchFamily="34" charset="0"/>
              <a:buChar char="•"/>
            </a:pPr>
            <a:r>
              <a:rPr lang="en-US" sz="1600" dirty="0">
                <a:latin typeface="+mn-lt"/>
              </a:rPr>
              <a:t>Community </a:t>
            </a:r>
          </a:p>
          <a:p>
            <a:pPr marL="627063" lvl="1" indent="-285750">
              <a:lnSpc>
                <a:spcPct val="100000"/>
              </a:lnSpc>
              <a:spcAft>
                <a:spcPts val="600"/>
              </a:spcAft>
              <a:buFont typeface="Arial" panose="020B0604020202020204" pitchFamily="34" charset="0"/>
              <a:buChar char="•"/>
            </a:pPr>
            <a:r>
              <a:rPr lang="en-US" sz="1600" dirty="0">
                <a:latin typeface="+mn-lt"/>
              </a:rPr>
              <a:t>Emotion</a:t>
            </a:r>
          </a:p>
          <a:p>
            <a:pPr marL="627063" lvl="1" indent="-285750">
              <a:lnSpc>
                <a:spcPct val="100000"/>
              </a:lnSpc>
              <a:spcAft>
                <a:spcPts val="600"/>
              </a:spcAft>
              <a:buFont typeface="Arial" panose="020B0604020202020204" pitchFamily="34" charset="0"/>
              <a:buChar char="•"/>
            </a:pPr>
            <a:r>
              <a:rPr lang="en-US" sz="1600" dirty="0">
                <a:latin typeface="+mn-lt"/>
              </a:rPr>
              <a:t>Gifting moments</a:t>
            </a:r>
          </a:p>
          <a:p>
            <a:pPr marL="285750" lvl="1" indent="-285750">
              <a:lnSpc>
                <a:spcPct val="100000"/>
              </a:lnSpc>
              <a:spcAft>
                <a:spcPts val="600"/>
              </a:spcAft>
              <a:buFont typeface="Arial" panose="020B0604020202020204" pitchFamily="34" charset="0"/>
              <a:buChar char="•"/>
            </a:pPr>
            <a:r>
              <a:rPr lang="en-US" sz="1600" dirty="0">
                <a:latin typeface="+mn-lt"/>
              </a:rPr>
              <a:t>Collaboration Post Opportunities:</a:t>
            </a:r>
          </a:p>
          <a:p>
            <a:pPr marL="625475" lvl="1" indent="-284163">
              <a:lnSpc>
                <a:spcPct val="100000"/>
              </a:lnSpc>
              <a:spcAft>
                <a:spcPts val="600"/>
              </a:spcAft>
              <a:buFont typeface="Arial" panose="020B0604020202020204" pitchFamily="34" charset="0"/>
              <a:buChar char="•"/>
            </a:pPr>
            <a:r>
              <a:rPr lang="en-US" sz="1600" dirty="0">
                <a:latin typeface="+mn-lt"/>
              </a:rPr>
              <a:t>On LinkedIn and Facebook will tag hosting chapter as well as Move United, and Team Hartford Athlete if they were present at event</a:t>
            </a:r>
          </a:p>
          <a:p>
            <a:pPr marL="625475" lvl="1" indent="-284163">
              <a:lnSpc>
                <a:spcPct val="100000"/>
              </a:lnSpc>
              <a:spcAft>
                <a:spcPts val="600"/>
              </a:spcAft>
              <a:buFont typeface="Arial" panose="020B0604020202020204" pitchFamily="34" charset="0"/>
              <a:buChar char="•"/>
            </a:pPr>
            <a:r>
              <a:rPr lang="en-US" sz="1600" dirty="0">
                <a:latin typeface="+mn-lt"/>
              </a:rPr>
              <a:t>On Instagram – post will come from The Hartford and invite the hosting chapter, Move United, and Team Hartford athlete to collaborate on the post</a:t>
            </a:r>
          </a:p>
        </p:txBody>
      </p:sp>
      <p:sp>
        <p:nvSpPr>
          <p:cNvPr id="10" name="Text Placeholder 9">
            <a:extLst>
              <a:ext uri="{FF2B5EF4-FFF2-40B4-BE49-F238E27FC236}">
                <a16:creationId xmlns:a16="http://schemas.microsoft.com/office/drawing/2014/main" id="{2EAAA8B5-0FF2-C5A8-3968-728F09033DCC}"/>
              </a:ext>
            </a:extLst>
          </p:cNvPr>
          <p:cNvSpPr>
            <a:spLocks noGrp="1"/>
          </p:cNvSpPr>
          <p:nvPr>
            <p:ph type="body" sz="half" idx="13"/>
          </p:nvPr>
        </p:nvSpPr>
        <p:spPr>
          <a:xfrm>
            <a:off x="515288" y="907990"/>
            <a:ext cx="5223871" cy="5675400"/>
          </a:xfrm>
        </p:spPr>
        <p:txBody>
          <a:bodyPr>
            <a:noAutofit/>
          </a:bodyPr>
          <a:lstStyle/>
          <a:p>
            <a:pPr>
              <a:lnSpc>
                <a:spcPct val="100000"/>
              </a:lnSpc>
              <a:spcAft>
                <a:spcPts val="600"/>
              </a:spcAft>
            </a:pPr>
            <a:r>
              <a:rPr lang="en-US" dirty="0">
                <a:solidFill>
                  <a:schemeClr val="tx1"/>
                </a:solidFill>
              </a:rPr>
              <a:t>Chapter Activations:</a:t>
            </a:r>
          </a:p>
          <a:p>
            <a:pPr marL="285750" indent="-285750">
              <a:lnSpc>
                <a:spcPct val="100000"/>
              </a:lnSpc>
              <a:spcAft>
                <a:spcPts val="600"/>
              </a:spcAft>
              <a:buFont typeface="Arial" panose="020B0604020202020204" pitchFamily="34" charset="0"/>
              <a:buChar char="•"/>
            </a:pPr>
            <a:r>
              <a:rPr lang="en-US" sz="1600" b="0" dirty="0">
                <a:solidFill>
                  <a:schemeClr val="tx1"/>
                </a:solidFill>
              </a:rPr>
              <a:t>One monthly recap post with all chapter activations that happened during that month</a:t>
            </a:r>
          </a:p>
          <a:p>
            <a:pPr marL="285750" indent="-285750">
              <a:lnSpc>
                <a:spcPct val="100000"/>
              </a:lnSpc>
              <a:spcAft>
                <a:spcPts val="600"/>
              </a:spcAft>
              <a:buFont typeface="Arial" panose="020B0604020202020204" pitchFamily="34" charset="0"/>
              <a:buChar char="•"/>
            </a:pPr>
            <a:r>
              <a:rPr lang="en-US" sz="1600" b="0" dirty="0">
                <a:solidFill>
                  <a:schemeClr val="tx1"/>
                </a:solidFill>
              </a:rPr>
              <a:t>Use multiple different photos from different activations</a:t>
            </a:r>
          </a:p>
          <a:p>
            <a:pPr marL="285750" indent="-285750">
              <a:lnSpc>
                <a:spcPct val="100000"/>
              </a:lnSpc>
              <a:spcAft>
                <a:spcPts val="600"/>
              </a:spcAft>
              <a:buFont typeface="Arial" panose="020B0604020202020204" pitchFamily="34" charset="0"/>
              <a:buChar char="•"/>
            </a:pPr>
            <a:r>
              <a:rPr lang="en-US" sz="1600" b="0" dirty="0">
                <a:solidFill>
                  <a:schemeClr val="tx1"/>
                </a:solidFill>
              </a:rPr>
              <a:t>Focus on:</a:t>
            </a:r>
          </a:p>
          <a:p>
            <a:pPr marL="682625" lvl="1" indent="-341313">
              <a:lnSpc>
                <a:spcPct val="100000"/>
              </a:lnSpc>
              <a:spcAft>
                <a:spcPts val="600"/>
              </a:spcAft>
              <a:buFont typeface="Arial" panose="020B0604020202020204" pitchFamily="34" charset="0"/>
              <a:buChar char="•"/>
            </a:pPr>
            <a:r>
              <a:rPr lang="en-US" sz="1600" dirty="0">
                <a:solidFill>
                  <a:schemeClr val="tx1"/>
                </a:solidFill>
                <a:latin typeface="+mn-lt"/>
              </a:rPr>
              <a:t>Athletes participating</a:t>
            </a:r>
          </a:p>
          <a:p>
            <a:pPr marL="682625" lvl="1" indent="-341313">
              <a:lnSpc>
                <a:spcPct val="100000"/>
              </a:lnSpc>
              <a:spcAft>
                <a:spcPts val="600"/>
              </a:spcAft>
              <a:buFont typeface="Arial" panose="020B0604020202020204" pitchFamily="34" charset="0"/>
              <a:buChar char="•"/>
            </a:pPr>
            <a:r>
              <a:rPr lang="en-US" sz="1600" dirty="0">
                <a:solidFill>
                  <a:schemeClr val="tx1"/>
                </a:solidFill>
                <a:latin typeface="+mn-lt"/>
              </a:rPr>
              <a:t>Community</a:t>
            </a:r>
          </a:p>
          <a:p>
            <a:pPr marL="682625" lvl="1" indent="-341313">
              <a:lnSpc>
                <a:spcPct val="100000"/>
              </a:lnSpc>
              <a:spcAft>
                <a:spcPts val="600"/>
              </a:spcAft>
              <a:buFont typeface="Arial" panose="020B0604020202020204" pitchFamily="34" charset="0"/>
              <a:buChar char="•"/>
            </a:pPr>
            <a:r>
              <a:rPr lang="en-US" sz="1600" dirty="0">
                <a:solidFill>
                  <a:schemeClr val="tx1"/>
                </a:solidFill>
                <a:latin typeface="+mn-lt"/>
              </a:rPr>
              <a:t>Emotion</a:t>
            </a:r>
          </a:p>
          <a:p>
            <a:pPr marL="682625" lvl="1" indent="-341313">
              <a:lnSpc>
                <a:spcPct val="100000"/>
              </a:lnSpc>
              <a:spcAft>
                <a:spcPts val="600"/>
              </a:spcAft>
              <a:buFont typeface="Arial" panose="020B0604020202020204" pitchFamily="34" charset="0"/>
              <a:buChar char="•"/>
            </a:pPr>
            <a:r>
              <a:rPr lang="en-US" sz="1600" dirty="0">
                <a:solidFill>
                  <a:schemeClr val="tx1"/>
                </a:solidFill>
                <a:latin typeface="+mn-lt"/>
              </a:rPr>
              <a:t>Gifting moments</a:t>
            </a:r>
          </a:p>
          <a:p>
            <a:pPr marL="288925" lvl="1" indent="-288925">
              <a:lnSpc>
                <a:spcPct val="100000"/>
              </a:lnSpc>
              <a:spcAft>
                <a:spcPts val="600"/>
              </a:spcAft>
              <a:buFont typeface="Arial" panose="020B0604020202020204" pitchFamily="34" charset="0"/>
              <a:buChar char="•"/>
            </a:pPr>
            <a:r>
              <a:rPr lang="en-US" sz="1600" dirty="0">
                <a:solidFill>
                  <a:schemeClr val="tx1"/>
                </a:solidFill>
                <a:latin typeface="+mn-lt"/>
              </a:rPr>
              <a:t>Collaboration post opportunities: </a:t>
            </a:r>
          </a:p>
          <a:p>
            <a:pPr marL="682625" lvl="1" indent="-341313">
              <a:lnSpc>
                <a:spcPct val="100000"/>
              </a:lnSpc>
              <a:spcAft>
                <a:spcPts val="600"/>
              </a:spcAft>
              <a:buFont typeface="Arial" panose="020B0604020202020204" pitchFamily="34" charset="0"/>
              <a:buChar char="•"/>
            </a:pPr>
            <a:r>
              <a:rPr lang="en-US" sz="1600" dirty="0">
                <a:solidFill>
                  <a:schemeClr val="tx1"/>
                </a:solidFill>
                <a:latin typeface="+mn-lt"/>
              </a:rPr>
              <a:t>On LinkedIn and Facebook will tag all LOC’s involved as well as Move United, and Team Hartford Athlete if they were present at event</a:t>
            </a:r>
          </a:p>
          <a:p>
            <a:pPr marL="682625" lvl="1" indent="-341313">
              <a:lnSpc>
                <a:spcPct val="100000"/>
              </a:lnSpc>
              <a:spcAft>
                <a:spcPts val="600"/>
              </a:spcAft>
              <a:buFont typeface="Arial" panose="020B0604020202020204" pitchFamily="34" charset="0"/>
              <a:buChar char="•"/>
            </a:pPr>
            <a:r>
              <a:rPr lang="en-US" sz="1600" dirty="0">
                <a:solidFill>
                  <a:schemeClr val="tx1"/>
                </a:solidFill>
                <a:latin typeface="+mn-lt"/>
              </a:rPr>
              <a:t>On Instagram – post will come from The Hartford and invite the LOC’s, Move United, and Team Hartford athlete to collaborate on the post</a:t>
            </a:r>
          </a:p>
        </p:txBody>
      </p:sp>
      <p:sp>
        <p:nvSpPr>
          <p:cNvPr id="5" name="Slide Number Placeholder 4">
            <a:extLst>
              <a:ext uri="{FF2B5EF4-FFF2-40B4-BE49-F238E27FC236}">
                <a16:creationId xmlns:a16="http://schemas.microsoft.com/office/drawing/2014/main" id="{24F13304-B316-4B4E-A1DD-A44CEDE4EE12}"/>
              </a:ext>
            </a:extLst>
          </p:cNvPr>
          <p:cNvSpPr>
            <a:spLocks noGrp="1"/>
          </p:cNvSpPr>
          <p:nvPr>
            <p:ph type="sldNum" sz="quarter" idx="12"/>
          </p:nvPr>
        </p:nvSpPr>
        <p:spPr/>
        <p:txBody>
          <a:bodyPr/>
          <a:lstStyle/>
          <a:p>
            <a:fld id="{0B1B59A6-B74A-41AA-9EF6-238F4BE8BA53}" type="slidenum">
              <a:rPr lang="en-CA" smtClean="0"/>
              <a:t>9</a:t>
            </a:fld>
            <a:endParaRPr lang="en-CA"/>
          </a:p>
        </p:txBody>
      </p:sp>
    </p:spTree>
    <p:extLst>
      <p:ext uri="{BB962C8B-B14F-4D97-AF65-F5344CB8AC3E}">
        <p14:creationId xmlns:p14="http://schemas.microsoft.com/office/powerpoint/2010/main" val="151767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0FD1-27E6-EA56-3DB5-7951F6EE2A0C}"/>
              </a:ext>
            </a:extLst>
          </p:cNvPr>
          <p:cNvSpPr>
            <a:spLocks noGrp="1"/>
          </p:cNvSpPr>
          <p:nvPr>
            <p:ph type="title"/>
          </p:nvPr>
        </p:nvSpPr>
        <p:spPr>
          <a:xfrm>
            <a:off x="574364" y="360233"/>
            <a:ext cx="8377131" cy="875635"/>
          </a:xfrm>
        </p:spPr>
        <p:txBody>
          <a:bodyPr/>
          <a:lstStyle/>
          <a:p>
            <a:r>
              <a:rPr lang="en-US" dirty="0"/>
              <a:t>Collaboration Posts: When &amp; How to Use Them</a:t>
            </a:r>
          </a:p>
        </p:txBody>
      </p:sp>
      <p:sp>
        <p:nvSpPr>
          <p:cNvPr id="6" name="Text Placeholder 5">
            <a:extLst>
              <a:ext uri="{FF2B5EF4-FFF2-40B4-BE49-F238E27FC236}">
                <a16:creationId xmlns:a16="http://schemas.microsoft.com/office/drawing/2014/main" id="{EA349758-D21E-6CD9-8427-7C7342A2C1AF}"/>
              </a:ext>
            </a:extLst>
          </p:cNvPr>
          <p:cNvSpPr>
            <a:spLocks noGrp="1"/>
          </p:cNvSpPr>
          <p:nvPr>
            <p:ph type="body" sz="half" idx="1"/>
          </p:nvPr>
        </p:nvSpPr>
        <p:spPr>
          <a:xfrm>
            <a:off x="566928" y="886340"/>
            <a:ext cx="3438144" cy="5422730"/>
          </a:xfrm>
        </p:spPr>
        <p:txBody>
          <a:bodyPr/>
          <a:lstStyle/>
          <a:p>
            <a:pPr>
              <a:lnSpc>
                <a:spcPct val="100000"/>
              </a:lnSpc>
              <a:spcAft>
                <a:spcPts val="600"/>
              </a:spcAft>
            </a:pPr>
            <a:r>
              <a:rPr lang="en-US" dirty="0">
                <a:solidFill>
                  <a:schemeClr val="tx1"/>
                </a:solidFill>
              </a:rPr>
              <a:t>What is it?</a:t>
            </a:r>
          </a:p>
          <a:p>
            <a:pPr>
              <a:lnSpc>
                <a:spcPct val="100000"/>
              </a:lnSpc>
              <a:spcAft>
                <a:spcPts val="600"/>
              </a:spcAft>
            </a:pPr>
            <a:r>
              <a:rPr lang="en-US" sz="1400" b="0" dirty="0">
                <a:solidFill>
                  <a:schemeClr val="tx1"/>
                </a:solidFill>
              </a:rPr>
              <a:t>A feature that allows you to invite up to 5 accounts to ‘co-author’ the same post so it appears on all collaborators profiles at the same time and is shown to all their followers.</a:t>
            </a:r>
          </a:p>
          <a:p>
            <a:pPr>
              <a:lnSpc>
                <a:spcPct val="100000"/>
              </a:lnSpc>
              <a:spcAft>
                <a:spcPts val="600"/>
              </a:spcAft>
            </a:pPr>
            <a:endParaRPr lang="en-US" sz="1400" b="0" dirty="0">
              <a:solidFill>
                <a:schemeClr val="tx1"/>
              </a:solidFill>
            </a:endParaRPr>
          </a:p>
          <a:p>
            <a:pPr marL="285750" indent="-285750">
              <a:lnSpc>
                <a:spcPct val="100000"/>
              </a:lnSpc>
              <a:spcAft>
                <a:spcPts val="600"/>
              </a:spcAft>
              <a:buFont typeface="Arial" panose="020B0604020202020204" pitchFamily="34" charset="0"/>
              <a:buChar char="•"/>
            </a:pPr>
            <a:r>
              <a:rPr lang="en-US" sz="1400" b="0" dirty="0">
                <a:solidFill>
                  <a:schemeClr val="tx1"/>
                </a:solidFill>
              </a:rPr>
              <a:t>Allows larger reach</a:t>
            </a:r>
          </a:p>
          <a:p>
            <a:pPr marL="285750" indent="-285750">
              <a:lnSpc>
                <a:spcPct val="100000"/>
              </a:lnSpc>
              <a:spcAft>
                <a:spcPts val="600"/>
              </a:spcAft>
              <a:buFont typeface="Arial" panose="020B0604020202020204" pitchFamily="34" charset="0"/>
              <a:buChar char="•"/>
            </a:pPr>
            <a:r>
              <a:rPr lang="en-US" sz="1400" b="0" dirty="0">
                <a:solidFill>
                  <a:schemeClr val="tx1"/>
                </a:solidFill>
              </a:rPr>
              <a:t>Higher engagement</a:t>
            </a:r>
          </a:p>
          <a:p>
            <a:pPr marL="285750" indent="-285750">
              <a:lnSpc>
                <a:spcPct val="100000"/>
              </a:lnSpc>
              <a:spcAft>
                <a:spcPts val="600"/>
              </a:spcAft>
              <a:buFont typeface="Arial" panose="020B0604020202020204" pitchFamily="34" charset="0"/>
              <a:buChar char="•"/>
            </a:pPr>
            <a:r>
              <a:rPr lang="en-US" sz="1400" b="0" dirty="0">
                <a:solidFill>
                  <a:schemeClr val="tx1"/>
                </a:solidFill>
              </a:rPr>
              <a:t>Cleaner feeds</a:t>
            </a:r>
          </a:p>
          <a:p>
            <a:pPr marL="285750" indent="-285750">
              <a:lnSpc>
                <a:spcPct val="100000"/>
              </a:lnSpc>
              <a:spcAft>
                <a:spcPts val="600"/>
              </a:spcAft>
              <a:buFont typeface="Arial" panose="020B0604020202020204" pitchFamily="34" charset="0"/>
              <a:buChar char="•"/>
            </a:pPr>
            <a:r>
              <a:rPr lang="en-US" sz="1400" b="0" dirty="0">
                <a:solidFill>
                  <a:schemeClr val="tx1"/>
                </a:solidFill>
              </a:rPr>
              <a:t>Stronger partnerships and storytelling</a:t>
            </a:r>
          </a:p>
          <a:p>
            <a:endParaRPr lang="en-US" sz="1400" b="0" i="1" dirty="0">
              <a:solidFill>
                <a:schemeClr val="tx1"/>
              </a:solidFill>
            </a:endParaRPr>
          </a:p>
        </p:txBody>
      </p:sp>
      <p:sp>
        <p:nvSpPr>
          <p:cNvPr id="7" name="Text Placeholder 6">
            <a:extLst>
              <a:ext uri="{FF2B5EF4-FFF2-40B4-BE49-F238E27FC236}">
                <a16:creationId xmlns:a16="http://schemas.microsoft.com/office/drawing/2014/main" id="{C65FDAF9-02A9-8D2E-A0BD-0476D87FAB51}"/>
              </a:ext>
            </a:extLst>
          </p:cNvPr>
          <p:cNvSpPr>
            <a:spLocks noGrp="1"/>
          </p:cNvSpPr>
          <p:nvPr>
            <p:ph type="body" sz="half" idx="2"/>
          </p:nvPr>
        </p:nvSpPr>
        <p:spPr>
          <a:xfrm>
            <a:off x="4376928" y="872305"/>
            <a:ext cx="3438144" cy="5429179"/>
          </a:xfrm>
        </p:spPr>
        <p:txBody>
          <a:bodyPr>
            <a:noAutofit/>
          </a:bodyPr>
          <a:lstStyle/>
          <a:p>
            <a:pPr>
              <a:lnSpc>
                <a:spcPct val="100000"/>
              </a:lnSpc>
              <a:spcAft>
                <a:spcPts val="600"/>
              </a:spcAft>
            </a:pPr>
            <a:r>
              <a:rPr lang="en-US" dirty="0">
                <a:solidFill>
                  <a:schemeClr val="tx1"/>
                </a:solidFill>
              </a:rPr>
              <a:t>When to use? </a:t>
            </a:r>
          </a:p>
          <a:p>
            <a:pPr>
              <a:lnSpc>
                <a:spcPct val="100000"/>
              </a:lnSpc>
              <a:spcAft>
                <a:spcPts val="600"/>
              </a:spcAft>
            </a:pPr>
            <a:r>
              <a:rPr lang="en-US" sz="1400" b="0" dirty="0">
                <a:solidFill>
                  <a:schemeClr val="tx1"/>
                </a:solidFill>
              </a:rPr>
              <a:t>You should use a collaborator post when the goal of your content is maximum reach.</a:t>
            </a:r>
          </a:p>
          <a:p>
            <a:pPr>
              <a:lnSpc>
                <a:spcPct val="100000"/>
              </a:lnSpc>
              <a:spcAft>
                <a:spcPts val="600"/>
              </a:spcAft>
            </a:pPr>
            <a:r>
              <a:rPr lang="en-US" sz="1400" b="0" dirty="0">
                <a:solidFill>
                  <a:schemeClr val="tx1"/>
                </a:solidFill>
              </a:rPr>
              <a:t>Best cases to use collaborator posts include:</a:t>
            </a:r>
          </a:p>
          <a:p>
            <a:pPr marL="285750" indent="-285750">
              <a:lnSpc>
                <a:spcPct val="100000"/>
              </a:lnSpc>
              <a:spcAft>
                <a:spcPts val="600"/>
              </a:spcAft>
              <a:buFont typeface="Arial" panose="020B0604020202020204" pitchFamily="34" charset="0"/>
              <a:buChar char="•"/>
            </a:pPr>
            <a:r>
              <a:rPr lang="en-US" sz="1400" b="0" dirty="0">
                <a:solidFill>
                  <a:schemeClr val="tx1"/>
                </a:solidFill>
              </a:rPr>
              <a:t>Post event recaps</a:t>
            </a:r>
          </a:p>
          <a:p>
            <a:pPr marL="285750" indent="-285750">
              <a:lnSpc>
                <a:spcPct val="100000"/>
              </a:lnSpc>
              <a:spcAft>
                <a:spcPts val="600"/>
              </a:spcAft>
              <a:buFont typeface="Arial" panose="020B0604020202020204" pitchFamily="34" charset="0"/>
              <a:buChar char="•"/>
            </a:pPr>
            <a:r>
              <a:rPr lang="en-US" sz="1400" b="0" dirty="0">
                <a:solidFill>
                  <a:schemeClr val="tx1"/>
                </a:solidFill>
              </a:rPr>
              <a:t>Key registration pushes</a:t>
            </a:r>
          </a:p>
          <a:p>
            <a:pPr marL="285750" indent="-285750">
              <a:lnSpc>
                <a:spcPct val="100000"/>
              </a:lnSpc>
              <a:spcAft>
                <a:spcPts val="600"/>
              </a:spcAft>
              <a:buFont typeface="Arial" panose="020B0604020202020204" pitchFamily="34" charset="0"/>
              <a:buChar char="•"/>
            </a:pPr>
            <a:r>
              <a:rPr lang="en-US" sz="1400" b="0" dirty="0">
                <a:solidFill>
                  <a:schemeClr val="tx1"/>
                </a:solidFill>
              </a:rPr>
              <a:t>Events with multiple partners</a:t>
            </a:r>
          </a:p>
          <a:p>
            <a:pPr>
              <a:lnSpc>
                <a:spcPct val="100000"/>
              </a:lnSpc>
              <a:spcAft>
                <a:spcPts val="600"/>
              </a:spcAft>
            </a:pPr>
            <a:r>
              <a:rPr lang="en-US" sz="1400" b="0" dirty="0">
                <a:solidFill>
                  <a:schemeClr val="tx1"/>
                </a:solidFill>
              </a:rPr>
              <a:t>When to Not Use</a:t>
            </a:r>
          </a:p>
          <a:p>
            <a:pPr marL="285750" indent="-285750">
              <a:lnSpc>
                <a:spcPct val="100000"/>
              </a:lnSpc>
              <a:spcAft>
                <a:spcPts val="600"/>
              </a:spcAft>
              <a:buFont typeface="Arial" panose="020B0604020202020204" pitchFamily="34" charset="0"/>
              <a:buChar char="•"/>
            </a:pPr>
            <a:r>
              <a:rPr lang="en-US" sz="1400" b="0" dirty="0">
                <a:solidFill>
                  <a:schemeClr val="tx1"/>
                </a:solidFill>
              </a:rPr>
              <a:t>Routine reminders/logistics</a:t>
            </a:r>
          </a:p>
          <a:p>
            <a:pPr marL="285750" indent="-285750">
              <a:lnSpc>
                <a:spcPct val="100000"/>
              </a:lnSpc>
              <a:spcAft>
                <a:spcPts val="600"/>
              </a:spcAft>
              <a:buFont typeface="Arial" panose="020B0604020202020204" pitchFamily="34" charset="0"/>
              <a:buChar char="•"/>
            </a:pPr>
            <a:r>
              <a:rPr lang="en-US" sz="1400" b="0" dirty="0">
                <a:solidFill>
                  <a:schemeClr val="tx1"/>
                </a:solidFill>
              </a:rPr>
              <a:t>Low stakes content</a:t>
            </a:r>
          </a:p>
          <a:p>
            <a:pPr marL="285750" indent="-285750">
              <a:lnSpc>
                <a:spcPct val="100000"/>
              </a:lnSpc>
              <a:spcAft>
                <a:spcPts val="600"/>
              </a:spcAft>
              <a:buFont typeface="Arial" panose="020B0604020202020204" pitchFamily="34" charset="0"/>
              <a:buChar char="•"/>
            </a:pPr>
            <a:r>
              <a:rPr lang="en-US" sz="1400" b="0" dirty="0">
                <a:solidFill>
                  <a:schemeClr val="tx1"/>
                </a:solidFill>
              </a:rPr>
              <a:t>When a partner cannot accept the collaborator post in time</a:t>
            </a:r>
          </a:p>
          <a:p>
            <a:pPr>
              <a:lnSpc>
                <a:spcPct val="100000"/>
              </a:lnSpc>
              <a:spcAft>
                <a:spcPts val="600"/>
              </a:spcAft>
            </a:pPr>
            <a:r>
              <a:rPr lang="en-US" sz="1400" b="0" dirty="0">
                <a:solidFill>
                  <a:schemeClr val="tx1"/>
                </a:solidFill>
              </a:rPr>
              <a:t>When planning a collaborator post – make sure the collaborators know when you will be sending the post out so they can plan to accept immediately to get the most reach</a:t>
            </a:r>
          </a:p>
        </p:txBody>
      </p:sp>
      <p:sp>
        <p:nvSpPr>
          <p:cNvPr id="8" name="Text Placeholder 7">
            <a:extLst>
              <a:ext uri="{FF2B5EF4-FFF2-40B4-BE49-F238E27FC236}">
                <a16:creationId xmlns:a16="http://schemas.microsoft.com/office/drawing/2014/main" id="{60B84F91-35BD-BED7-D9C7-28DCB331EA4C}"/>
              </a:ext>
            </a:extLst>
          </p:cNvPr>
          <p:cNvSpPr>
            <a:spLocks noGrp="1"/>
          </p:cNvSpPr>
          <p:nvPr>
            <p:ph type="body" sz="half" idx="13"/>
          </p:nvPr>
        </p:nvSpPr>
        <p:spPr>
          <a:xfrm>
            <a:off x="8181726" y="872304"/>
            <a:ext cx="3438144" cy="5436765"/>
          </a:xfrm>
        </p:spPr>
        <p:txBody>
          <a:bodyPr>
            <a:noAutofit/>
          </a:bodyPr>
          <a:lstStyle/>
          <a:p>
            <a:pPr>
              <a:lnSpc>
                <a:spcPct val="100000"/>
              </a:lnSpc>
              <a:spcAft>
                <a:spcPts val="600"/>
              </a:spcAft>
            </a:pPr>
            <a:r>
              <a:rPr lang="en-US" dirty="0">
                <a:solidFill>
                  <a:schemeClr val="tx1"/>
                </a:solidFill>
              </a:rPr>
              <a:t>Suggested LOC Collaboration Strategy:</a:t>
            </a:r>
          </a:p>
          <a:p>
            <a:pPr marL="285750" indent="-285750">
              <a:lnSpc>
                <a:spcPct val="100000"/>
              </a:lnSpc>
              <a:spcAft>
                <a:spcPts val="600"/>
              </a:spcAft>
              <a:buFont typeface="Arial" panose="020B0604020202020204" pitchFamily="34" charset="0"/>
              <a:buChar char="•"/>
            </a:pPr>
            <a:r>
              <a:rPr lang="en-US" sz="1400" b="0" dirty="0">
                <a:solidFill>
                  <a:schemeClr val="tx1"/>
                </a:solidFill>
              </a:rPr>
              <a:t>LOCs should use collaboration posts for key moments that benefit from maximum reach, such as event recaps and registration pushes.</a:t>
            </a:r>
          </a:p>
          <a:p>
            <a:pPr marL="285750" indent="-285750">
              <a:lnSpc>
                <a:spcPct val="100000"/>
              </a:lnSpc>
              <a:spcAft>
                <a:spcPts val="600"/>
              </a:spcAft>
              <a:buFont typeface="Arial" panose="020B0604020202020204" pitchFamily="34" charset="0"/>
              <a:buChar char="•"/>
            </a:pPr>
            <a:r>
              <a:rPr lang="en-US" sz="1400" b="0" dirty="0">
                <a:solidFill>
                  <a:schemeClr val="tx1"/>
                </a:solidFill>
              </a:rPr>
              <a:t>Partnering with athletes and organizations through collaborator posts helps extend visibility beyond branded channels, tap into trusted community voices, and drive stronger awareness and attendance for upcoming events.</a:t>
            </a:r>
          </a:p>
        </p:txBody>
      </p:sp>
      <p:sp>
        <p:nvSpPr>
          <p:cNvPr id="5" name="Slide Number Placeholder 4">
            <a:extLst>
              <a:ext uri="{FF2B5EF4-FFF2-40B4-BE49-F238E27FC236}">
                <a16:creationId xmlns:a16="http://schemas.microsoft.com/office/drawing/2014/main" id="{5FFCEB85-9070-CBB9-3527-6B5BC02DA174}"/>
              </a:ext>
            </a:extLst>
          </p:cNvPr>
          <p:cNvSpPr>
            <a:spLocks noGrp="1"/>
          </p:cNvSpPr>
          <p:nvPr>
            <p:ph type="sldNum" sz="quarter" idx="12"/>
          </p:nvPr>
        </p:nvSpPr>
        <p:spPr/>
        <p:txBody>
          <a:bodyPr/>
          <a:lstStyle/>
          <a:p>
            <a:fld id="{0B1B59A6-B74A-41AA-9EF6-238F4BE8BA53}" type="slidenum">
              <a:rPr lang="en-CA" smtClean="0"/>
              <a:t>10</a:t>
            </a:fld>
            <a:endParaRPr lang="en-CA"/>
          </a:p>
        </p:txBody>
      </p:sp>
      <p:pic>
        <p:nvPicPr>
          <p:cNvPr id="9" name="Picture 8">
            <a:extLst>
              <a:ext uri="{FF2B5EF4-FFF2-40B4-BE49-F238E27FC236}">
                <a16:creationId xmlns:a16="http://schemas.microsoft.com/office/drawing/2014/main" id="{FA6DF0DE-C955-8266-FCAB-F00D566A25B8}"/>
              </a:ext>
            </a:extLst>
          </p:cNvPr>
          <p:cNvPicPr>
            <a:picLocks noChangeAspect="1"/>
          </p:cNvPicPr>
          <p:nvPr/>
        </p:nvPicPr>
        <p:blipFill>
          <a:blip r:embed="rId2"/>
          <a:stretch>
            <a:fillRect/>
          </a:stretch>
        </p:blipFill>
        <p:spPr>
          <a:xfrm>
            <a:off x="824484" y="4490723"/>
            <a:ext cx="2923032" cy="1224020"/>
          </a:xfrm>
          <a:prstGeom prst="rect">
            <a:avLst/>
          </a:prstGeom>
          <a:ln>
            <a:solidFill>
              <a:schemeClr val="tx1"/>
            </a:solidFill>
          </a:ln>
        </p:spPr>
      </p:pic>
      <p:sp>
        <p:nvSpPr>
          <p:cNvPr id="10" name="Oval 9">
            <a:extLst>
              <a:ext uri="{FF2B5EF4-FFF2-40B4-BE49-F238E27FC236}">
                <a16:creationId xmlns:a16="http://schemas.microsoft.com/office/drawing/2014/main" id="{16EDEE00-2C39-3E23-0D9D-673BB067AF43}"/>
              </a:ext>
            </a:extLst>
          </p:cNvPr>
          <p:cNvSpPr/>
          <p:nvPr/>
        </p:nvSpPr>
        <p:spPr>
          <a:xfrm>
            <a:off x="632112" y="5211600"/>
            <a:ext cx="2371725" cy="604838"/>
          </a:xfrm>
          <a:prstGeom prst="ellipse">
            <a:avLst/>
          </a:prstGeom>
          <a:noFill/>
          <a:ln w="127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8605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0A9AD-B9A9-6AD3-B6F1-445AAA5CB484}"/>
              </a:ext>
            </a:extLst>
          </p:cNvPr>
          <p:cNvSpPr>
            <a:spLocks noGrp="1"/>
          </p:cNvSpPr>
          <p:nvPr>
            <p:ph type="title"/>
          </p:nvPr>
        </p:nvSpPr>
        <p:spPr>
          <a:xfrm>
            <a:off x="574364" y="360233"/>
            <a:ext cx="7828491" cy="875635"/>
          </a:xfrm>
        </p:spPr>
        <p:txBody>
          <a:bodyPr/>
          <a:lstStyle/>
          <a:p>
            <a:r>
              <a:rPr lang="en-US" dirty="0"/>
              <a:t>Utilizing Influencers and HIG Athletes</a:t>
            </a:r>
          </a:p>
        </p:txBody>
      </p:sp>
      <p:sp>
        <p:nvSpPr>
          <p:cNvPr id="6" name="Text Placeholder 5">
            <a:extLst>
              <a:ext uri="{FF2B5EF4-FFF2-40B4-BE49-F238E27FC236}">
                <a16:creationId xmlns:a16="http://schemas.microsoft.com/office/drawing/2014/main" id="{A712562E-9BF9-5250-5D71-880B92ED63FA}"/>
              </a:ext>
            </a:extLst>
          </p:cNvPr>
          <p:cNvSpPr>
            <a:spLocks noGrp="1"/>
          </p:cNvSpPr>
          <p:nvPr>
            <p:ph type="body" sz="half" idx="1"/>
          </p:nvPr>
        </p:nvSpPr>
        <p:spPr>
          <a:xfrm>
            <a:off x="566928" y="1261872"/>
            <a:ext cx="3438144" cy="5000705"/>
          </a:xfrm>
        </p:spPr>
        <p:txBody>
          <a:bodyPr/>
          <a:lstStyle/>
          <a:p>
            <a:endParaRPr lang="en-US" dirty="0"/>
          </a:p>
          <a:p>
            <a:endParaRPr lang="en-US" dirty="0"/>
          </a:p>
          <a:p>
            <a:endParaRPr lang="en-US" dirty="0"/>
          </a:p>
          <a:p>
            <a:endParaRPr lang="en-US" dirty="0"/>
          </a:p>
          <a:p>
            <a:endParaRPr lang="en-US" dirty="0"/>
          </a:p>
        </p:txBody>
      </p:sp>
      <p:sp>
        <p:nvSpPr>
          <p:cNvPr id="7" name="Text Placeholder 6">
            <a:extLst>
              <a:ext uri="{FF2B5EF4-FFF2-40B4-BE49-F238E27FC236}">
                <a16:creationId xmlns:a16="http://schemas.microsoft.com/office/drawing/2014/main" id="{98D0A074-4685-CF9F-3BC6-3457C68E0037}"/>
              </a:ext>
            </a:extLst>
          </p:cNvPr>
          <p:cNvSpPr>
            <a:spLocks noGrp="1"/>
          </p:cNvSpPr>
          <p:nvPr>
            <p:ph type="body" sz="half" idx="2"/>
          </p:nvPr>
        </p:nvSpPr>
        <p:spPr>
          <a:xfrm>
            <a:off x="4374327" y="1261872"/>
            <a:ext cx="3438144" cy="5000705"/>
          </a:xfrm>
        </p:spPr>
        <p:txBody>
          <a:bodyPr>
            <a:normAutofit/>
          </a:bodyPr>
          <a:lstStyle/>
          <a:p>
            <a:pPr algn="ctr"/>
            <a:endParaRPr lang="en-US" sz="1400" b="1" dirty="0"/>
          </a:p>
          <a:p>
            <a:pPr algn="ctr">
              <a:lnSpc>
                <a:spcPct val="120000"/>
              </a:lnSpc>
              <a:spcAft>
                <a:spcPts val="600"/>
              </a:spcAft>
            </a:pPr>
            <a:endParaRPr lang="en-US" sz="1400" b="0" dirty="0">
              <a:solidFill>
                <a:schemeClr val="tx1"/>
              </a:solidFill>
            </a:endParaRPr>
          </a:p>
        </p:txBody>
      </p:sp>
      <p:sp>
        <p:nvSpPr>
          <p:cNvPr id="8" name="Text Placeholder 7">
            <a:extLst>
              <a:ext uri="{FF2B5EF4-FFF2-40B4-BE49-F238E27FC236}">
                <a16:creationId xmlns:a16="http://schemas.microsoft.com/office/drawing/2014/main" id="{F8D54238-EF92-B222-32A9-599FD6BAA7FC}"/>
              </a:ext>
            </a:extLst>
          </p:cNvPr>
          <p:cNvSpPr>
            <a:spLocks noGrp="1"/>
          </p:cNvSpPr>
          <p:nvPr>
            <p:ph type="body" sz="half" idx="13"/>
          </p:nvPr>
        </p:nvSpPr>
        <p:spPr>
          <a:xfrm>
            <a:off x="8181726" y="1261871"/>
            <a:ext cx="3438144" cy="5000705"/>
          </a:xfrm>
        </p:spPr>
        <p:txBody>
          <a:bodyPr>
            <a:normAutofit/>
          </a:bodyPr>
          <a:lstStyle/>
          <a:p>
            <a:endParaRPr lang="en-US" dirty="0"/>
          </a:p>
          <a:p>
            <a:pPr>
              <a:lnSpc>
                <a:spcPct val="100000"/>
              </a:lnSpc>
              <a:spcAft>
                <a:spcPts val="600"/>
              </a:spcAft>
            </a:pPr>
            <a:endParaRPr lang="en-US" sz="1400" b="0" dirty="0">
              <a:solidFill>
                <a:schemeClr val="tx1"/>
              </a:solidFill>
            </a:endParaRPr>
          </a:p>
        </p:txBody>
      </p:sp>
      <p:sp>
        <p:nvSpPr>
          <p:cNvPr id="5" name="Slide Number Placeholder 4">
            <a:extLst>
              <a:ext uri="{FF2B5EF4-FFF2-40B4-BE49-F238E27FC236}">
                <a16:creationId xmlns:a16="http://schemas.microsoft.com/office/drawing/2014/main" id="{D26D7350-8178-3473-7B15-2BB5FE0C2759}"/>
              </a:ext>
            </a:extLst>
          </p:cNvPr>
          <p:cNvSpPr>
            <a:spLocks noGrp="1"/>
          </p:cNvSpPr>
          <p:nvPr>
            <p:ph type="sldNum" sz="quarter" idx="12"/>
          </p:nvPr>
        </p:nvSpPr>
        <p:spPr/>
        <p:txBody>
          <a:bodyPr/>
          <a:lstStyle/>
          <a:p>
            <a:fld id="{0B1B59A6-B74A-41AA-9EF6-238F4BE8BA53}" type="slidenum">
              <a:rPr lang="en-CA" smtClean="0"/>
              <a:t>11</a:t>
            </a:fld>
            <a:endParaRPr lang="en-CA"/>
          </a:p>
        </p:txBody>
      </p:sp>
      <p:pic>
        <p:nvPicPr>
          <p:cNvPr id="12" name="Graphic 11" descr="Online Network with solid fill">
            <a:extLst>
              <a:ext uri="{FF2B5EF4-FFF2-40B4-BE49-F238E27FC236}">
                <a16:creationId xmlns:a16="http://schemas.microsoft.com/office/drawing/2014/main" id="{FEC91381-4336-945F-295A-055499C4412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24117" y="1382054"/>
            <a:ext cx="523767" cy="523767"/>
          </a:xfrm>
          <a:prstGeom prst="rect">
            <a:avLst/>
          </a:prstGeom>
        </p:spPr>
      </p:pic>
      <p:sp>
        <p:nvSpPr>
          <p:cNvPr id="13" name="TextBox 12">
            <a:extLst>
              <a:ext uri="{FF2B5EF4-FFF2-40B4-BE49-F238E27FC236}">
                <a16:creationId xmlns:a16="http://schemas.microsoft.com/office/drawing/2014/main" id="{C64AF45A-787B-FCE9-9C76-F0DD6BDA9F07}"/>
              </a:ext>
            </a:extLst>
          </p:cNvPr>
          <p:cNvSpPr txBox="1"/>
          <p:nvPr/>
        </p:nvSpPr>
        <p:spPr>
          <a:xfrm>
            <a:off x="715890" y="2031080"/>
            <a:ext cx="3140221" cy="3539430"/>
          </a:xfrm>
          <a:prstGeom prst="rect">
            <a:avLst/>
          </a:prstGeom>
          <a:noFill/>
        </p:spPr>
        <p:txBody>
          <a:bodyPr wrap="square" rtlCol="0">
            <a:spAutoFit/>
          </a:bodyPr>
          <a:lstStyle/>
          <a:p>
            <a:pPr algn="ctr"/>
            <a:r>
              <a:rPr lang="en-US" sz="1400" b="1" dirty="0"/>
              <a:t>Choosing Influencers</a:t>
            </a:r>
            <a:br>
              <a:rPr lang="en-US" sz="1400" b="1" dirty="0"/>
            </a:br>
            <a:endParaRPr lang="en-US" sz="1400" b="1" dirty="0"/>
          </a:p>
          <a:p>
            <a:pPr algn="ctr"/>
            <a:r>
              <a:rPr lang="en-US" sz="1400" dirty="0"/>
              <a:t>Influencers should be viewed as trusted voices – people whose experience, credibility, and connection to the adaptive sports community can elevate content and help authentically promote events or messages. Their role is to extend reach and bring their story to life.</a:t>
            </a:r>
          </a:p>
          <a:p>
            <a:pPr algn="ctr"/>
            <a:endParaRPr lang="en-US" sz="1400" dirty="0"/>
          </a:p>
          <a:p>
            <a:pPr algn="ctr"/>
            <a:r>
              <a:rPr lang="en-US" sz="1400" dirty="0"/>
              <a:t>Something to remember – influencers reflect your brand. You should prioritize voices that align with your values and authentically reflect your commitments and goals.</a:t>
            </a:r>
          </a:p>
        </p:txBody>
      </p:sp>
      <p:pic>
        <p:nvPicPr>
          <p:cNvPr id="16" name="Graphic 15" descr="Selfie Stick outline">
            <a:extLst>
              <a:ext uri="{FF2B5EF4-FFF2-40B4-BE49-F238E27FC236}">
                <a16:creationId xmlns:a16="http://schemas.microsoft.com/office/drawing/2014/main" id="{65EC4833-A24D-D648-65FC-04A7E549120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87713" y="1382054"/>
            <a:ext cx="611372" cy="611372"/>
          </a:xfrm>
          <a:prstGeom prst="rect">
            <a:avLst/>
          </a:prstGeom>
        </p:spPr>
      </p:pic>
      <p:pic>
        <p:nvPicPr>
          <p:cNvPr id="18" name="Graphic 17" descr="Body builder with solid fill">
            <a:extLst>
              <a:ext uri="{FF2B5EF4-FFF2-40B4-BE49-F238E27FC236}">
                <a16:creationId xmlns:a16="http://schemas.microsoft.com/office/drawing/2014/main" id="{A216E98E-1A69-AE2D-E002-498E517FFE2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595113" y="1382055"/>
            <a:ext cx="611371" cy="611371"/>
          </a:xfrm>
          <a:prstGeom prst="rect">
            <a:avLst/>
          </a:prstGeom>
        </p:spPr>
      </p:pic>
      <p:sp>
        <p:nvSpPr>
          <p:cNvPr id="3" name="TextBox 2">
            <a:extLst>
              <a:ext uri="{FF2B5EF4-FFF2-40B4-BE49-F238E27FC236}">
                <a16:creationId xmlns:a16="http://schemas.microsoft.com/office/drawing/2014/main" id="{D1DD3200-B92D-0EE8-BD56-AF69C20801EF}"/>
              </a:ext>
            </a:extLst>
          </p:cNvPr>
          <p:cNvSpPr txBox="1"/>
          <p:nvPr/>
        </p:nvSpPr>
        <p:spPr>
          <a:xfrm>
            <a:off x="4523289" y="2031080"/>
            <a:ext cx="3140221" cy="3985706"/>
          </a:xfrm>
          <a:prstGeom prst="rect">
            <a:avLst/>
          </a:prstGeom>
          <a:noFill/>
        </p:spPr>
        <p:txBody>
          <a:bodyPr wrap="square" rtlCol="0">
            <a:spAutoFit/>
          </a:bodyPr>
          <a:lstStyle/>
          <a:p>
            <a:pPr marL="0" marR="0" lvl="0" indent="0" algn="ctr" defTabSz="914400" rtl="0" eaLnBrk="1" fontAlgn="ctr" latinLnBrk="0" hangingPunct="1">
              <a:spcBef>
                <a:spcPts val="0"/>
              </a:spcBef>
              <a:spcAft>
                <a:spcPts val="600"/>
              </a:spcAft>
              <a:buClrTx/>
              <a:buSzTx/>
              <a:buFontTx/>
              <a:buNone/>
              <a:tabLst/>
              <a:defRPr/>
            </a:pPr>
            <a:r>
              <a:rPr kumimoji="0" lang="en-US" sz="1400" b="1" i="0" u="none" strike="noStrike" kern="1200" cap="none" spc="0" normalizeH="0" baseline="0" noProof="0" dirty="0">
                <a:ln>
                  <a:noFill/>
                </a:ln>
                <a:solidFill>
                  <a:srgbClr val="000000"/>
                </a:solidFill>
                <a:effectLst/>
                <a:uLnTx/>
                <a:uFillTx/>
                <a:ea typeface="+mn-ea"/>
                <a:cs typeface="+mn-cs"/>
              </a:rPr>
              <a:t>How to Utilize Influencers</a:t>
            </a:r>
          </a:p>
          <a:p>
            <a:pPr marL="0" marR="0" lvl="0" indent="0" algn="ctr" defTabSz="914400" rtl="0" eaLnBrk="1" fontAlgn="ctr" latinLnBrk="0" hangingPunct="1">
              <a:spcBef>
                <a:spcPts val="0"/>
              </a:spcBef>
              <a:spcAft>
                <a:spcPts val="600"/>
              </a:spcAft>
              <a:buClrTx/>
              <a:buSzTx/>
              <a:buFontTx/>
              <a:buNone/>
              <a:tabLst/>
              <a:defRPr/>
            </a:pPr>
            <a:r>
              <a:rPr kumimoji="0" lang="en-US" sz="1400" b="0" i="0" u="none" strike="noStrike" kern="1200" cap="none" spc="0" normalizeH="0" baseline="0" noProof="0" dirty="0">
                <a:ln>
                  <a:noFill/>
                </a:ln>
                <a:solidFill>
                  <a:srgbClr val="000000"/>
                </a:solidFill>
                <a:effectLst/>
                <a:uLnTx/>
                <a:uFillTx/>
                <a:ea typeface="+mn-ea"/>
                <a:cs typeface="+mn-cs"/>
              </a:rPr>
              <a:t>For LOC’s a best practice model could be asking an athlete in their chapter with a strong connection to the adaptive sports community to share on their personal platform why they are attending an upcoming event and collab with the LOC that is hosting. </a:t>
            </a:r>
          </a:p>
          <a:p>
            <a:pPr marL="0" marR="0" lvl="0" indent="0" algn="ctr" defTabSz="914400" rtl="0" eaLnBrk="1" fontAlgn="ctr" latinLnBrk="0" hangingPunct="1">
              <a:spcBef>
                <a:spcPts val="0"/>
              </a:spcBef>
              <a:spcAft>
                <a:spcPts val="600"/>
              </a:spcAft>
              <a:buClrTx/>
              <a:buSzTx/>
              <a:buFontTx/>
              <a:buNone/>
              <a:tabLst/>
              <a:defRPr/>
            </a:pPr>
            <a:endParaRPr kumimoji="0" lang="en-US" sz="1400" b="0" i="0" u="none" strike="noStrike" kern="1200" cap="none" spc="0" normalizeH="0" baseline="0" noProof="0" dirty="0">
              <a:ln>
                <a:noFill/>
              </a:ln>
              <a:solidFill>
                <a:srgbClr val="000000"/>
              </a:solidFill>
              <a:effectLst/>
              <a:uLnTx/>
              <a:uFillTx/>
              <a:ea typeface="+mn-ea"/>
              <a:cs typeface="+mn-cs"/>
            </a:endParaRPr>
          </a:p>
          <a:p>
            <a:pPr marL="0" marR="0" lvl="0" indent="0" algn="ctr" defTabSz="914400" rtl="0" eaLnBrk="1" fontAlgn="ctr" latinLnBrk="0" hangingPunct="1">
              <a:spcBef>
                <a:spcPts val="0"/>
              </a:spcBef>
              <a:spcAft>
                <a:spcPts val="600"/>
              </a:spcAft>
              <a:buClrTx/>
              <a:buSzTx/>
              <a:buFontTx/>
              <a:buNone/>
              <a:tabLst/>
              <a:defRPr/>
            </a:pPr>
            <a:r>
              <a:rPr kumimoji="0" lang="en-US" sz="1400" b="0" i="0" u="none" strike="noStrike" kern="1200" cap="none" spc="0" normalizeH="0" baseline="0" noProof="0" dirty="0">
                <a:ln>
                  <a:noFill/>
                </a:ln>
                <a:solidFill>
                  <a:srgbClr val="000000"/>
                </a:solidFill>
                <a:effectLst/>
                <a:uLnTx/>
                <a:uFillTx/>
                <a:ea typeface="+mn-ea"/>
                <a:cs typeface="+mn-cs"/>
              </a:rPr>
              <a:t>By local athlete influencers telling their story – it is more powerful than a branded message and shows more insight into lived experiences. This post can then reach the influencers followers combined with the LOC’s to encourage them to register for upcoming adaptive sports events. </a:t>
            </a:r>
          </a:p>
        </p:txBody>
      </p:sp>
      <p:sp>
        <p:nvSpPr>
          <p:cNvPr id="4" name="TextBox 3">
            <a:extLst>
              <a:ext uri="{FF2B5EF4-FFF2-40B4-BE49-F238E27FC236}">
                <a16:creationId xmlns:a16="http://schemas.microsoft.com/office/drawing/2014/main" id="{72B91AEE-D701-25D5-EA82-84099978E1E0}"/>
              </a:ext>
            </a:extLst>
          </p:cNvPr>
          <p:cNvSpPr txBox="1"/>
          <p:nvPr/>
        </p:nvSpPr>
        <p:spPr>
          <a:xfrm>
            <a:off x="8330688" y="2031080"/>
            <a:ext cx="3140221" cy="4047262"/>
          </a:xfrm>
          <a:prstGeom prst="rect">
            <a:avLst/>
          </a:prstGeom>
          <a:noFill/>
        </p:spPr>
        <p:txBody>
          <a:bodyPr wrap="square" rtlCol="0">
            <a:spAutoFit/>
          </a:bodyPr>
          <a:lstStyle/>
          <a:p>
            <a:pPr algn="ctr">
              <a:lnSpc>
                <a:spcPct val="100000"/>
              </a:lnSpc>
              <a:spcAft>
                <a:spcPts val="600"/>
              </a:spcAft>
            </a:pPr>
            <a:r>
              <a:rPr lang="en-US" sz="1400" b="1" dirty="0"/>
              <a:t>How The Hartford Will Support LOC’s</a:t>
            </a:r>
            <a:br>
              <a:rPr lang="en-US" sz="1400" dirty="0"/>
            </a:br>
            <a:br>
              <a:rPr lang="en-US" sz="1400" dirty="0"/>
            </a:br>
            <a:r>
              <a:rPr lang="en-US" sz="1400" dirty="0"/>
              <a:t>To support LOC event promotion, The Hartford will partner with Team Hartford Athletes to amplify content on their personal channels for events they attend, coordinating collaboration post invites with LOCs, Move United, and The Hartford ahead of each event.</a:t>
            </a:r>
          </a:p>
          <a:p>
            <a:pPr algn="ctr">
              <a:lnSpc>
                <a:spcPct val="100000"/>
              </a:lnSpc>
              <a:spcAft>
                <a:spcPts val="600"/>
              </a:spcAft>
            </a:pPr>
            <a:r>
              <a:rPr lang="en-US" sz="1400" dirty="0"/>
              <a:t>This approach leverages authentic, athlete led storytelling to expand reach beyond branded channels while supporting LOC event promotion with participation thoughtfully planned to align with attendance and avoid over-posting.</a:t>
            </a:r>
          </a:p>
        </p:txBody>
      </p:sp>
    </p:spTree>
    <p:extLst>
      <p:ext uri="{BB962C8B-B14F-4D97-AF65-F5344CB8AC3E}">
        <p14:creationId xmlns:p14="http://schemas.microsoft.com/office/powerpoint/2010/main" val="3256497704"/>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8B9D4-EFC1-F544-F947-252102BA211C}"/>
              </a:ext>
            </a:extLst>
          </p:cNvPr>
          <p:cNvSpPr>
            <a:spLocks noGrp="1"/>
          </p:cNvSpPr>
          <p:nvPr>
            <p:ph type="title"/>
          </p:nvPr>
        </p:nvSpPr>
        <p:spPr>
          <a:xfrm>
            <a:off x="574364" y="360233"/>
            <a:ext cx="8088373" cy="875635"/>
          </a:xfrm>
        </p:spPr>
        <p:txBody>
          <a:bodyPr>
            <a:normAutofit/>
          </a:bodyPr>
          <a:lstStyle/>
          <a:p>
            <a:r>
              <a:rPr lang="en-US" dirty="0"/>
              <a:t>Cross Promotion &amp; WOW Factor Opportunities</a:t>
            </a:r>
          </a:p>
        </p:txBody>
      </p:sp>
      <p:sp>
        <p:nvSpPr>
          <p:cNvPr id="6" name="Text Placeholder 5">
            <a:extLst>
              <a:ext uri="{FF2B5EF4-FFF2-40B4-BE49-F238E27FC236}">
                <a16:creationId xmlns:a16="http://schemas.microsoft.com/office/drawing/2014/main" id="{52D1623C-CA06-3877-15A3-8262D3ACED47}"/>
              </a:ext>
            </a:extLst>
          </p:cNvPr>
          <p:cNvSpPr>
            <a:spLocks noGrp="1"/>
          </p:cNvSpPr>
          <p:nvPr>
            <p:ph type="body" sz="half" idx="1"/>
          </p:nvPr>
        </p:nvSpPr>
        <p:spPr>
          <a:xfrm>
            <a:off x="572130" y="889107"/>
            <a:ext cx="5280030" cy="5767733"/>
          </a:xfrm>
        </p:spPr>
        <p:txBody>
          <a:bodyPr>
            <a:noAutofit/>
          </a:bodyPr>
          <a:lstStyle/>
          <a:p>
            <a:pPr>
              <a:lnSpc>
                <a:spcPct val="100000"/>
              </a:lnSpc>
              <a:spcAft>
                <a:spcPts val="600"/>
              </a:spcAft>
            </a:pPr>
            <a:r>
              <a:rPr lang="en-US" sz="2000" dirty="0">
                <a:solidFill>
                  <a:schemeClr val="tx1"/>
                </a:solidFill>
              </a:rPr>
              <a:t>Cross Promotion Content Ideas:</a:t>
            </a:r>
          </a:p>
          <a:p>
            <a:pPr marL="285750" indent="-285750">
              <a:lnSpc>
                <a:spcPct val="100000"/>
              </a:lnSpc>
              <a:spcAft>
                <a:spcPts val="600"/>
              </a:spcAft>
              <a:buFont typeface="Arial" panose="020B0604020202020204" pitchFamily="34" charset="0"/>
              <a:buChar char="•"/>
            </a:pPr>
            <a:r>
              <a:rPr lang="en-US" sz="1700" dirty="0">
                <a:solidFill>
                  <a:schemeClr val="tx1"/>
                </a:solidFill>
              </a:rPr>
              <a:t>What Makes this LOC Special – Spotlight (Carousel and Reel): </a:t>
            </a:r>
            <a:r>
              <a:rPr lang="en-US" sz="1700" b="0" dirty="0">
                <a:solidFill>
                  <a:schemeClr val="tx1"/>
                </a:solidFill>
              </a:rPr>
              <a:t>Highlight 2-5 WOW factors (venue, sports offered, athlete experience, accessibility perks, community partners) end with a clear Register/Learn More CTA.</a:t>
            </a:r>
          </a:p>
          <a:p>
            <a:pPr marL="285750" indent="-285750">
              <a:lnSpc>
                <a:spcPct val="100000"/>
              </a:lnSpc>
              <a:spcAft>
                <a:spcPts val="600"/>
              </a:spcAft>
              <a:buFont typeface="Arial" panose="020B0604020202020204" pitchFamily="34" charset="0"/>
              <a:buChar char="•"/>
            </a:pPr>
            <a:r>
              <a:rPr lang="en-US" sz="1700" dirty="0">
                <a:solidFill>
                  <a:schemeClr val="tx1"/>
                </a:solidFill>
              </a:rPr>
              <a:t>Partner + Athlete Collaboration Posts: </a:t>
            </a:r>
            <a:r>
              <a:rPr lang="en-US" sz="1700" b="0" dirty="0">
                <a:solidFill>
                  <a:schemeClr val="tx1"/>
                </a:solidFill>
              </a:rPr>
              <a:t>Use collaboration posts for key moments – registration pushes and post-event recaps – to maximize reach across LOC partner, and athlete audiences.</a:t>
            </a:r>
          </a:p>
          <a:p>
            <a:pPr marL="285750" indent="-285750">
              <a:lnSpc>
                <a:spcPct val="100000"/>
              </a:lnSpc>
              <a:spcAft>
                <a:spcPts val="600"/>
              </a:spcAft>
              <a:buFont typeface="Arial" panose="020B0604020202020204" pitchFamily="34" charset="0"/>
              <a:buChar char="•"/>
            </a:pPr>
            <a:r>
              <a:rPr lang="en-US" sz="1700" dirty="0">
                <a:solidFill>
                  <a:schemeClr val="tx1"/>
                </a:solidFill>
              </a:rPr>
              <a:t>Next Stop on the Series Cross Promo: </a:t>
            </a:r>
            <a:r>
              <a:rPr lang="en-US" sz="1700" b="0" dirty="0">
                <a:solidFill>
                  <a:schemeClr val="tx1"/>
                </a:solidFill>
              </a:rPr>
              <a:t>After an event recap, tease the next upcoming event in the caption or final carousel frame to keep momentum going.</a:t>
            </a:r>
            <a:endParaRPr lang="en-US" sz="1700" dirty="0">
              <a:solidFill>
                <a:schemeClr val="tx1"/>
              </a:solidFill>
            </a:endParaRPr>
          </a:p>
          <a:p>
            <a:pPr marL="285750" indent="-285750">
              <a:lnSpc>
                <a:spcPct val="100000"/>
              </a:lnSpc>
              <a:spcAft>
                <a:spcPts val="600"/>
              </a:spcAft>
              <a:buFont typeface="Arial" panose="020B0604020202020204" pitchFamily="34" charset="0"/>
              <a:buChar char="•"/>
            </a:pPr>
            <a:r>
              <a:rPr lang="en-US" sz="1700" dirty="0">
                <a:solidFill>
                  <a:schemeClr val="tx1"/>
                </a:solidFill>
              </a:rPr>
              <a:t>Community Shoutouts + Bring a Friend CTA: </a:t>
            </a:r>
            <a:r>
              <a:rPr lang="en-US" sz="1700" b="0" dirty="0">
                <a:solidFill>
                  <a:schemeClr val="tx1"/>
                </a:solidFill>
              </a:rPr>
              <a:t>Spotlight volunteers, sponsors, or partners and invite audiences to tag someone who should attend.</a:t>
            </a:r>
          </a:p>
        </p:txBody>
      </p:sp>
      <p:sp>
        <p:nvSpPr>
          <p:cNvPr id="5" name="Slide Number Placeholder 4">
            <a:extLst>
              <a:ext uri="{FF2B5EF4-FFF2-40B4-BE49-F238E27FC236}">
                <a16:creationId xmlns:a16="http://schemas.microsoft.com/office/drawing/2014/main" id="{96DAF556-AFD5-8E02-9623-1FDFAB804D70}"/>
              </a:ext>
            </a:extLst>
          </p:cNvPr>
          <p:cNvSpPr>
            <a:spLocks noGrp="1"/>
          </p:cNvSpPr>
          <p:nvPr>
            <p:ph type="sldNum" sz="quarter" idx="12"/>
          </p:nvPr>
        </p:nvSpPr>
        <p:spPr/>
        <p:txBody>
          <a:bodyPr/>
          <a:lstStyle/>
          <a:p>
            <a:fld id="{0B1B59A6-B74A-41AA-9EF6-238F4BE8BA53}" type="slidenum">
              <a:rPr lang="en-CA" smtClean="0"/>
              <a:t>12</a:t>
            </a:fld>
            <a:endParaRPr lang="en-CA"/>
          </a:p>
        </p:txBody>
      </p:sp>
      <p:sp>
        <p:nvSpPr>
          <p:cNvPr id="12" name="Text Placeholder 5">
            <a:extLst>
              <a:ext uri="{FF2B5EF4-FFF2-40B4-BE49-F238E27FC236}">
                <a16:creationId xmlns:a16="http://schemas.microsoft.com/office/drawing/2014/main" id="{67263DA3-49FC-8A99-BBE5-01B40D67F0FF}"/>
              </a:ext>
            </a:extLst>
          </p:cNvPr>
          <p:cNvSpPr txBox="1">
            <a:spLocks/>
          </p:cNvSpPr>
          <p:nvPr/>
        </p:nvSpPr>
        <p:spPr>
          <a:xfrm>
            <a:off x="6339842" y="889106"/>
            <a:ext cx="5280030" cy="4275016"/>
          </a:xfrm>
          <a:prstGeom prst="rect">
            <a:avLst/>
          </a:prstGeom>
          <a:noFill/>
          <a:ln w="19050" cap="flat" cmpd="sng" algn="ctr">
            <a:solidFill>
              <a:srgbClr val="FE3082"/>
            </a:solidFill>
            <a:prstDash val="solid"/>
            <a:miter lim="800000"/>
          </a:ln>
          <a:effectLst/>
        </p:spPr>
        <p:txBody>
          <a:bodyPr vert="horz" lIns="237744" tIns="219456" rIns="219456" bIns="219456" rtlCol="0">
            <a:spAutoFit/>
          </a:bodyPr>
          <a:lstStyle>
            <a:lvl1pPr marL="0" indent="0" algn="l" defTabSz="914400" rtl="0" eaLnBrk="1" fontAlgn="ctr" latinLnBrk="0" hangingPunct="1">
              <a:lnSpc>
                <a:spcPct val="100000"/>
              </a:lnSpc>
              <a:spcBef>
                <a:spcPts val="0"/>
              </a:spcBef>
              <a:spcAft>
                <a:spcPts val="600"/>
              </a:spcAft>
              <a:buFontTx/>
              <a:buNone/>
              <a:defRPr sz="1800" b="0" kern="1200">
                <a:solidFill>
                  <a:srgbClr val="000000"/>
                </a:solidFill>
                <a:latin typeface="+mn-lt"/>
                <a:ea typeface="+mn-ea"/>
                <a:cs typeface="+mn-cs"/>
              </a:defRPr>
            </a:lvl1pPr>
            <a:lvl2pPr marL="341313" indent="-173038" algn="l" defTabSz="914400" rtl="0" eaLnBrk="1" fontAlgn="ctr" latinLnBrk="0" hangingPunct="1">
              <a:lnSpc>
                <a:spcPct val="100000"/>
              </a:lnSpc>
              <a:spcBef>
                <a:spcPts val="0"/>
              </a:spcBef>
              <a:spcAft>
                <a:spcPts val="600"/>
              </a:spcAft>
              <a:buFont typeface="Arial" panose="020B0604020202020204" pitchFamily="34" charset="0"/>
              <a:buChar char="•"/>
              <a:defRPr sz="1800" kern="1200">
                <a:solidFill>
                  <a:srgbClr val="000000"/>
                </a:solidFill>
                <a:latin typeface="Trust Hartford Sans Light" pitchFamily="50" charset="0"/>
                <a:ea typeface="+mn-ea"/>
                <a:cs typeface="+mn-cs"/>
              </a:defRPr>
            </a:lvl2pPr>
            <a:lvl3pPr marL="0" indent="0" algn="l" defTabSz="914400" rtl="0" eaLnBrk="1" fontAlgn="ctr" latinLnBrk="0" hangingPunct="1">
              <a:lnSpc>
                <a:spcPct val="104000"/>
              </a:lnSpc>
              <a:spcBef>
                <a:spcPts val="0"/>
              </a:spcBef>
              <a:spcAft>
                <a:spcPts val="1200"/>
              </a:spcAft>
              <a:buFontTx/>
              <a:buNone/>
              <a:defRPr sz="1200" kern="1200">
                <a:solidFill>
                  <a:srgbClr val="000000"/>
                </a:solidFill>
                <a:latin typeface="+mn-lt"/>
                <a:ea typeface="+mn-ea"/>
                <a:cs typeface="+mn-cs"/>
              </a:defRPr>
            </a:lvl3pPr>
            <a:lvl4pPr marL="514350" indent="-173038" algn="l" defTabSz="914400" rtl="0" eaLnBrk="1" fontAlgn="ctr" latinLnBrk="0" hangingPunct="1">
              <a:lnSpc>
                <a:spcPct val="100000"/>
              </a:lnSpc>
              <a:spcBef>
                <a:spcPts val="0"/>
              </a:spcBef>
              <a:spcAft>
                <a:spcPts val="1200"/>
              </a:spcAft>
              <a:buFont typeface="Trust Hartford Sans Light" pitchFamily="50" charset="0"/>
              <a:buChar char="»"/>
              <a:defRPr sz="1800" kern="1200">
                <a:solidFill>
                  <a:schemeClr val="dk1"/>
                </a:solidFill>
                <a:latin typeface="+mn-lt"/>
                <a:ea typeface="+mn-ea"/>
                <a:cs typeface="+mn-cs"/>
              </a:defRPr>
            </a:lvl4pPr>
            <a:lvl5pPr marL="800100" indent="-227013" algn="l" defTabSz="914400" rtl="0" eaLnBrk="1" fontAlgn="ctr" latinLnBrk="0" hangingPunct="1">
              <a:lnSpc>
                <a:spcPct val="100000"/>
              </a:lnSpc>
              <a:spcBef>
                <a:spcPts val="0"/>
              </a:spcBef>
              <a:spcAft>
                <a:spcPts val="600"/>
              </a:spcAft>
              <a:buFont typeface="Trust Hartford Sans" pitchFamily="50" charset="0"/>
              <a:buChar char="—"/>
              <a:defRPr sz="1400" kern="1200">
                <a:solidFill>
                  <a:schemeClr val="dk1"/>
                </a:solidFill>
                <a:latin typeface="+mn-lt"/>
                <a:ea typeface="+mn-ea"/>
                <a:cs typeface="+mn-cs"/>
              </a:defRPr>
            </a:lvl5pPr>
            <a:lvl6pPr marL="566928" indent="0" algn="l" defTabSz="914400" rtl="0" eaLnBrk="1" fontAlgn="ctr" latinLnBrk="0" hangingPunct="1">
              <a:lnSpc>
                <a:spcPct val="101000"/>
              </a:lnSpc>
              <a:spcBef>
                <a:spcPts val="0"/>
              </a:spcBef>
              <a:spcAft>
                <a:spcPts val="1200"/>
              </a:spcAft>
              <a:buFont typeface="Trust Hartford Sans" pitchFamily="50" charset="0"/>
              <a:buNone/>
              <a:defRPr sz="1200" kern="1200">
                <a:solidFill>
                  <a:schemeClr val="dk1"/>
                </a:solidFill>
                <a:latin typeface="+mn-lt"/>
                <a:ea typeface="+mn-ea"/>
                <a:cs typeface="+mn-cs"/>
              </a:defRPr>
            </a:lvl6pPr>
            <a:lvl7pPr marL="786384" indent="0" algn="l" defTabSz="914400" rtl="0" eaLnBrk="1" fontAlgn="ctr" latinLnBrk="0" hangingPunct="1">
              <a:lnSpc>
                <a:spcPct val="101000"/>
              </a:lnSpc>
              <a:spcBef>
                <a:spcPts val="0"/>
              </a:spcBef>
              <a:spcAft>
                <a:spcPts val="1200"/>
              </a:spcAft>
              <a:buFont typeface="Arial" panose="020B0604020202020204" pitchFamily="34" charset="0"/>
              <a:buNone/>
              <a:defRPr sz="1200" kern="1200">
                <a:solidFill>
                  <a:schemeClr val="dk1"/>
                </a:solidFill>
                <a:latin typeface="+mn-lt"/>
                <a:ea typeface="+mn-ea"/>
                <a:cs typeface="+mn-cs"/>
              </a:defRPr>
            </a:lvl7pPr>
            <a:lvl8pPr marL="969264" indent="0" algn="l" defTabSz="914400" rtl="0" eaLnBrk="1" fontAlgn="ctr" latinLnBrk="0" hangingPunct="1">
              <a:lnSpc>
                <a:spcPct val="101000"/>
              </a:lnSpc>
              <a:spcBef>
                <a:spcPts val="0"/>
              </a:spcBef>
              <a:spcAft>
                <a:spcPts val="1600"/>
              </a:spcAft>
              <a:buFont typeface="Trust Hartford Sans" pitchFamily="50" charset="0"/>
              <a:buNone/>
              <a:defRPr sz="1200" kern="1200">
                <a:solidFill>
                  <a:schemeClr val="dk1"/>
                </a:solidFill>
                <a:latin typeface="+mn-lt"/>
                <a:ea typeface="+mn-ea"/>
                <a:cs typeface="+mn-cs"/>
              </a:defRPr>
            </a:lvl8pPr>
            <a:lvl9pPr marL="1188720" indent="0" algn="l" defTabSz="914400" rtl="0" eaLnBrk="1" fontAlgn="ctr" latinLnBrk="0" hangingPunct="1">
              <a:lnSpc>
                <a:spcPct val="101000"/>
              </a:lnSpc>
              <a:spcBef>
                <a:spcPts val="0"/>
              </a:spcBef>
              <a:spcAft>
                <a:spcPts val="1600"/>
              </a:spcAft>
              <a:buFont typeface="Arial" panose="020B0604020202020204" pitchFamily="34" charset="0"/>
              <a:buNone/>
              <a:defRPr sz="1200" kern="1200">
                <a:solidFill>
                  <a:schemeClr val="dk1"/>
                </a:solidFill>
                <a:latin typeface="+mn-lt"/>
                <a:ea typeface="+mn-ea"/>
                <a:cs typeface="+mn-cs"/>
              </a:defRPr>
            </a:lvl9pPr>
          </a:lstStyle>
          <a:p>
            <a:r>
              <a:rPr lang="en-US" sz="2000" b="1" dirty="0"/>
              <a:t>WOW Factor Content Angles:</a:t>
            </a:r>
          </a:p>
          <a:p>
            <a:pPr marL="285750" indent="-285750">
              <a:buFont typeface="Arial" panose="020B0604020202020204" pitchFamily="34" charset="0"/>
              <a:buChar char="•"/>
            </a:pPr>
            <a:r>
              <a:rPr lang="en-US" sz="1700" b="1" dirty="0"/>
              <a:t>Scale &amp; Variety: </a:t>
            </a:r>
            <a:r>
              <a:rPr lang="en-US" sz="1700" dirty="0"/>
              <a:t>number of athletes, number of sports, </a:t>
            </a:r>
          </a:p>
          <a:p>
            <a:pPr marL="285750" indent="-285750">
              <a:buFont typeface="Arial" panose="020B0604020202020204" pitchFamily="34" charset="0"/>
              <a:buChar char="•"/>
            </a:pPr>
            <a:r>
              <a:rPr lang="en-US" sz="1700" b="1" dirty="0"/>
              <a:t>Venue / Location Uniqueness: </a:t>
            </a:r>
            <a:r>
              <a:rPr lang="en-US" sz="1700" dirty="0"/>
              <a:t>iconic facility, purpose-built accessible campus, multiple venues, easy spectator</a:t>
            </a:r>
          </a:p>
          <a:p>
            <a:pPr marL="285750" indent="-285750">
              <a:buFont typeface="Arial" panose="020B0604020202020204" pitchFamily="34" charset="0"/>
              <a:buChar char="•"/>
            </a:pPr>
            <a:r>
              <a:rPr lang="en-US" sz="1700" b="1" dirty="0"/>
              <a:t>Access &amp; Impact: </a:t>
            </a:r>
            <a:r>
              <a:rPr lang="en-US" sz="1700" dirty="0"/>
              <a:t>adaptive equipment, grant/gifting moments, why this matters</a:t>
            </a:r>
          </a:p>
          <a:p>
            <a:pPr marL="285750" indent="-285750">
              <a:buFont typeface="Arial" panose="020B0604020202020204" pitchFamily="34" charset="0"/>
              <a:buChar char="•"/>
            </a:pPr>
            <a:r>
              <a:rPr lang="en-US" sz="1700" b="1" dirty="0"/>
              <a:t>People &amp; Emotion: </a:t>
            </a:r>
            <a:r>
              <a:rPr lang="en-US" sz="1700" dirty="0"/>
              <a:t>athlete stories, first-time participation, community pride, you belong here</a:t>
            </a:r>
          </a:p>
          <a:p>
            <a:pPr marL="285750" indent="-285750">
              <a:buFont typeface="Arial" panose="020B0604020202020204" pitchFamily="34" charset="0"/>
              <a:buChar char="•"/>
            </a:pPr>
            <a:r>
              <a:rPr lang="en-US" sz="1700" b="1" dirty="0"/>
              <a:t>Behind the Scenes Credibility: </a:t>
            </a:r>
            <a:r>
              <a:rPr lang="en-US" sz="1700" dirty="0"/>
              <a:t>sanctioned event, clinics, training, experienced staff – quick proof points that build trust</a:t>
            </a:r>
          </a:p>
        </p:txBody>
      </p:sp>
    </p:spTree>
    <p:extLst>
      <p:ext uri="{BB962C8B-B14F-4D97-AF65-F5344CB8AC3E}">
        <p14:creationId xmlns:p14="http://schemas.microsoft.com/office/powerpoint/2010/main" val="4160699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79266-7365-5B7B-AE34-0A3CD97D4AB9}"/>
              </a:ext>
            </a:extLst>
          </p:cNvPr>
          <p:cNvSpPr>
            <a:spLocks noGrp="1"/>
          </p:cNvSpPr>
          <p:nvPr>
            <p:ph type="title"/>
          </p:nvPr>
        </p:nvSpPr>
        <p:spPr>
          <a:xfrm>
            <a:off x="574364" y="360233"/>
            <a:ext cx="7385729" cy="875635"/>
          </a:xfrm>
        </p:spPr>
        <p:txBody>
          <a:bodyPr/>
          <a:lstStyle/>
          <a:p>
            <a:r>
              <a:rPr lang="en-US" dirty="0"/>
              <a:t>Plug and Play Possible Post Templates </a:t>
            </a:r>
          </a:p>
        </p:txBody>
      </p:sp>
      <p:sp>
        <p:nvSpPr>
          <p:cNvPr id="3" name="Text Placeholder 2">
            <a:extLst>
              <a:ext uri="{FF2B5EF4-FFF2-40B4-BE49-F238E27FC236}">
                <a16:creationId xmlns:a16="http://schemas.microsoft.com/office/drawing/2014/main" id="{FFEFDBC9-C5F3-99C7-8F2B-E47C8FF6A121}"/>
              </a:ext>
            </a:extLst>
          </p:cNvPr>
          <p:cNvSpPr>
            <a:spLocks noGrp="1"/>
          </p:cNvSpPr>
          <p:nvPr>
            <p:ph type="body" sz="half" idx="1"/>
            <p:extLst>
              <p:ext uri="{E7BDC344-281C-4309-B0C6-D0EE65EED2A8}">
                <p202:designPr xmlns:p202="http://schemas.microsoft.com/office/powerpoint/2020/02/main">
                  <p202:designTagLst/>
                </p202:designPr>
              </p:ext>
            </p:extLst>
          </p:nvPr>
        </p:nvSpPr>
        <p:spPr>
          <a:xfrm>
            <a:off x="572130" y="4013735"/>
            <a:ext cx="3438144" cy="2459228"/>
          </a:xfrm>
        </p:spPr>
        <p:txBody>
          <a:bodyPr>
            <a:normAutofit fontScale="92500" lnSpcReduction="10000"/>
          </a:bodyPr>
          <a:lstStyle/>
          <a:p>
            <a:pPr>
              <a:lnSpc>
                <a:spcPct val="120000"/>
              </a:lnSpc>
              <a:spcAft>
                <a:spcPts val="600"/>
              </a:spcAft>
            </a:pPr>
            <a:r>
              <a:rPr lang="en-US" dirty="0">
                <a:solidFill>
                  <a:schemeClr val="tx1"/>
                </a:solidFill>
              </a:rPr>
              <a:t>Template A: 3 Card Carousel</a:t>
            </a:r>
          </a:p>
          <a:p>
            <a:pPr marL="285750" indent="-285750">
              <a:lnSpc>
                <a:spcPct val="120000"/>
              </a:lnSpc>
              <a:spcAft>
                <a:spcPts val="600"/>
              </a:spcAft>
              <a:buFont typeface="Arial" panose="020B0604020202020204" pitchFamily="34" charset="0"/>
              <a:buChar char="•"/>
            </a:pPr>
            <a:r>
              <a:rPr lang="en-US" b="0" dirty="0">
                <a:solidFill>
                  <a:schemeClr val="tx1"/>
                </a:solidFill>
              </a:rPr>
              <a:t>Title: 3 reasons [LOC/Event] is special</a:t>
            </a:r>
          </a:p>
          <a:p>
            <a:pPr marL="285750" indent="-285750">
              <a:lnSpc>
                <a:spcPct val="120000"/>
              </a:lnSpc>
              <a:spcAft>
                <a:spcPts val="600"/>
              </a:spcAft>
              <a:buFont typeface="Arial" panose="020B0604020202020204" pitchFamily="34" charset="0"/>
              <a:buChar char="•"/>
            </a:pPr>
            <a:r>
              <a:rPr lang="en-US" b="0" dirty="0">
                <a:solidFill>
                  <a:schemeClr val="tx1"/>
                </a:solidFill>
              </a:rPr>
              <a:t>WOW Factors: 2-3 proof points with 1 photo each</a:t>
            </a:r>
          </a:p>
          <a:p>
            <a:pPr marL="285750" indent="-285750">
              <a:lnSpc>
                <a:spcPct val="120000"/>
              </a:lnSpc>
              <a:spcAft>
                <a:spcPts val="600"/>
              </a:spcAft>
              <a:buFont typeface="Arial" panose="020B0604020202020204" pitchFamily="34" charset="0"/>
              <a:buChar char="•"/>
            </a:pPr>
            <a:r>
              <a:rPr lang="en-US" b="0" dirty="0">
                <a:solidFill>
                  <a:schemeClr val="tx1"/>
                </a:solidFill>
              </a:rPr>
              <a:t>CTA: ‘Register/ Learn More’</a:t>
            </a:r>
          </a:p>
          <a:p>
            <a:pPr marL="285750" indent="-285750">
              <a:lnSpc>
                <a:spcPct val="120000"/>
              </a:lnSpc>
              <a:spcAft>
                <a:spcPts val="600"/>
              </a:spcAft>
              <a:buFont typeface="Arial" panose="020B0604020202020204" pitchFamily="34" charset="0"/>
              <a:buChar char="•"/>
            </a:pPr>
            <a:endParaRPr lang="en-US" b="0" dirty="0">
              <a:solidFill>
                <a:schemeClr val="tx1"/>
              </a:solidFill>
            </a:endParaRPr>
          </a:p>
          <a:p>
            <a:pPr marL="285750" indent="-285750">
              <a:lnSpc>
                <a:spcPct val="120000"/>
              </a:lnSpc>
              <a:spcAft>
                <a:spcPts val="600"/>
              </a:spcAft>
              <a:buFont typeface="Arial" panose="020B0604020202020204" pitchFamily="34" charset="0"/>
              <a:buChar char="•"/>
            </a:pPr>
            <a:endParaRPr lang="en-US" b="0" dirty="0">
              <a:solidFill>
                <a:schemeClr val="tx1"/>
              </a:solidFill>
            </a:endParaRPr>
          </a:p>
          <a:p>
            <a:pPr marL="285750" indent="-285750">
              <a:lnSpc>
                <a:spcPct val="120000"/>
              </a:lnSpc>
              <a:spcAft>
                <a:spcPts val="600"/>
              </a:spcAft>
              <a:buFont typeface="Arial" panose="020B0604020202020204" pitchFamily="34" charset="0"/>
              <a:buChar char="•"/>
            </a:pPr>
            <a:endParaRPr lang="en-US" b="0" dirty="0">
              <a:solidFill>
                <a:schemeClr val="tx1"/>
              </a:solidFill>
            </a:endParaRPr>
          </a:p>
          <a:p>
            <a:pPr>
              <a:lnSpc>
                <a:spcPct val="120000"/>
              </a:lnSpc>
              <a:spcAft>
                <a:spcPts val="600"/>
              </a:spcAft>
            </a:pPr>
            <a:endParaRPr lang="en-US" b="0" dirty="0">
              <a:solidFill>
                <a:schemeClr val="tx1"/>
              </a:solidFill>
            </a:endParaRPr>
          </a:p>
        </p:txBody>
      </p:sp>
      <p:sp>
        <p:nvSpPr>
          <p:cNvPr id="4" name="Text Placeholder 3">
            <a:extLst>
              <a:ext uri="{FF2B5EF4-FFF2-40B4-BE49-F238E27FC236}">
                <a16:creationId xmlns:a16="http://schemas.microsoft.com/office/drawing/2014/main" id="{9E26AC86-044C-A773-247F-7445CEDC0119}"/>
              </a:ext>
            </a:extLst>
          </p:cNvPr>
          <p:cNvSpPr>
            <a:spLocks noGrp="1"/>
          </p:cNvSpPr>
          <p:nvPr>
            <p:ph type="body" sz="half" idx="2"/>
          </p:nvPr>
        </p:nvSpPr>
        <p:spPr>
          <a:xfrm>
            <a:off x="4376928" y="3994425"/>
            <a:ext cx="3438144" cy="2497848"/>
          </a:xfrm>
        </p:spPr>
        <p:txBody>
          <a:bodyPr/>
          <a:lstStyle/>
          <a:p>
            <a:pPr>
              <a:lnSpc>
                <a:spcPct val="100000"/>
              </a:lnSpc>
              <a:spcAft>
                <a:spcPts val="600"/>
              </a:spcAft>
            </a:pPr>
            <a:r>
              <a:rPr lang="en-US" dirty="0">
                <a:solidFill>
                  <a:schemeClr val="tx1"/>
                </a:solidFill>
              </a:rPr>
              <a:t>Template B: 15-30 sec Reel</a:t>
            </a:r>
          </a:p>
          <a:p>
            <a:pPr marL="285750" indent="-285750">
              <a:lnSpc>
                <a:spcPct val="100000"/>
              </a:lnSpc>
              <a:spcAft>
                <a:spcPts val="600"/>
              </a:spcAft>
              <a:buFont typeface="Arial" panose="020B0604020202020204" pitchFamily="34" charset="0"/>
              <a:buChar char="•"/>
            </a:pPr>
            <a:r>
              <a:rPr lang="en-US" b="0" dirty="0">
                <a:solidFill>
                  <a:schemeClr val="tx1"/>
                </a:solidFill>
              </a:rPr>
              <a:t>Ask participants, staff, volunteers – what is the best part of this event, why should someone come?</a:t>
            </a:r>
          </a:p>
        </p:txBody>
      </p:sp>
      <p:sp>
        <p:nvSpPr>
          <p:cNvPr id="5" name="Text Placeholder 4">
            <a:extLst>
              <a:ext uri="{FF2B5EF4-FFF2-40B4-BE49-F238E27FC236}">
                <a16:creationId xmlns:a16="http://schemas.microsoft.com/office/drawing/2014/main" id="{0F182923-4923-7040-9769-37DAD4E83033}"/>
              </a:ext>
            </a:extLst>
          </p:cNvPr>
          <p:cNvSpPr>
            <a:spLocks noGrp="1"/>
          </p:cNvSpPr>
          <p:nvPr>
            <p:ph type="body" sz="half" idx="13"/>
          </p:nvPr>
        </p:nvSpPr>
        <p:spPr>
          <a:xfrm>
            <a:off x="8181726" y="3975115"/>
            <a:ext cx="3438144" cy="2497848"/>
          </a:xfrm>
        </p:spPr>
        <p:txBody>
          <a:bodyPr>
            <a:normAutofit/>
          </a:bodyPr>
          <a:lstStyle/>
          <a:p>
            <a:pPr>
              <a:lnSpc>
                <a:spcPct val="110000"/>
              </a:lnSpc>
              <a:spcAft>
                <a:spcPts val="600"/>
              </a:spcAft>
            </a:pPr>
            <a:r>
              <a:rPr lang="en-US" dirty="0">
                <a:solidFill>
                  <a:schemeClr val="tx1"/>
                </a:solidFill>
              </a:rPr>
              <a:t>Template C: Post Event Recap that Cross Promotes</a:t>
            </a:r>
          </a:p>
          <a:p>
            <a:pPr marL="285750" indent="-285750">
              <a:lnSpc>
                <a:spcPct val="110000"/>
              </a:lnSpc>
              <a:spcAft>
                <a:spcPts val="600"/>
              </a:spcAft>
              <a:buFont typeface="Arial" panose="020B0604020202020204" pitchFamily="34" charset="0"/>
              <a:buChar char="•"/>
            </a:pPr>
            <a:r>
              <a:rPr lang="en-US" b="0" dirty="0">
                <a:solidFill>
                  <a:schemeClr val="tx1"/>
                </a:solidFill>
              </a:rPr>
              <a:t>Best moments</a:t>
            </a:r>
          </a:p>
          <a:p>
            <a:pPr marL="285750" indent="-285750">
              <a:lnSpc>
                <a:spcPct val="110000"/>
              </a:lnSpc>
              <a:spcAft>
                <a:spcPts val="600"/>
              </a:spcAft>
              <a:buFont typeface="Arial" panose="020B0604020202020204" pitchFamily="34" charset="0"/>
              <a:buChar char="•"/>
            </a:pPr>
            <a:r>
              <a:rPr lang="en-US" b="0" dirty="0">
                <a:solidFill>
                  <a:schemeClr val="tx1"/>
                </a:solidFill>
              </a:rPr>
              <a:t>What we’re proud of</a:t>
            </a:r>
          </a:p>
          <a:p>
            <a:pPr marL="285750" indent="-285750">
              <a:lnSpc>
                <a:spcPct val="110000"/>
              </a:lnSpc>
              <a:spcAft>
                <a:spcPts val="600"/>
              </a:spcAft>
              <a:buFont typeface="Arial" panose="020B0604020202020204" pitchFamily="34" charset="0"/>
              <a:buChar char="•"/>
            </a:pPr>
            <a:r>
              <a:rPr lang="en-US" b="0" dirty="0">
                <a:solidFill>
                  <a:schemeClr val="tx1"/>
                </a:solidFill>
              </a:rPr>
              <a:t>Where we’re going next</a:t>
            </a:r>
          </a:p>
        </p:txBody>
      </p:sp>
      <p:sp>
        <p:nvSpPr>
          <p:cNvPr id="6" name="Slide Number Placeholder 5">
            <a:extLst>
              <a:ext uri="{FF2B5EF4-FFF2-40B4-BE49-F238E27FC236}">
                <a16:creationId xmlns:a16="http://schemas.microsoft.com/office/drawing/2014/main" id="{AA711DBE-5325-CE43-2191-31AACCD15B9A}"/>
              </a:ext>
            </a:extLst>
          </p:cNvPr>
          <p:cNvSpPr>
            <a:spLocks noGrp="1"/>
          </p:cNvSpPr>
          <p:nvPr>
            <p:ph type="sldNum" sz="quarter" idx="12"/>
          </p:nvPr>
        </p:nvSpPr>
        <p:spPr/>
        <p:txBody>
          <a:bodyPr/>
          <a:lstStyle/>
          <a:p>
            <a:fld id="{0B1B59A6-B74A-41AA-9EF6-238F4BE8BA53}" type="slidenum">
              <a:rPr lang="en-CA" smtClean="0"/>
              <a:t>13</a:t>
            </a:fld>
            <a:endParaRPr lang="en-CA"/>
          </a:p>
        </p:txBody>
      </p:sp>
      <p:sp>
        <p:nvSpPr>
          <p:cNvPr id="8" name="TextBox 7">
            <a:extLst>
              <a:ext uri="{FF2B5EF4-FFF2-40B4-BE49-F238E27FC236}">
                <a16:creationId xmlns:a16="http://schemas.microsoft.com/office/drawing/2014/main" id="{CFD7EA4B-4E2B-AFC4-44A0-74EFE7BDAAF6}"/>
              </a:ext>
            </a:extLst>
          </p:cNvPr>
          <p:cNvSpPr txBox="1"/>
          <p:nvPr/>
        </p:nvSpPr>
        <p:spPr>
          <a:xfrm>
            <a:off x="495615" y="929409"/>
            <a:ext cx="11200770" cy="2862322"/>
          </a:xfrm>
          <a:prstGeom prst="rect">
            <a:avLst/>
          </a:prstGeom>
          <a:noFill/>
        </p:spPr>
        <p:txBody>
          <a:bodyPr wrap="square" rtlCol="0">
            <a:spAutoFit/>
          </a:bodyPr>
          <a:lstStyle/>
          <a:p>
            <a:pPr marL="285750" indent="-285750">
              <a:buFont typeface="Arial" panose="020B0604020202020204" pitchFamily="34" charset="0"/>
              <a:buChar char="•"/>
            </a:pPr>
            <a:r>
              <a:rPr lang="en-US" b="1" dirty="0"/>
              <a:t>Designed to be simple and fast: </a:t>
            </a:r>
            <a:r>
              <a:rPr lang="en-US" dirty="0"/>
              <a:t>Plug and play templates remove the guesswork from social posting – anyone can quickly drop in photos, update text, and publish content with an easy design experience.</a:t>
            </a:r>
          </a:p>
          <a:p>
            <a:pPr marL="285750" indent="-285750">
              <a:buFont typeface="Arial" panose="020B0604020202020204" pitchFamily="34" charset="0"/>
              <a:buChar char="•"/>
            </a:pPr>
            <a:r>
              <a:rPr lang="en-US" b="1" dirty="0"/>
              <a:t>Built in Canva: </a:t>
            </a:r>
            <a:r>
              <a:rPr lang="en-US" dirty="0"/>
              <a:t>Canva offers free, easy to edit social media templates for posts, carousels, and stories, making it simple for anyone to create consistent and professional looking content in just minutes</a:t>
            </a:r>
          </a:p>
          <a:p>
            <a:pPr marL="285750" indent="-285750">
              <a:buFont typeface="Arial" panose="020B0604020202020204" pitchFamily="34" charset="0"/>
              <a:buChar char="•"/>
            </a:pPr>
            <a:r>
              <a:rPr lang="en-US" b="1" dirty="0"/>
              <a:t>Keeps content consistent:</a:t>
            </a:r>
            <a:r>
              <a:rPr lang="en-US" dirty="0"/>
              <a:t> Using the same templates helps maintain a cohesive look across posts while still showcasing their unique chapter, events, and athletes</a:t>
            </a:r>
          </a:p>
          <a:p>
            <a:pPr marL="285750" indent="-285750">
              <a:buFont typeface="Arial" panose="020B0604020202020204" pitchFamily="34" charset="0"/>
              <a:buChar char="•"/>
            </a:pPr>
            <a:r>
              <a:rPr lang="en-US" b="1" dirty="0"/>
              <a:t>Perfect for recurring content: </a:t>
            </a:r>
            <a:r>
              <a:rPr lang="en-US" dirty="0"/>
              <a:t>Templates work especially well for event promotion, WOW factor spotlights, athlete recruitment reminders and post event recaps</a:t>
            </a:r>
          </a:p>
          <a:p>
            <a:pPr marL="285750" indent="-285750">
              <a:buFont typeface="Arial" panose="020B0604020202020204" pitchFamily="34" charset="0"/>
              <a:buChar char="•"/>
            </a:pPr>
            <a:r>
              <a:rPr lang="en-US" b="1" dirty="0"/>
              <a:t>Easy to reuse and share: </a:t>
            </a:r>
            <a:r>
              <a:rPr lang="en-US" dirty="0"/>
              <a:t>once a template is created – you can reuse it as often as you want – saving time, reducing effort, and making it easier to stay active on social</a:t>
            </a:r>
          </a:p>
        </p:txBody>
      </p:sp>
    </p:spTree>
    <p:extLst>
      <p:ext uri="{BB962C8B-B14F-4D97-AF65-F5344CB8AC3E}">
        <p14:creationId xmlns:p14="http://schemas.microsoft.com/office/powerpoint/2010/main" val="448159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8DCDC-FFB5-5B7A-318C-FAC46A313BA8}"/>
              </a:ext>
            </a:extLst>
          </p:cNvPr>
          <p:cNvSpPr>
            <a:spLocks noGrp="1"/>
          </p:cNvSpPr>
          <p:nvPr>
            <p:ph type="title"/>
          </p:nvPr>
        </p:nvSpPr>
        <p:spPr>
          <a:xfrm>
            <a:off x="574364" y="360233"/>
            <a:ext cx="6663834" cy="875635"/>
          </a:xfrm>
        </p:spPr>
        <p:txBody>
          <a:bodyPr>
            <a:normAutofit/>
          </a:bodyPr>
          <a:lstStyle/>
          <a:p>
            <a:r>
              <a:rPr lang="en-US" dirty="0"/>
              <a:t>Athlete Recruitment Through Social Media</a:t>
            </a:r>
          </a:p>
        </p:txBody>
      </p:sp>
      <p:sp>
        <p:nvSpPr>
          <p:cNvPr id="5" name="Slide Number Placeholder 4">
            <a:extLst>
              <a:ext uri="{FF2B5EF4-FFF2-40B4-BE49-F238E27FC236}">
                <a16:creationId xmlns:a16="http://schemas.microsoft.com/office/drawing/2014/main" id="{FD8E1282-1501-7593-B5C7-85B0FABEE027}"/>
              </a:ext>
            </a:extLst>
          </p:cNvPr>
          <p:cNvSpPr>
            <a:spLocks noGrp="1"/>
          </p:cNvSpPr>
          <p:nvPr>
            <p:ph type="sldNum" sz="quarter" idx="12"/>
          </p:nvPr>
        </p:nvSpPr>
        <p:spPr/>
        <p:txBody>
          <a:bodyPr/>
          <a:lstStyle/>
          <a:p>
            <a:fld id="{0B1B59A6-B74A-41AA-9EF6-238F4BE8BA53}" type="slidenum">
              <a:rPr lang="en-CA" smtClean="0"/>
              <a:t>14</a:t>
            </a:fld>
            <a:endParaRPr lang="en-CA"/>
          </a:p>
        </p:txBody>
      </p:sp>
      <p:sp>
        <p:nvSpPr>
          <p:cNvPr id="16" name="Text Placeholder 15">
            <a:extLst>
              <a:ext uri="{FF2B5EF4-FFF2-40B4-BE49-F238E27FC236}">
                <a16:creationId xmlns:a16="http://schemas.microsoft.com/office/drawing/2014/main" id="{AAA5A58B-3E58-11E3-A00A-D943CBCA2B39}"/>
              </a:ext>
            </a:extLst>
          </p:cNvPr>
          <p:cNvSpPr>
            <a:spLocks noGrp="1"/>
          </p:cNvSpPr>
          <p:nvPr>
            <p:ph type="body" sz="half" idx="1"/>
          </p:nvPr>
        </p:nvSpPr>
        <p:spPr>
          <a:xfrm>
            <a:off x="574363" y="784629"/>
            <a:ext cx="10926572" cy="1274195"/>
          </a:xfrm>
        </p:spPr>
        <p:txBody>
          <a:bodyPr vert="horz" lIns="237744" tIns="219456" rIns="219456" bIns="219456" rtlCol="0" anchor="t">
            <a:spAutoFit/>
          </a:bodyPr>
          <a:lstStyle/>
          <a:p>
            <a:r>
              <a:rPr lang="en-US" b="1" dirty="0">
                <a:solidFill>
                  <a:schemeClr val="tx1"/>
                </a:solidFill>
              </a:rPr>
              <a:t>Leverage Athlete Voices: </a:t>
            </a:r>
            <a:r>
              <a:rPr lang="en-US" b="0" dirty="0">
                <a:solidFill>
                  <a:schemeClr val="tx1"/>
                </a:solidFill>
              </a:rPr>
              <a:t>Feature a blend of new and more seasoned  athletes sharing why they participate and encourage others to join – peer to peer storytelling is often more compelling than branded messaging</a:t>
            </a:r>
          </a:p>
        </p:txBody>
      </p:sp>
      <p:sp>
        <p:nvSpPr>
          <p:cNvPr id="17" name="Text Placeholder 15">
            <a:extLst>
              <a:ext uri="{FF2B5EF4-FFF2-40B4-BE49-F238E27FC236}">
                <a16:creationId xmlns:a16="http://schemas.microsoft.com/office/drawing/2014/main" id="{824D4408-392A-9F97-1F0F-0A95EC6A14DB}"/>
              </a:ext>
            </a:extLst>
          </p:cNvPr>
          <p:cNvSpPr txBox="1">
            <a:spLocks/>
          </p:cNvSpPr>
          <p:nvPr/>
        </p:nvSpPr>
        <p:spPr>
          <a:xfrm>
            <a:off x="574363" y="2208529"/>
            <a:ext cx="10926572" cy="1274195"/>
          </a:xfrm>
          <a:prstGeom prst="rect">
            <a:avLst/>
          </a:prstGeom>
          <a:noFill/>
          <a:ln w="19050" cap="flat" cmpd="sng" algn="ctr">
            <a:solidFill>
              <a:srgbClr val="FE3082"/>
            </a:solidFill>
            <a:prstDash val="solid"/>
            <a:miter lim="800000"/>
          </a:ln>
          <a:effectLst/>
        </p:spPr>
        <p:txBody>
          <a:bodyPr vert="horz" lIns="237744" tIns="219456" rIns="219456" bIns="219456" rtlCol="0">
            <a:spAutoFit/>
          </a:bodyPr>
          <a:lstStyle>
            <a:lvl1pPr marL="0" indent="0" algn="l" defTabSz="914400" rtl="0" eaLnBrk="1" fontAlgn="ctr" latinLnBrk="0" hangingPunct="1">
              <a:lnSpc>
                <a:spcPct val="100000"/>
              </a:lnSpc>
              <a:spcBef>
                <a:spcPts val="0"/>
              </a:spcBef>
              <a:spcAft>
                <a:spcPts val="600"/>
              </a:spcAft>
              <a:buFontTx/>
              <a:buNone/>
              <a:defRPr sz="1800" b="0" kern="1200">
                <a:solidFill>
                  <a:srgbClr val="000000"/>
                </a:solidFill>
                <a:latin typeface="+mn-lt"/>
                <a:ea typeface="+mn-ea"/>
                <a:cs typeface="+mn-cs"/>
              </a:defRPr>
            </a:lvl1pPr>
            <a:lvl2pPr marL="341313" indent="-173038" algn="l" defTabSz="914400" rtl="0" eaLnBrk="1" fontAlgn="ctr" latinLnBrk="0" hangingPunct="1">
              <a:lnSpc>
                <a:spcPct val="100000"/>
              </a:lnSpc>
              <a:spcBef>
                <a:spcPts val="0"/>
              </a:spcBef>
              <a:spcAft>
                <a:spcPts val="600"/>
              </a:spcAft>
              <a:buFont typeface="Arial" panose="020B0604020202020204" pitchFamily="34" charset="0"/>
              <a:buChar char="•"/>
              <a:defRPr sz="1800" kern="1200">
                <a:solidFill>
                  <a:srgbClr val="000000"/>
                </a:solidFill>
                <a:latin typeface="Trust Hartford Sans Light" pitchFamily="50" charset="0"/>
                <a:ea typeface="+mn-ea"/>
                <a:cs typeface="+mn-cs"/>
              </a:defRPr>
            </a:lvl2pPr>
            <a:lvl3pPr marL="0" indent="0" algn="l" defTabSz="914400" rtl="0" eaLnBrk="1" fontAlgn="ctr" latinLnBrk="0" hangingPunct="1">
              <a:lnSpc>
                <a:spcPct val="104000"/>
              </a:lnSpc>
              <a:spcBef>
                <a:spcPts val="0"/>
              </a:spcBef>
              <a:spcAft>
                <a:spcPts val="1200"/>
              </a:spcAft>
              <a:buFontTx/>
              <a:buNone/>
              <a:defRPr sz="1200" kern="1200">
                <a:solidFill>
                  <a:srgbClr val="000000"/>
                </a:solidFill>
                <a:latin typeface="+mn-lt"/>
                <a:ea typeface="+mn-ea"/>
                <a:cs typeface="+mn-cs"/>
              </a:defRPr>
            </a:lvl3pPr>
            <a:lvl4pPr marL="514350" indent="-173038" algn="l" defTabSz="914400" rtl="0" eaLnBrk="1" fontAlgn="ctr" latinLnBrk="0" hangingPunct="1">
              <a:lnSpc>
                <a:spcPct val="100000"/>
              </a:lnSpc>
              <a:spcBef>
                <a:spcPts val="0"/>
              </a:spcBef>
              <a:spcAft>
                <a:spcPts val="1200"/>
              </a:spcAft>
              <a:buFont typeface="Trust Hartford Sans Light" pitchFamily="50" charset="0"/>
              <a:buChar char="»"/>
              <a:defRPr sz="1800" kern="1200">
                <a:solidFill>
                  <a:schemeClr val="dk1"/>
                </a:solidFill>
                <a:latin typeface="+mn-lt"/>
                <a:ea typeface="+mn-ea"/>
                <a:cs typeface="+mn-cs"/>
              </a:defRPr>
            </a:lvl4pPr>
            <a:lvl5pPr marL="800100" indent="-227013" algn="l" defTabSz="914400" rtl="0" eaLnBrk="1" fontAlgn="ctr" latinLnBrk="0" hangingPunct="1">
              <a:lnSpc>
                <a:spcPct val="100000"/>
              </a:lnSpc>
              <a:spcBef>
                <a:spcPts val="0"/>
              </a:spcBef>
              <a:spcAft>
                <a:spcPts val="600"/>
              </a:spcAft>
              <a:buFont typeface="Trust Hartford Sans" pitchFamily="50" charset="0"/>
              <a:buChar char="—"/>
              <a:defRPr sz="1400" kern="1200">
                <a:solidFill>
                  <a:schemeClr val="dk1"/>
                </a:solidFill>
                <a:latin typeface="+mn-lt"/>
                <a:ea typeface="+mn-ea"/>
                <a:cs typeface="+mn-cs"/>
              </a:defRPr>
            </a:lvl5pPr>
            <a:lvl6pPr marL="566928" indent="0" algn="l" defTabSz="914400" rtl="0" eaLnBrk="1" fontAlgn="ctr" latinLnBrk="0" hangingPunct="1">
              <a:lnSpc>
                <a:spcPct val="101000"/>
              </a:lnSpc>
              <a:spcBef>
                <a:spcPts val="0"/>
              </a:spcBef>
              <a:spcAft>
                <a:spcPts val="1200"/>
              </a:spcAft>
              <a:buFont typeface="Trust Hartford Sans" pitchFamily="50" charset="0"/>
              <a:buNone/>
              <a:defRPr sz="1200" kern="1200">
                <a:solidFill>
                  <a:schemeClr val="dk1"/>
                </a:solidFill>
                <a:latin typeface="+mn-lt"/>
                <a:ea typeface="+mn-ea"/>
                <a:cs typeface="+mn-cs"/>
              </a:defRPr>
            </a:lvl6pPr>
            <a:lvl7pPr marL="786384" indent="0" algn="l" defTabSz="914400" rtl="0" eaLnBrk="1" fontAlgn="ctr" latinLnBrk="0" hangingPunct="1">
              <a:lnSpc>
                <a:spcPct val="101000"/>
              </a:lnSpc>
              <a:spcBef>
                <a:spcPts val="0"/>
              </a:spcBef>
              <a:spcAft>
                <a:spcPts val="1200"/>
              </a:spcAft>
              <a:buFont typeface="Arial" panose="020B0604020202020204" pitchFamily="34" charset="0"/>
              <a:buNone/>
              <a:defRPr sz="1200" kern="1200">
                <a:solidFill>
                  <a:schemeClr val="dk1"/>
                </a:solidFill>
                <a:latin typeface="+mn-lt"/>
                <a:ea typeface="+mn-ea"/>
                <a:cs typeface="+mn-cs"/>
              </a:defRPr>
            </a:lvl7pPr>
            <a:lvl8pPr marL="969264" indent="0" algn="l" defTabSz="914400" rtl="0" eaLnBrk="1" fontAlgn="ctr" latinLnBrk="0" hangingPunct="1">
              <a:lnSpc>
                <a:spcPct val="101000"/>
              </a:lnSpc>
              <a:spcBef>
                <a:spcPts val="0"/>
              </a:spcBef>
              <a:spcAft>
                <a:spcPts val="1600"/>
              </a:spcAft>
              <a:buFont typeface="Trust Hartford Sans" pitchFamily="50" charset="0"/>
              <a:buNone/>
              <a:defRPr sz="1200" kern="1200">
                <a:solidFill>
                  <a:schemeClr val="dk1"/>
                </a:solidFill>
                <a:latin typeface="+mn-lt"/>
                <a:ea typeface="+mn-ea"/>
                <a:cs typeface="+mn-cs"/>
              </a:defRPr>
            </a:lvl8pPr>
            <a:lvl9pPr marL="1188720" indent="0" algn="l" defTabSz="914400" rtl="0" eaLnBrk="1" fontAlgn="ctr" latinLnBrk="0" hangingPunct="1">
              <a:lnSpc>
                <a:spcPct val="101000"/>
              </a:lnSpc>
              <a:spcBef>
                <a:spcPts val="0"/>
              </a:spcBef>
              <a:spcAft>
                <a:spcPts val="1600"/>
              </a:spcAft>
              <a:buFont typeface="Arial" panose="020B0604020202020204" pitchFamily="34" charset="0"/>
              <a:buNone/>
              <a:defRPr sz="1200" kern="1200">
                <a:solidFill>
                  <a:schemeClr val="dk1"/>
                </a:solidFill>
                <a:latin typeface="+mn-lt"/>
                <a:ea typeface="+mn-ea"/>
                <a:cs typeface="+mn-cs"/>
              </a:defRPr>
            </a:lvl9pPr>
          </a:lstStyle>
          <a:p>
            <a:r>
              <a:rPr lang="en-US" b="1" dirty="0">
                <a:solidFill>
                  <a:schemeClr val="tx1"/>
                </a:solidFill>
              </a:rPr>
              <a:t>Use Short-Form Videos: </a:t>
            </a:r>
            <a:r>
              <a:rPr lang="en-US" dirty="0"/>
              <a:t>Capture quick interviews with athletes/coaches/volunteers who answer different questions such as “Why should someone try this sport?” or “What do you want to know about the Adaptive Sport community?” to help athletes picture themselves participating</a:t>
            </a:r>
          </a:p>
        </p:txBody>
      </p:sp>
      <p:sp>
        <p:nvSpPr>
          <p:cNvPr id="18" name="Text Placeholder 15">
            <a:extLst>
              <a:ext uri="{FF2B5EF4-FFF2-40B4-BE49-F238E27FC236}">
                <a16:creationId xmlns:a16="http://schemas.microsoft.com/office/drawing/2014/main" id="{C5BA242C-E09F-3592-9E2F-31F597D1AA6F}"/>
              </a:ext>
            </a:extLst>
          </p:cNvPr>
          <p:cNvSpPr txBox="1">
            <a:spLocks/>
          </p:cNvSpPr>
          <p:nvPr/>
        </p:nvSpPr>
        <p:spPr>
          <a:xfrm>
            <a:off x="574363" y="3696068"/>
            <a:ext cx="10926572" cy="997196"/>
          </a:xfrm>
          <a:prstGeom prst="rect">
            <a:avLst/>
          </a:prstGeom>
          <a:noFill/>
          <a:ln w="19050" cap="flat" cmpd="sng" algn="ctr">
            <a:solidFill>
              <a:srgbClr val="FE3082"/>
            </a:solidFill>
            <a:prstDash val="solid"/>
            <a:miter lim="800000"/>
          </a:ln>
          <a:effectLst/>
        </p:spPr>
        <p:txBody>
          <a:bodyPr vert="horz" lIns="237744" tIns="219456" rIns="219456" bIns="219456" rtlCol="0">
            <a:spAutoFit/>
          </a:bodyPr>
          <a:lstStyle>
            <a:lvl1pPr marL="0" indent="0" algn="l" defTabSz="914400" rtl="0" eaLnBrk="1" fontAlgn="ctr" latinLnBrk="0" hangingPunct="1">
              <a:lnSpc>
                <a:spcPct val="100000"/>
              </a:lnSpc>
              <a:spcBef>
                <a:spcPts val="0"/>
              </a:spcBef>
              <a:spcAft>
                <a:spcPts val="600"/>
              </a:spcAft>
              <a:buFontTx/>
              <a:buNone/>
              <a:defRPr sz="1800" b="0" kern="1200">
                <a:solidFill>
                  <a:srgbClr val="000000"/>
                </a:solidFill>
                <a:latin typeface="+mn-lt"/>
                <a:ea typeface="+mn-ea"/>
                <a:cs typeface="+mn-cs"/>
              </a:defRPr>
            </a:lvl1pPr>
            <a:lvl2pPr marL="341313" indent="-173038" algn="l" defTabSz="914400" rtl="0" eaLnBrk="1" fontAlgn="ctr" latinLnBrk="0" hangingPunct="1">
              <a:lnSpc>
                <a:spcPct val="100000"/>
              </a:lnSpc>
              <a:spcBef>
                <a:spcPts val="0"/>
              </a:spcBef>
              <a:spcAft>
                <a:spcPts val="600"/>
              </a:spcAft>
              <a:buFont typeface="Arial" panose="020B0604020202020204" pitchFamily="34" charset="0"/>
              <a:buChar char="•"/>
              <a:defRPr sz="1800" kern="1200">
                <a:solidFill>
                  <a:srgbClr val="000000"/>
                </a:solidFill>
                <a:latin typeface="Trust Hartford Sans Light" pitchFamily="50" charset="0"/>
                <a:ea typeface="+mn-ea"/>
                <a:cs typeface="+mn-cs"/>
              </a:defRPr>
            </a:lvl2pPr>
            <a:lvl3pPr marL="0" indent="0" algn="l" defTabSz="914400" rtl="0" eaLnBrk="1" fontAlgn="ctr" latinLnBrk="0" hangingPunct="1">
              <a:lnSpc>
                <a:spcPct val="104000"/>
              </a:lnSpc>
              <a:spcBef>
                <a:spcPts val="0"/>
              </a:spcBef>
              <a:spcAft>
                <a:spcPts val="1200"/>
              </a:spcAft>
              <a:buFontTx/>
              <a:buNone/>
              <a:defRPr sz="1200" kern="1200">
                <a:solidFill>
                  <a:srgbClr val="000000"/>
                </a:solidFill>
                <a:latin typeface="+mn-lt"/>
                <a:ea typeface="+mn-ea"/>
                <a:cs typeface="+mn-cs"/>
              </a:defRPr>
            </a:lvl3pPr>
            <a:lvl4pPr marL="514350" indent="-173038" algn="l" defTabSz="914400" rtl="0" eaLnBrk="1" fontAlgn="ctr" latinLnBrk="0" hangingPunct="1">
              <a:lnSpc>
                <a:spcPct val="100000"/>
              </a:lnSpc>
              <a:spcBef>
                <a:spcPts val="0"/>
              </a:spcBef>
              <a:spcAft>
                <a:spcPts val="1200"/>
              </a:spcAft>
              <a:buFont typeface="Trust Hartford Sans Light" pitchFamily="50" charset="0"/>
              <a:buChar char="»"/>
              <a:defRPr sz="1800" kern="1200">
                <a:solidFill>
                  <a:schemeClr val="dk1"/>
                </a:solidFill>
                <a:latin typeface="+mn-lt"/>
                <a:ea typeface="+mn-ea"/>
                <a:cs typeface="+mn-cs"/>
              </a:defRPr>
            </a:lvl4pPr>
            <a:lvl5pPr marL="800100" indent="-227013" algn="l" defTabSz="914400" rtl="0" eaLnBrk="1" fontAlgn="ctr" latinLnBrk="0" hangingPunct="1">
              <a:lnSpc>
                <a:spcPct val="100000"/>
              </a:lnSpc>
              <a:spcBef>
                <a:spcPts val="0"/>
              </a:spcBef>
              <a:spcAft>
                <a:spcPts val="600"/>
              </a:spcAft>
              <a:buFont typeface="Trust Hartford Sans" pitchFamily="50" charset="0"/>
              <a:buChar char="—"/>
              <a:defRPr sz="1400" kern="1200">
                <a:solidFill>
                  <a:schemeClr val="dk1"/>
                </a:solidFill>
                <a:latin typeface="+mn-lt"/>
                <a:ea typeface="+mn-ea"/>
                <a:cs typeface="+mn-cs"/>
              </a:defRPr>
            </a:lvl5pPr>
            <a:lvl6pPr marL="566928" indent="0" algn="l" defTabSz="914400" rtl="0" eaLnBrk="1" fontAlgn="ctr" latinLnBrk="0" hangingPunct="1">
              <a:lnSpc>
                <a:spcPct val="101000"/>
              </a:lnSpc>
              <a:spcBef>
                <a:spcPts val="0"/>
              </a:spcBef>
              <a:spcAft>
                <a:spcPts val="1200"/>
              </a:spcAft>
              <a:buFont typeface="Trust Hartford Sans" pitchFamily="50" charset="0"/>
              <a:buNone/>
              <a:defRPr sz="1200" kern="1200">
                <a:solidFill>
                  <a:schemeClr val="dk1"/>
                </a:solidFill>
                <a:latin typeface="+mn-lt"/>
                <a:ea typeface="+mn-ea"/>
                <a:cs typeface="+mn-cs"/>
              </a:defRPr>
            </a:lvl6pPr>
            <a:lvl7pPr marL="786384" indent="0" algn="l" defTabSz="914400" rtl="0" eaLnBrk="1" fontAlgn="ctr" latinLnBrk="0" hangingPunct="1">
              <a:lnSpc>
                <a:spcPct val="101000"/>
              </a:lnSpc>
              <a:spcBef>
                <a:spcPts val="0"/>
              </a:spcBef>
              <a:spcAft>
                <a:spcPts val="1200"/>
              </a:spcAft>
              <a:buFont typeface="Arial" panose="020B0604020202020204" pitchFamily="34" charset="0"/>
              <a:buNone/>
              <a:defRPr sz="1200" kern="1200">
                <a:solidFill>
                  <a:schemeClr val="dk1"/>
                </a:solidFill>
                <a:latin typeface="+mn-lt"/>
                <a:ea typeface="+mn-ea"/>
                <a:cs typeface="+mn-cs"/>
              </a:defRPr>
            </a:lvl7pPr>
            <a:lvl8pPr marL="969264" indent="0" algn="l" defTabSz="914400" rtl="0" eaLnBrk="1" fontAlgn="ctr" latinLnBrk="0" hangingPunct="1">
              <a:lnSpc>
                <a:spcPct val="101000"/>
              </a:lnSpc>
              <a:spcBef>
                <a:spcPts val="0"/>
              </a:spcBef>
              <a:spcAft>
                <a:spcPts val="1600"/>
              </a:spcAft>
              <a:buFont typeface="Trust Hartford Sans" pitchFamily="50" charset="0"/>
              <a:buNone/>
              <a:defRPr sz="1200" kern="1200">
                <a:solidFill>
                  <a:schemeClr val="dk1"/>
                </a:solidFill>
                <a:latin typeface="+mn-lt"/>
                <a:ea typeface="+mn-ea"/>
                <a:cs typeface="+mn-cs"/>
              </a:defRPr>
            </a:lvl8pPr>
            <a:lvl9pPr marL="1188720" indent="0" algn="l" defTabSz="914400" rtl="0" eaLnBrk="1" fontAlgn="ctr" latinLnBrk="0" hangingPunct="1">
              <a:lnSpc>
                <a:spcPct val="101000"/>
              </a:lnSpc>
              <a:spcBef>
                <a:spcPts val="0"/>
              </a:spcBef>
              <a:spcAft>
                <a:spcPts val="1600"/>
              </a:spcAft>
              <a:buFont typeface="Arial" panose="020B0604020202020204" pitchFamily="34" charset="0"/>
              <a:buNone/>
              <a:defRPr sz="1200" kern="1200">
                <a:solidFill>
                  <a:schemeClr val="dk1"/>
                </a:solidFill>
                <a:latin typeface="+mn-lt"/>
                <a:ea typeface="+mn-ea"/>
                <a:cs typeface="+mn-cs"/>
              </a:defRPr>
            </a:lvl9pPr>
          </a:lstStyle>
          <a:p>
            <a:r>
              <a:rPr lang="en-US" b="1" dirty="0"/>
              <a:t>Post in Local Facebook Groups: </a:t>
            </a:r>
            <a:r>
              <a:rPr lang="en-US" dirty="0"/>
              <a:t>Share event information in relevant community groups (adaptive sports, disability advocacy, local recreation, veterans) and promote events that are upcoming</a:t>
            </a:r>
            <a:r>
              <a:rPr lang="en-US" b="1" dirty="0"/>
              <a:t> </a:t>
            </a:r>
            <a:endParaRPr lang="en-US" dirty="0"/>
          </a:p>
        </p:txBody>
      </p:sp>
      <p:sp>
        <p:nvSpPr>
          <p:cNvPr id="19" name="Text Placeholder 15">
            <a:extLst>
              <a:ext uri="{FF2B5EF4-FFF2-40B4-BE49-F238E27FC236}">
                <a16:creationId xmlns:a16="http://schemas.microsoft.com/office/drawing/2014/main" id="{DBC8F927-923B-C0AE-EE99-76F686CDD3E7}"/>
              </a:ext>
            </a:extLst>
          </p:cNvPr>
          <p:cNvSpPr txBox="1">
            <a:spLocks/>
          </p:cNvSpPr>
          <p:nvPr/>
        </p:nvSpPr>
        <p:spPr>
          <a:xfrm>
            <a:off x="574363" y="4906608"/>
            <a:ext cx="10926572" cy="1551194"/>
          </a:xfrm>
          <a:prstGeom prst="rect">
            <a:avLst/>
          </a:prstGeom>
          <a:noFill/>
          <a:ln w="19050" cap="flat" cmpd="sng" algn="ctr">
            <a:solidFill>
              <a:srgbClr val="FE3082"/>
            </a:solidFill>
            <a:prstDash val="solid"/>
            <a:miter lim="800000"/>
          </a:ln>
          <a:effectLst/>
        </p:spPr>
        <p:txBody>
          <a:bodyPr vert="horz" lIns="237744" tIns="219456" rIns="219456" bIns="219456" rtlCol="0">
            <a:spAutoFit/>
          </a:bodyPr>
          <a:lstStyle>
            <a:lvl1pPr marL="0" indent="0" algn="l" defTabSz="914400" rtl="0" eaLnBrk="1" fontAlgn="ctr" latinLnBrk="0" hangingPunct="1">
              <a:lnSpc>
                <a:spcPct val="100000"/>
              </a:lnSpc>
              <a:spcBef>
                <a:spcPts val="0"/>
              </a:spcBef>
              <a:spcAft>
                <a:spcPts val="600"/>
              </a:spcAft>
              <a:buFontTx/>
              <a:buNone/>
              <a:defRPr sz="1800" b="0" kern="1200">
                <a:solidFill>
                  <a:srgbClr val="000000"/>
                </a:solidFill>
                <a:latin typeface="+mn-lt"/>
                <a:ea typeface="+mn-ea"/>
                <a:cs typeface="+mn-cs"/>
              </a:defRPr>
            </a:lvl1pPr>
            <a:lvl2pPr marL="341313" indent="-173038" algn="l" defTabSz="914400" rtl="0" eaLnBrk="1" fontAlgn="ctr" latinLnBrk="0" hangingPunct="1">
              <a:lnSpc>
                <a:spcPct val="100000"/>
              </a:lnSpc>
              <a:spcBef>
                <a:spcPts val="0"/>
              </a:spcBef>
              <a:spcAft>
                <a:spcPts val="600"/>
              </a:spcAft>
              <a:buFont typeface="Arial" panose="020B0604020202020204" pitchFamily="34" charset="0"/>
              <a:buChar char="•"/>
              <a:defRPr sz="1800" kern="1200">
                <a:solidFill>
                  <a:srgbClr val="000000"/>
                </a:solidFill>
                <a:latin typeface="Trust Hartford Sans Light" pitchFamily="50" charset="0"/>
                <a:ea typeface="+mn-ea"/>
                <a:cs typeface="+mn-cs"/>
              </a:defRPr>
            </a:lvl2pPr>
            <a:lvl3pPr marL="0" indent="0" algn="l" defTabSz="914400" rtl="0" eaLnBrk="1" fontAlgn="ctr" latinLnBrk="0" hangingPunct="1">
              <a:lnSpc>
                <a:spcPct val="104000"/>
              </a:lnSpc>
              <a:spcBef>
                <a:spcPts val="0"/>
              </a:spcBef>
              <a:spcAft>
                <a:spcPts val="1200"/>
              </a:spcAft>
              <a:buFontTx/>
              <a:buNone/>
              <a:defRPr sz="1200" kern="1200">
                <a:solidFill>
                  <a:srgbClr val="000000"/>
                </a:solidFill>
                <a:latin typeface="+mn-lt"/>
                <a:ea typeface="+mn-ea"/>
                <a:cs typeface="+mn-cs"/>
              </a:defRPr>
            </a:lvl3pPr>
            <a:lvl4pPr marL="514350" indent="-173038" algn="l" defTabSz="914400" rtl="0" eaLnBrk="1" fontAlgn="ctr" latinLnBrk="0" hangingPunct="1">
              <a:lnSpc>
                <a:spcPct val="100000"/>
              </a:lnSpc>
              <a:spcBef>
                <a:spcPts val="0"/>
              </a:spcBef>
              <a:spcAft>
                <a:spcPts val="1200"/>
              </a:spcAft>
              <a:buFont typeface="Trust Hartford Sans Light" pitchFamily="50" charset="0"/>
              <a:buChar char="»"/>
              <a:defRPr sz="1800" kern="1200">
                <a:solidFill>
                  <a:schemeClr val="dk1"/>
                </a:solidFill>
                <a:latin typeface="+mn-lt"/>
                <a:ea typeface="+mn-ea"/>
                <a:cs typeface="+mn-cs"/>
              </a:defRPr>
            </a:lvl4pPr>
            <a:lvl5pPr marL="800100" indent="-227013" algn="l" defTabSz="914400" rtl="0" eaLnBrk="1" fontAlgn="ctr" latinLnBrk="0" hangingPunct="1">
              <a:lnSpc>
                <a:spcPct val="100000"/>
              </a:lnSpc>
              <a:spcBef>
                <a:spcPts val="0"/>
              </a:spcBef>
              <a:spcAft>
                <a:spcPts val="600"/>
              </a:spcAft>
              <a:buFont typeface="Trust Hartford Sans" pitchFamily="50" charset="0"/>
              <a:buChar char="—"/>
              <a:defRPr sz="1400" kern="1200">
                <a:solidFill>
                  <a:schemeClr val="dk1"/>
                </a:solidFill>
                <a:latin typeface="+mn-lt"/>
                <a:ea typeface="+mn-ea"/>
                <a:cs typeface="+mn-cs"/>
              </a:defRPr>
            </a:lvl5pPr>
            <a:lvl6pPr marL="566928" indent="0" algn="l" defTabSz="914400" rtl="0" eaLnBrk="1" fontAlgn="ctr" latinLnBrk="0" hangingPunct="1">
              <a:lnSpc>
                <a:spcPct val="101000"/>
              </a:lnSpc>
              <a:spcBef>
                <a:spcPts val="0"/>
              </a:spcBef>
              <a:spcAft>
                <a:spcPts val="1200"/>
              </a:spcAft>
              <a:buFont typeface="Trust Hartford Sans" pitchFamily="50" charset="0"/>
              <a:buNone/>
              <a:defRPr sz="1200" kern="1200">
                <a:solidFill>
                  <a:schemeClr val="dk1"/>
                </a:solidFill>
                <a:latin typeface="+mn-lt"/>
                <a:ea typeface="+mn-ea"/>
                <a:cs typeface="+mn-cs"/>
              </a:defRPr>
            </a:lvl6pPr>
            <a:lvl7pPr marL="786384" indent="0" algn="l" defTabSz="914400" rtl="0" eaLnBrk="1" fontAlgn="ctr" latinLnBrk="0" hangingPunct="1">
              <a:lnSpc>
                <a:spcPct val="101000"/>
              </a:lnSpc>
              <a:spcBef>
                <a:spcPts val="0"/>
              </a:spcBef>
              <a:spcAft>
                <a:spcPts val="1200"/>
              </a:spcAft>
              <a:buFont typeface="Arial" panose="020B0604020202020204" pitchFamily="34" charset="0"/>
              <a:buNone/>
              <a:defRPr sz="1200" kern="1200">
                <a:solidFill>
                  <a:schemeClr val="dk1"/>
                </a:solidFill>
                <a:latin typeface="+mn-lt"/>
                <a:ea typeface="+mn-ea"/>
                <a:cs typeface="+mn-cs"/>
              </a:defRPr>
            </a:lvl7pPr>
            <a:lvl8pPr marL="969264" indent="0" algn="l" defTabSz="914400" rtl="0" eaLnBrk="1" fontAlgn="ctr" latinLnBrk="0" hangingPunct="1">
              <a:lnSpc>
                <a:spcPct val="101000"/>
              </a:lnSpc>
              <a:spcBef>
                <a:spcPts val="0"/>
              </a:spcBef>
              <a:spcAft>
                <a:spcPts val="1600"/>
              </a:spcAft>
              <a:buFont typeface="Trust Hartford Sans" pitchFamily="50" charset="0"/>
              <a:buNone/>
              <a:defRPr sz="1200" kern="1200">
                <a:solidFill>
                  <a:schemeClr val="dk1"/>
                </a:solidFill>
                <a:latin typeface="+mn-lt"/>
                <a:ea typeface="+mn-ea"/>
                <a:cs typeface="+mn-cs"/>
              </a:defRPr>
            </a:lvl8pPr>
            <a:lvl9pPr marL="1188720" indent="0" algn="l" defTabSz="914400" rtl="0" eaLnBrk="1" fontAlgn="ctr" latinLnBrk="0" hangingPunct="1">
              <a:lnSpc>
                <a:spcPct val="101000"/>
              </a:lnSpc>
              <a:spcBef>
                <a:spcPts val="0"/>
              </a:spcBef>
              <a:spcAft>
                <a:spcPts val="1600"/>
              </a:spcAft>
              <a:buFont typeface="Arial" panose="020B0604020202020204" pitchFamily="34" charset="0"/>
              <a:buNone/>
              <a:defRPr sz="1200" kern="1200">
                <a:solidFill>
                  <a:schemeClr val="dk1"/>
                </a:solidFill>
                <a:latin typeface="+mn-lt"/>
                <a:ea typeface="+mn-ea"/>
                <a:cs typeface="+mn-cs"/>
              </a:defRPr>
            </a:lvl9pPr>
          </a:lstStyle>
          <a:p>
            <a:r>
              <a:rPr lang="en-US" b="1" dirty="0"/>
              <a:t>Be Discoverable: </a:t>
            </a:r>
            <a:r>
              <a:rPr lang="en-US" dirty="0"/>
              <a:t>Include a mix of broad adaptive sports hashtags and sport specific tags so posts can surface beyond your existing followers. Additionally – try to pull keywords from your registration page. Use the same language people search for (sport name, location, adaptive, beginner friendly, etc.) in the caption to improve discoverability.</a:t>
            </a:r>
          </a:p>
        </p:txBody>
      </p:sp>
    </p:spTree>
    <p:extLst>
      <p:ext uri="{BB962C8B-B14F-4D97-AF65-F5344CB8AC3E}">
        <p14:creationId xmlns:p14="http://schemas.microsoft.com/office/powerpoint/2010/main" val="3621858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B46DD5-617B-822F-AA46-9D127555AC4E}"/>
              </a:ext>
            </a:extLst>
          </p:cNvPr>
          <p:cNvSpPr>
            <a:spLocks noGrp="1"/>
          </p:cNvSpPr>
          <p:nvPr>
            <p:ph type="ctrTitle"/>
          </p:nvPr>
        </p:nvSpPr>
        <p:spPr/>
        <p:txBody>
          <a:bodyPr/>
          <a:lstStyle/>
          <a:p>
            <a:r>
              <a:rPr lang="en-US" b="1" dirty="0">
                <a:solidFill>
                  <a:schemeClr val="accent2"/>
                </a:solidFill>
              </a:rPr>
              <a:t>Q &amp; A</a:t>
            </a:r>
          </a:p>
        </p:txBody>
      </p:sp>
    </p:spTree>
    <p:extLst>
      <p:ext uri="{BB962C8B-B14F-4D97-AF65-F5344CB8AC3E}">
        <p14:creationId xmlns:p14="http://schemas.microsoft.com/office/powerpoint/2010/main" val="3121083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5C551C-58C6-BC12-A513-A5E54DE20CE9}"/>
              </a:ext>
            </a:extLst>
          </p:cNvPr>
          <p:cNvSpPr>
            <a:spLocks noGrp="1"/>
          </p:cNvSpPr>
          <p:nvPr>
            <p:ph type="body" sz="quarter" idx="13"/>
          </p:nvPr>
        </p:nvSpPr>
        <p:spPr/>
        <p:txBody>
          <a:bodyPr/>
          <a:lstStyle/>
          <a:p>
            <a:r>
              <a:rPr lang="en-US" dirty="0"/>
              <a:t>APPENDIX</a:t>
            </a:r>
          </a:p>
        </p:txBody>
      </p:sp>
    </p:spTree>
    <p:extLst>
      <p:ext uri="{BB962C8B-B14F-4D97-AF65-F5344CB8AC3E}">
        <p14:creationId xmlns:p14="http://schemas.microsoft.com/office/powerpoint/2010/main" val="1895828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p:txBody>
          <a:bodyPr/>
          <a:lstStyle/>
          <a:p>
            <a:pPr eaLnBrk="1" hangingPunct="1"/>
            <a:r>
              <a:rPr lang="en-US" altLang="en-US" dirty="0"/>
              <a:t>Team Hartford Roster</a:t>
            </a:r>
          </a:p>
        </p:txBody>
      </p:sp>
      <p:sp>
        <p:nvSpPr>
          <p:cNvPr id="11266" name="Slide Number Placeholder 1"/>
          <p:cNvSpPr>
            <a:spLocks noGrp="1"/>
          </p:cNvSpPr>
          <p:nvPr>
            <p:ph type="sldNum" sz="quarter" idx="10"/>
          </p:nvPr>
        </p:nvSpPr>
        <p:spPr>
          <a:noFill/>
          <a:ln>
            <a:miter lim="800000"/>
            <a:headEnd/>
            <a:tailEnd/>
          </a:ln>
        </p:spPr>
        <p:txBody>
          <a:bodyPr/>
          <a:lstStyle/>
          <a:p>
            <a:fld id="{F20DB7BE-8EF2-4667-AC03-0B84D63039A1}" type="slidenum">
              <a:rPr lang="en-US" altLang="en-US" smtClean="0"/>
              <a:pPr/>
              <a:t>17</a:t>
            </a:fld>
            <a:endParaRPr lang="en-US" altLang="en-US" dirty="0"/>
          </a:p>
        </p:txBody>
      </p:sp>
      <p:graphicFrame>
        <p:nvGraphicFramePr>
          <p:cNvPr id="23" name="Table 5">
            <a:extLst>
              <a:ext uri="{FF2B5EF4-FFF2-40B4-BE49-F238E27FC236}">
                <a16:creationId xmlns:a16="http://schemas.microsoft.com/office/drawing/2014/main" id="{F683D447-8E4A-4E2A-B0E3-17AB97761909}"/>
              </a:ext>
            </a:extLst>
          </p:cNvPr>
          <p:cNvGraphicFramePr>
            <a:graphicFrameLocks noGrp="1"/>
          </p:cNvGraphicFramePr>
          <p:nvPr>
            <p:extLst>
              <p:ext uri="{D42A27DB-BD31-4B8C-83A1-F6EECF244321}">
                <p14:modId xmlns:p14="http://schemas.microsoft.com/office/powerpoint/2010/main" val="942129595"/>
              </p:ext>
            </p:extLst>
          </p:nvPr>
        </p:nvGraphicFramePr>
        <p:xfrm>
          <a:off x="311445" y="1679051"/>
          <a:ext cx="8078983" cy="3975671"/>
        </p:xfrm>
        <a:graphic>
          <a:graphicData uri="http://schemas.openxmlformats.org/drawingml/2006/table">
            <a:tbl>
              <a:tblPr firstRow="1" bandRow="1">
                <a:tableStyleId>{613C4D0A-429A-40B9-85B9-7F5FD54E15C4}</a:tableStyleId>
              </a:tblPr>
              <a:tblGrid>
                <a:gridCol w="1132208">
                  <a:extLst>
                    <a:ext uri="{9D8B030D-6E8A-4147-A177-3AD203B41FA5}">
                      <a16:colId xmlns:a16="http://schemas.microsoft.com/office/drawing/2014/main" val="784364468"/>
                    </a:ext>
                  </a:extLst>
                </a:gridCol>
                <a:gridCol w="1852705">
                  <a:extLst>
                    <a:ext uri="{9D8B030D-6E8A-4147-A177-3AD203B41FA5}">
                      <a16:colId xmlns:a16="http://schemas.microsoft.com/office/drawing/2014/main" val="3661570451"/>
                    </a:ext>
                  </a:extLst>
                </a:gridCol>
                <a:gridCol w="1806631">
                  <a:extLst>
                    <a:ext uri="{9D8B030D-6E8A-4147-A177-3AD203B41FA5}">
                      <a16:colId xmlns:a16="http://schemas.microsoft.com/office/drawing/2014/main" val="1802125332"/>
                    </a:ext>
                  </a:extLst>
                </a:gridCol>
                <a:gridCol w="1449356">
                  <a:extLst>
                    <a:ext uri="{9D8B030D-6E8A-4147-A177-3AD203B41FA5}">
                      <a16:colId xmlns:a16="http://schemas.microsoft.com/office/drawing/2014/main" val="2076265987"/>
                    </a:ext>
                  </a:extLst>
                </a:gridCol>
                <a:gridCol w="1838083">
                  <a:extLst>
                    <a:ext uri="{9D8B030D-6E8A-4147-A177-3AD203B41FA5}">
                      <a16:colId xmlns:a16="http://schemas.microsoft.com/office/drawing/2014/main" val="1236698656"/>
                    </a:ext>
                  </a:extLst>
                </a:gridCol>
              </a:tblGrid>
              <a:tr h="366089">
                <a:tc>
                  <a:txBody>
                    <a:bodyPr/>
                    <a:lstStyle>
                      <a:lvl1pPr marL="0" algn="l" defTabSz="1544513" rtl="0" eaLnBrk="1" latinLnBrk="0" hangingPunct="1">
                        <a:defRPr sz="3000" b="1" kern="1200">
                          <a:solidFill>
                            <a:schemeClr val="lt1"/>
                          </a:solidFill>
                          <a:latin typeface="Arial"/>
                        </a:defRPr>
                      </a:lvl1pPr>
                      <a:lvl2pPr marL="772257" algn="l" defTabSz="1544513" rtl="0" eaLnBrk="1" latinLnBrk="0" hangingPunct="1">
                        <a:defRPr sz="3000" b="1" kern="1200">
                          <a:solidFill>
                            <a:schemeClr val="lt1"/>
                          </a:solidFill>
                          <a:latin typeface="Arial"/>
                        </a:defRPr>
                      </a:lvl2pPr>
                      <a:lvl3pPr marL="1544513" algn="l" defTabSz="1544513" rtl="0" eaLnBrk="1" latinLnBrk="0" hangingPunct="1">
                        <a:defRPr sz="3000" b="1" kern="1200">
                          <a:solidFill>
                            <a:schemeClr val="lt1"/>
                          </a:solidFill>
                          <a:latin typeface="Arial"/>
                        </a:defRPr>
                      </a:lvl3pPr>
                      <a:lvl4pPr marL="2316770" algn="l" defTabSz="1544513" rtl="0" eaLnBrk="1" latinLnBrk="0" hangingPunct="1">
                        <a:defRPr sz="3000" b="1" kern="1200">
                          <a:solidFill>
                            <a:schemeClr val="lt1"/>
                          </a:solidFill>
                          <a:latin typeface="Arial"/>
                        </a:defRPr>
                      </a:lvl4pPr>
                      <a:lvl5pPr marL="3089026" algn="l" defTabSz="1544513" rtl="0" eaLnBrk="1" latinLnBrk="0" hangingPunct="1">
                        <a:defRPr sz="3000" b="1" kern="1200">
                          <a:solidFill>
                            <a:schemeClr val="lt1"/>
                          </a:solidFill>
                          <a:latin typeface="Arial"/>
                        </a:defRPr>
                      </a:lvl5pPr>
                      <a:lvl6pPr marL="3861283" algn="l" defTabSz="1544513" rtl="0" eaLnBrk="1" latinLnBrk="0" hangingPunct="1">
                        <a:defRPr sz="3000" b="1" kern="1200">
                          <a:solidFill>
                            <a:schemeClr val="lt1"/>
                          </a:solidFill>
                          <a:latin typeface="Arial"/>
                        </a:defRPr>
                      </a:lvl6pPr>
                      <a:lvl7pPr marL="4633539" algn="l" defTabSz="1544513" rtl="0" eaLnBrk="1" latinLnBrk="0" hangingPunct="1">
                        <a:defRPr sz="3000" b="1" kern="1200">
                          <a:solidFill>
                            <a:schemeClr val="lt1"/>
                          </a:solidFill>
                          <a:latin typeface="Arial"/>
                        </a:defRPr>
                      </a:lvl7pPr>
                      <a:lvl8pPr marL="5405796" algn="l" defTabSz="1544513" rtl="0" eaLnBrk="1" latinLnBrk="0" hangingPunct="1">
                        <a:defRPr sz="3000" b="1" kern="1200">
                          <a:solidFill>
                            <a:schemeClr val="lt1"/>
                          </a:solidFill>
                          <a:latin typeface="Arial"/>
                        </a:defRPr>
                      </a:lvl8pPr>
                      <a:lvl9pPr marL="6178052" algn="l" defTabSz="1544513" rtl="0" eaLnBrk="1" latinLnBrk="0" hangingPunct="1">
                        <a:defRPr sz="3000" b="1" kern="1200">
                          <a:solidFill>
                            <a:schemeClr val="lt1"/>
                          </a:solidFill>
                          <a:latin typeface="Arial"/>
                        </a:defRPr>
                      </a:lvl9pPr>
                    </a:lstStyle>
                    <a:p>
                      <a:pPr algn="ctr"/>
                      <a:endParaRPr lang="en-US" sz="1000" b="0" dirty="0"/>
                    </a:p>
                  </a:txBody>
                  <a:tcPr marL="64273" marR="64273" marT="32136" marB="32136"/>
                </a:tc>
                <a:tc>
                  <a:txBody>
                    <a:bodyPr/>
                    <a:lstStyle>
                      <a:lvl1pPr marL="0" algn="l" defTabSz="1544513" rtl="0" eaLnBrk="1" latinLnBrk="0" hangingPunct="1">
                        <a:defRPr sz="3000" b="1" kern="1200">
                          <a:solidFill>
                            <a:schemeClr val="lt1"/>
                          </a:solidFill>
                          <a:latin typeface="Arial"/>
                        </a:defRPr>
                      </a:lvl1pPr>
                      <a:lvl2pPr marL="772257" algn="l" defTabSz="1544513" rtl="0" eaLnBrk="1" latinLnBrk="0" hangingPunct="1">
                        <a:defRPr sz="3000" b="1" kern="1200">
                          <a:solidFill>
                            <a:schemeClr val="lt1"/>
                          </a:solidFill>
                          <a:latin typeface="Arial"/>
                        </a:defRPr>
                      </a:lvl2pPr>
                      <a:lvl3pPr marL="1544513" algn="l" defTabSz="1544513" rtl="0" eaLnBrk="1" latinLnBrk="0" hangingPunct="1">
                        <a:defRPr sz="3000" b="1" kern="1200">
                          <a:solidFill>
                            <a:schemeClr val="lt1"/>
                          </a:solidFill>
                          <a:latin typeface="Arial"/>
                        </a:defRPr>
                      </a:lvl3pPr>
                      <a:lvl4pPr marL="2316770" algn="l" defTabSz="1544513" rtl="0" eaLnBrk="1" latinLnBrk="0" hangingPunct="1">
                        <a:defRPr sz="3000" b="1" kern="1200">
                          <a:solidFill>
                            <a:schemeClr val="lt1"/>
                          </a:solidFill>
                          <a:latin typeface="Arial"/>
                        </a:defRPr>
                      </a:lvl4pPr>
                      <a:lvl5pPr marL="3089026" algn="l" defTabSz="1544513" rtl="0" eaLnBrk="1" latinLnBrk="0" hangingPunct="1">
                        <a:defRPr sz="3000" b="1" kern="1200">
                          <a:solidFill>
                            <a:schemeClr val="lt1"/>
                          </a:solidFill>
                          <a:latin typeface="Arial"/>
                        </a:defRPr>
                      </a:lvl5pPr>
                      <a:lvl6pPr marL="3861283" algn="l" defTabSz="1544513" rtl="0" eaLnBrk="1" latinLnBrk="0" hangingPunct="1">
                        <a:defRPr sz="3000" b="1" kern="1200">
                          <a:solidFill>
                            <a:schemeClr val="lt1"/>
                          </a:solidFill>
                          <a:latin typeface="Arial"/>
                        </a:defRPr>
                      </a:lvl6pPr>
                      <a:lvl7pPr marL="4633539" algn="l" defTabSz="1544513" rtl="0" eaLnBrk="1" latinLnBrk="0" hangingPunct="1">
                        <a:defRPr sz="3000" b="1" kern="1200">
                          <a:solidFill>
                            <a:schemeClr val="lt1"/>
                          </a:solidFill>
                          <a:latin typeface="Arial"/>
                        </a:defRPr>
                      </a:lvl7pPr>
                      <a:lvl8pPr marL="5405796" algn="l" defTabSz="1544513" rtl="0" eaLnBrk="1" latinLnBrk="0" hangingPunct="1">
                        <a:defRPr sz="3000" b="1" kern="1200">
                          <a:solidFill>
                            <a:schemeClr val="lt1"/>
                          </a:solidFill>
                          <a:latin typeface="Arial"/>
                        </a:defRPr>
                      </a:lvl8pPr>
                      <a:lvl9pPr marL="6178052" algn="l" defTabSz="1544513" rtl="0" eaLnBrk="1" latinLnBrk="0" hangingPunct="1">
                        <a:defRPr sz="3000" b="1" kern="1200">
                          <a:solidFill>
                            <a:schemeClr val="lt1"/>
                          </a:solidFill>
                          <a:latin typeface="Arial"/>
                        </a:defRPr>
                      </a:lvl9pPr>
                    </a:lstStyle>
                    <a:p>
                      <a:pPr algn="ctr"/>
                      <a:r>
                        <a:rPr lang="en-US" sz="1000" dirty="0"/>
                        <a:t>Hailey Danz</a:t>
                      </a:r>
                    </a:p>
                    <a:p>
                      <a:pPr algn="ctr"/>
                      <a:r>
                        <a:rPr lang="en-US" sz="1000" dirty="0"/>
                        <a:t>Colorado Springs, CO</a:t>
                      </a:r>
                    </a:p>
                  </a:txBody>
                  <a:tcPr marL="64273" marR="64273" marT="32136" marB="32136"/>
                </a:tc>
                <a:tc>
                  <a:txBody>
                    <a:bodyPr/>
                    <a:lstStyle>
                      <a:lvl1pPr marL="0" algn="l" defTabSz="1544513" rtl="0" eaLnBrk="1" latinLnBrk="0" hangingPunct="1">
                        <a:defRPr sz="3000" b="1" kern="1200">
                          <a:solidFill>
                            <a:schemeClr val="lt1"/>
                          </a:solidFill>
                          <a:latin typeface="Arial"/>
                        </a:defRPr>
                      </a:lvl1pPr>
                      <a:lvl2pPr marL="772257" algn="l" defTabSz="1544513" rtl="0" eaLnBrk="1" latinLnBrk="0" hangingPunct="1">
                        <a:defRPr sz="3000" b="1" kern="1200">
                          <a:solidFill>
                            <a:schemeClr val="lt1"/>
                          </a:solidFill>
                          <a:latin typeface="Arial"/>
                        </a:defRPr>
                      </a:lvl2pPr>
                      <a:lvl3pPr marL="1544513" algn="l" defTabSz="1544513" rtl="0" eaLnBrk="1" latinLnBrk="0" hangingPunct="1">
                        <a:defRPr sz="3000" b="1" kern="1200">
                          <a:solidFill>
                            <a:schemeClr val="lt1"/>
                          </a:solidFill>
                          <a:latin typeface="Arial"/>
                        </a:defRPr>
                      </a:lvl3pPr>
                      <a:lvl4pPr marL="2316770" algn="l" defTabSz="1544513" rtl="0" eaLnBrk="1" latinLnBrk="0" hangingPunct="1">
                        <a:defRPr sz="3000" b="1" kern="1200">
                          <a:solidFill>
                            <a:schemeClr val="lt1"/>
                          </a:solidFill>
                          <a:latin typeface="Arial"/>
                        </a:defRPr>
                      </a:lvl4pPr>
                      <a:lvl5pPr marL="3089026" algn="l" defTabSz="1544513" rtl="0" eaLnBrk="1" latinLnBrk="0" hangingPunct="1">
                        <a:defRPr sz="3000" b="1" kern="1200">
                          <a:solidFill>
                            <a:schemeClr val="lt1"/>
                          </a:solidFill>
                          <a:latin typeface="Arial"/>
                        </a:defRPr>
                      </a:lvl5pPr>
                      <a:lvl6pPr marL="3861283" algn="l" defTabSz="1544513" rtl="0" eaLnBrk="1" latinLnBrk="0" hangingPunct="1">
                        <a:defRPr sz="3000" b="1" kern="1200">
                          <a:solidFill>
                            <a:schemeClr val="lt1"/>
                          </a:solidFill>
                          <a:latin typeface="Arial"/>
                        </a:defRPr>
                      </a:lvl6pPr>
                      <a:lvl7pPr marL="4633539" algn="l" defTabSz="1544513" rtl="0" eaLnBrk="1" latinLnBrk="0" hangingPunct="1">
                        <a:defRPr sz="3000" b="1" kern="1200">
                          <a:solidFill>
                            <a:schemeClr val="lt1"/>
                          </a:solidFill>
                          <a:latin typeface="Arial"/>
                        </a:defRPr>
                      </a:lvl7pPr>
                      <a:lvl8pPr marL="5405796" algn="l" defTabSz="1544513" rtl="0" eaLnBrk="1" latinLnBrk="0" hangingPunct="1">
                        <a:defRPr sz="3000" b="1" kern="1200">
                          <a:solidFill>
                            <a:schemeClr val="lt1"/>
                          </a:solidFill>
                          <a:latin typeface="Arial"/>
                        </a:defRPr>
                      </a:lvl8pPr>
                      <a:lvl9pPr marL="6178052" algn="l" defTabSz="1544513" rtl="0" eaLnBrk="1" latinLnBrk="0" hangingPunct="1">
                        <a:defRPr sz="3000" b="1" kern="1200">
                          <a:solidFill>
                            <a:schemeClr val="lt1"/>
                          </a:solidFill>
                          <a:latin typeface="Arial"/>
                        </a:defRPr>
                      </a:lvl9pPr>
                    </a:lstStyle>
                    <a:p>
                      <a:pPr algn="ctr"/>
                      <a:r>
                        <a:rPr lang="en-US" sz="1000" dirty="0"/>
                        <a:t>Keith Gabel</a:t>
                      </a:r>
                    </a:p>
                    <a:p>
                      <a:pPr lvl="0" algn="ctr">
                        <a:buNone/>
                      </a:pPr>
                      <a:r>
                        <a:rPr lang="en-US" sz="1000" dirty="0"/>
                        <a:t>Aspen, CO</a:t>
                      </a:r>
                    </a:p>
                  </a:txBody>
                  <a:tcPr marL="64273" marR="64273" marT="32136" marB="32136"/>
                </a:tc>
                <a:tc>
                  <a:txBody>
                    <a:bodyPr/>
                    <a:lstStyle>
                      <a:lvl1pPr marL="0" algn="l" defTabSz="1544513" rtl="0" eaLnBrk="1" latinLnBrk="0" hangingPunct="1">
                        <a:defRPr sz="3000" b="1" kern="1200">
                          <a:solidFill>
                            <a:schemeClr val="lt1"/>
                          </a:solidFill>
                          <a:latin typeface="Arial"/>
                        </a:defRPr>
                      </a:lvl1pPr>
                      <a:lvl2pPr marL="772257" algn="l" defTabSz="1544513" rtl="0" eaLnBrk="1" latinLnBrk="0" hangingPunct="1">
                        <a:defRPr sz="3000" b="1" kern="1200">
                          <a:solidFill>
                            <a:schemeClr val="lt1"/>
                          </a:solidFill>
                          <a:latin typeface="Arial"/>
                        </a:defRPr>
                      </a:lvl2pPr>
                      <a:lvl3pPr marL="1544513" algn="l" defTabSz="1544513" rtl="0" eaLnBrk="1" latinLnBrk="0" hangingPunct="1">
                        <a:defRPr sz="3000" b="1" kern="1200">
                          <a:solidFill>
                            <a:schemeClr val="lt1"/>
                          </a:solidFill>
                          <a:latin typeface="Arial"/>
                        </a:defRPr>
                      </a:lvl3pPr>
                      <a:lvl4pPr marL="2316770" algn="l" defTabSz="1544513" rtl="0" eaLnBrk="1" latinLnBrk="0" hangingPunct="1">
                        <a:defRPr sz="3000" b="1" kern="1200">
                          <a:solidFill>
                            <a:schemeClr val="lt1"/>
                          </a:solidFill>
                          <a:latin typeface="Arial"/>
                        </a:defRPr>
                      </a:lvl4pPr>
                      <a:lvl5pPr marL="3089026" algn="l" defTabSz="1544513" rtl="0" eaLnBrk="1" latinLnBrk="0" hangingPunct="1">
                        <a:defRPr sz="3000" b="1" kern="1200">
                          <a:solidFill>
                            <a:schemeClr val="lt1"/>
                          </a:solidFill>
                          <a:latin typeface="Arial"/>
                        </a:defRPr>
                      </a:lvl5pPr>
                      <a:lvl6pPr marL="3861283" algn="l" defTabSz="1544513" rtl="0" eaLnBrk="1" latinLnBrk="0" hangingPunct="1">
                        <a:defRPr sz="3000" b="1" kern="1200">
                          <a:solidFill>
                            <a:schemeClr val="lt1"/>
                          </a:solidFill>
                          <a:latin typeface="Arial"/>
                        </a:defRPr>
                      </a:lvl6pPr>
                      <a:lvl7pPr marL="4633539" algn="l" defTabSz="1544513" rtl="0" eaLnBrk="1" latinLnBrk="0" hangingPunct="1">
                        <a:defRPr sz="3000" b="1" kern="1200">
                          <a:solidFill>
                            <a:schemeClr val="lt1"/>
                          </a:solidFill>
                          <a:latin typeface="Arial"/>
                        </a:defRPr>
                      </a:lvl7pPr>
                      <a:lvl8pPr marL="5405796" algn="l" defTabSz="1544513" rtl="0" eaLnBrk="1" latinLnBrk="0" hangingPunct="1">
                        <a:defRPr sz="3000" b="1" kern="1200">
                          <a:solidFill>
                            <a:schemeClr val="lt1"/>
                          </a:solidFill>
                          <a:latin typeface="Arial"/>
                        </a:defRPr>
                      </a:lvl8pPr>
                      <a:lvl9pPr marL="6178052" algn="l" defTabSz="1544513" rtl="0" eaLnBrk="1" latinLnBrk="0" hangingPunct="1">
                        <a:defRPr sz="3000" b="1" kern="1200">
                          <a:solidFill>
                            <a:schemeClr val="lt1"/>
                          </a:solidFill>
                          <a:latin typeface="Arial"/>
                        </a:defRPr>
                      </a:lvl9pPr>
                    </a:lstStyle>
                    <a:p>
                      <a:pPr algn="ctr"/>
                      <a:r>
                        <a:rPr lang="en-US" sz="1000" dirty="0"/>
                        <a:t>Dana Mathewson</a:t>
                      </a:r>
                    </a:p>
                    <a:p>
                      <a:pPr lvl="0" algn="ctr">
                        <a:buNone/>
                      </a:pPr>
                      <a:r>
                        <a:rPr lang="en-US" sz="1000" dirty="0"/>
                        <a:t>Orlando, FL</a:t>
                      </a:r>
                    </a:p>
                  </a:txBody>
                  <a:tcPr marL="64273" marR="64273" marT="32136" marB="32136"/>
                </a:tc>
                <a:tc>
                  <a:txBody>
                    <a:bodyPr/>
                    <a:lstStyle>
                      <a:lvl1pPr marL="0" algn="l" defTabSz="1544513" rtl="0" eaLnBrk="1" latinLnBrk="0" hangingPunct="1">
                        <a:defRPr sz="3000" b="1" kern="1200">
                          <a:solidFill>
                            <a:schemeClr val="lt1"/>
                          </a:solidFill>
                          <a:latin typeface="Arial"/>
                        </a:defRPr>
                      </a:lvl1pPr>
                      <a:lvl2pPr marL="772257" algn="l" defTabSz="1544513" rtl="0" eaLnBrk="1" latinLnBrk="0" hangingPunct="1">
                        <a:defRPr sz="3000" b="1" kern="1200">
                          <a:solidFill>
                            <a:schemeClr val="lt1"/>
                          </a:solidFill>
                          <a:latin typeface="Arial"/>
                        </a:defRPr>
                      </a:lvl2pPr>
                      <a:lvl3pPr marL="1544513" algn="l" defTabSz="1544513" rtl="0" eaLnBrk="1" latinLnBrk="0" hangingPunct="1">
                        <a:defRPr sz="3000" b="1" kern="1200">
                          <a:solidFill>
                            <a:schemeClr val="lt1"/>
                          </a:solidFill>
                          <a:latin typeface="Arial"/>
                        </a:defRPr>
                      </a:lvl3pPr>
                      <a:lvl4pPr marL="2316770" algn="l" defTabSz="1544513" rtl="0" eaLnBrk="1" latinLnBrk="0" hangingPunct="1">
                        <a:defRPr sz="3000" b="1" kern="1200">
                          <a:solidFill>
                            <a:schemeClr val="lt1"/>
                          </a:solidFill>
                          <a:latin typeface="Arial"/>
                        </a:defRPr>
                      </a:lvl4pPr>
                      <a:lvl5pPr marL="3089026" algn="l" defTabSz="1544513" rtl="0" eaLnBrk="1" latinLnBrk="0" hangingPunct="1">
                        <a:defRPr sz="3000" b="1" kern="1200">
                          <a:solidFill>
                            <a:schemeClr val="lt1"/>
                          </a:solidFill>
                          <a:latin typeface="Arial"/>
                        </a:defRPr>
                      </a:lvl5pPr>
                      <a:lvl6pPr marL="3861283" algn="l" defTabSz="1544513" rtl="0" eaLnBrk="1" latinLnBrk="0" hangingPunct="1">
                        <a:defRPr sz="3000" b="1" kern="1200">
                          <a:solidFill>
                            <a:schemeClr val="lt1"/>
                          </a:solidFill>
                          <a:latin typeface="Arial"/>
                        </a:defRPr>
                      </a:lvl6pPr>
                      <a:lvl7pPr marL="4633539" algn="l" defTabSz="1544513" rtl="0" eaLnBrk="1" latinLnBrk="0" hangingPunct="1">
                        <a:defRPr sz="3000" b="1" kern="1200">
                          <a:solidFill>
                            <a:schemeClr val="lt1"/>
                          </a:solidFill>
                          <a:latin typeface="Arial"/>
                        </a:defRPr>
                      </a:lvl7pPr>
                      <a:lvl8pPr marL="5405796" algn="l" defTabSz="1544513" rtl="0" eaLnBrk="1" latinLnBrk="0" hangingPunct="1">
                        <a:defRPr sz="3000" b="1" kern="1200">
                          <a:solidFill>
                            <a:schemeClr val="lt1"/>
                          </a:solidFill>
                          <a:latin typeface="Arial"/>
                        </a:defRPr>
                      </a:lvl8pPr>
                      <a:lvl9pPr marL="6178052" algn="l" defTabSz="1544513" rtl="0" eaLnBrk="1" latinLnBrk="0" hangingPunct="1">
                        <a:defRPr sz="3000" b="1" kern="1200">
                          <a:solidFill>
                            <a:schemeClr val="lt1"/>
                          </a:solidFill>
                          <a:latin typeface="Arial"/>
                        </a:defRPr>
                      </a:lvl9pPr>
                    </a:lstStyle>
                    <a:p>
                      <a:pPr algn="ctr"/>
                      <a:r>
                        <a:rPr lang="en-US" sz="1000" dirty="0"/>
                        <a:t>Matt Scott</a:t>
                      </a:r>
                    </a:p>
                    <a:p>
                      <a:pPr lvl="0" algn="ctr">
                        <a:buNone/>
                      </a:pPr>
                      <a:r>
                        <a:rPr lang="en-US" sz="1000" dirty="0"/>
                        <a:t>San Francisco, CA</a:t>
                      </a:r>
                    </a:p>
                  </a:txBody>
                  <a:tcPr marL="64273" marR="64273" marT="32136" marB="32136"/>
                </a:tc>
                <a:extLst>
                  <a:ext uri="{0D108BD9-81ED-4DB2-BD59-A6C34878D82A}">
                    <a16:rowId xmlns:a16="http://schemas.microsoft.com/office/drawing/2014/main" val="3781172119"/>
                  </a:ext>
                </a:extLst>
              </a:tr>
              <a:tr h="240818">
                <a:tc>
                  <a:txBody>
                    <a:bodyPr/>
                    <a:lstStyle/>
                    <a:p>
                      <a:r>
                        <a:rPr lang="en-US" sz="1000" b="0" dirty="0">
                          <a:solidFill>
                            <a:schemeClr val="tx1"/>
                          </a:solidFill>
                        </a:rPr>
                        <a:t>Near-term games</a:t>
                      </a:r>
                    </a:p>
                  </a:txBody>
                  <a:tcPr marL="64273" marR="64273" marT="32136" marB="32136">
                    <a:solidFill>
                      <a:schemeClr val="accent3">
                        <a:lumMod val="90000"/>
                      </a:schemeClr>
                    </a:solidFill>
                  </a:tcPr>
                </a:tc>
                <a:tc>
                  <a:txBody>
                    <a:bodyPr/>
                    <a:lstStyle/>
                    <a:p>
                      <a:r>
                        <a:rPr lang="en-US" sz="1000" dirty="0"/>
                        <a:t>LA 28 TBD</a:t>
                      </a:r>
                    </a:p>
                  </a:txBody>
                  <a:tcPr marL="64273" marR="64273" marT="32136" marB="32136"/>
                </a:tc>
                <a:tc>
                  <a:txBody>
                    <a:bodyPr/>
                    <a:lstStyle/>
                    <a:p>
                      <a:r>
                        <a:rPr lang="en-US" sz="1000" dirty="0"/>
                        <a:t>Milano-Cortana 2026</a:t>
                      </a:r>
                    </a:p>
                  </a:txBody>
                  <a:tcPr marL="64273" marR="64273" marT="32136" marB="32136"/>
                </a:tc>
                <a:tc>
                  <a:txBody>
                    <a:bodyPr/>
                    <a:lstStyle/>
                    <a:p>
                      <a:r>
                        <a:rPr lang="en-US" sz="1000" dirty="0"/>
                        <a:t>Retired</a:t>
                      </a:r>
                    </a:p>
                  </a:txBody>
                  <a:tcPr marL="64273" marR="64273" marT="32136" marB="32136"/>
                </a:tc>
                <a:tc>
                  <a:txBody>
                    <a:bodyPr/>
                    <a:lstStyle/>
                    <a:p>
                      <a:r>
                        <a:rPr lang="en-US" sz="1000" dirty="0"/>
                        <a:t>Retired</a:t>
                      </a:r>
                    </a:p>
                  </a:txBody>
                  <a:tcPr marL="64273" marR="64273" marT="32136" marB="32136"/>
                </a:tc>
                <a:extLst>
                  <a:ext uri="{0D108BD9-81ED-4DB2-BD59-A6C34878D82A}">
                    <a16:rowId xmlns:a16="http://schemas.microsoft.com/office/drawing/2014/main" val="1139598443"/>
                  </a:ext>
                </a:extLst>
              </a:tr>
              <a:tr h="364213">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b="0" dirty="0">
                          <a:solidFill>
                            <a:schemeClr val="tx1"/>
                          </a:solidFill>
                        </a:rPr>
                        <a:t>Sports</a:t>
                      </a:r>
                    </a:p>
                  </a:txBody>
                  <a:tcPr marL="64273" marR="64273" marT="32136" marB="32136">
                    <a:solidFill>
                      <a:schemeClr val="accent3">
                        <a:lumMod val="90000"/>
                      </a:schemeClr>
                    </a:solidFill>
                  </a:tcPr>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t>Para- Triathlon</a:t>
                      </a:r>
                    </a:p>
                  </a:txBody>
                  <a:tcPr marL="64273" marR="64273" marT="32136" marB="32136"/>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t>Para-Snowboarding</a:t>
                      </a:r>
                    </a:p>
                  </a:txBody>
                  <a:tcPr marL="64273" marR="64273" marT="32136" marB="32136"/>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t>Wheelchair</a:t>
                      </a:r>
                    </a:p>
                    <a:p>
                      <a:r>
                        <a:rPr lang="en-US" sz="1000" dirty="0"/>
                        <a:t>Tennis</a:t>
                      </a:r>
                    </a:p>
                  </a:txBody>
                  <a:tcPr marL="64273" marR="64273" marT="32136" marB="32136"/>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t>Wheelchair Basketball</a:t>
                      </a:r>
                    </a:p>
                  </a:txBody>
                  <a:tcPr marL="64273" marR="64273" marT="32136" marB="32136"/>
                </a:tc>
                <a:extLst>
                  <a:ext uri="{0D108BD9-81ED-4DB2-BD59-A6C34878D82A}">
                    <a16:rowId xmlns:a16="http://schemas.microsoft.com/office/drawing/2014/main" val="3018045550"/>
                  </a:ext>
                </a:extLst>
              </a:tr>
              <a:tr h="214243">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b="0" dirty="0">
                          <a:solidFill>
                            <a:schemeClr val="tx1"/>
                          </a:solidFill>
                        </a:rPr>
                        <a:t>Season</a:t>
                      </a:r>
                    </a:p>
                  </a:txBody>
                  <a:tcPr marL="64273" marR="64273" marT="32136" marB="32136">
                    <a:solidFill>
                      <a:schemeClr val="accent3">
                        <a:lumMod val="90000"/>
                      </a:schemeClr>
                    </a:solidFill>
                  </a:tcPr>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t>Summer</a:t>
                      </a:r>
                    </a:p>
                  </a:txBody>
                  <a:tcPr marL="64273" marR="64273" marT="32136" marB="32136"/>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t>Winter</a:t>
                      </a:r>
                    </a:p>
                  </a:txBody>
                  <a:tcPr marL="64273" marR="64273" marT="32136" marB="32136"/>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t>Summer</a:t>
                      </a:r>
                    </a:p>
                  </a:txBody>
                  <a:tcPr marL="64273" marR="64273" marT="32136" marB="32136"/>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t>Summer</a:t>
                      </a:r>
                    </a:p>
                  </a:txBody>
                  <a:tcPr marL="64273" marR="64273" marT="32136" marB="32136"/>
                </a:tc>
                <a:extLst>
                  <a:ext uri="{0D108BD9-81ED-4DB2-BD59-A6C34878D82A}">
                    <a16:rowId xmlns:a16="http://schemas.microsoft.com/office/drawing/2014/main" val="1925272572"/>
                  </a:ext>
                </a:extLst>
              </a:tr>
              <a:tr h="240394">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b="0" dirty="0">
                          <a:solidFill>
                            <a:schemeClr val="tx1"/>
                          </a:solidFill>
                        </a:rPr>
                        <a:t>Medals</a:t>
                      </a:r>
                    </a:p>
                  </a:txBody>
                  <a:tcPr marL="64273" marR="64273" marT="32136" marB="32136">
                    <a:solidFill>
                      <a:schemeClr val="accent3">
                        <a:lumMod val="90000"/>
                      </a:schemeClr>
                    </a:solidFill>
                  </a:tcPr>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t>1 Gold, 2 Silver</a:t>
                      </a:r>
                    </a:p>
                  </a:txBody>
                  <a:tcPr marL="64273" marR="64273" marT="32136" marB="32136"/>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t>1 Silver , 1 Bronze</a:t>
                      </a:r>
                    </a:p>
                  </a:txBody>
                  <a:tcPr marL="64273" marR="64273" marT="32136" marB="32136"/>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t>N/A</a:t>
                      </a:r>
                    </a:p>
                  </a:txBody>
                  <a:tcPr marL="64273" marR="64273" marT="32136" marB="32136"/>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t>2 Gold, 1 Bronze</a:t>
                      </a:r>
                    </a:p>
                  </a:txBody>
                  <a:tcPr marL="64273" marR="64273" marT="32136" marB="32136"/>
                </a:tc>
                <a:extLst>
                  <a:ext uri="{0D108BD9-81ED-4DB2-BD59-A6C34878D82A}">
                    <a16:rowId xmlns:a16="http://schemas.microsoft.com/office/drawing/2014/main" val="216535663"/>
                  </a:ext>
                </a:extLst>
              </a:tr>
              <a:tr h="1264032">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b="0" dirty="0">
                          <a:solidFill>
                            <a:schemeClr val="tx1"/>
                          </a:solidFill>
                        </a:rPr>
                        <a:t>Games</a:t>
                      </a:r>
                    </a:p>
                  </a:txBody>
                  <a:tcPr marL="64273" marR="64273" marT="32136" marB="32136">
                    <a:solidFill>
                      <a:schemeClr val="accent3">
                        <a:lumMod val="90000"/>
                      </a:schemeClr>
                    </a:solidFill>
                  </a:tcPr>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pPr marL="0" indent="0">
                        <a:buFont typeface="Arial" panose="020B0604020202020204" pitchFamily="34" charset="0"/>
                        <a:buNone/>
                      </a:pPr>
                      <a:r>
                        <a:rPr lang="en-US" sz="1000" dirty="0"/>
                        <a:t>2024 (Gold)</a:t>
                      </a:r>
                    </a:p>
                    <a:p>
                      <a:pPr marL="0" indent="0">
                        <a:buFont typeface="Arial" panose="020B0604020202020204" pitchFamily="34" charset="0"/>
                        <a:buNone/>
                      </a:pPr>
                      <a:r>
                        <a:rPr lang="en-US" sz="1000" dirty="0"/>
                        <a:t>2020 Tokyo (Silver)</a:t>
                      </a:r>
                    </a:p>
                    <a:p>
                      <a:pPr marL="0" indent="0">
                        <a:buFont typeface="Arial" panose="020B0604020202020204" pitchFamily="34" charset="0"/>
                        <a:buNone/>
                      </a:pPr>
                      <a:r>
                        <a:rPr lang="en-US" sz="1000" dirty="0"/>
                        <a:t>2016 Rio (Silver)</a:t>
                      </a:r>
                    </a:p>
                  </a:txBody>
                  <a:tcPr marL="64273" marR="64273" marT="32136" marB="32136"/>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pPr marL="0" indent="0">
                        <a:buFont typeface="Arial" panose="020B0604020202020204" pitchFamily="34" charset="0"/>
                        <a:buNone/>
                      </a:pPr>
                      <a:r>
                        <a:rPr lang="fi-FI" sz="1000" b="0" kern="1200">
                          <a:solidFill>
                            <a:schemeClr val="dk1"/>
                          </a:solidFill>
                          <a:effectLst/>
                        </a:rPr>
                        <a:t>2022 Beijing (7th)</a:t>
                      </a:r>
                    </a:p>
                    <a:p>
                      <a:pPr marL="0" indent="0">
                        <a:buFont typeface="Arial" panose="020B0604020202020204" pitchFamily="34" charset="0"/>
                        <a:buNone/>
                      </a:pPr>
                      <a:r>
                        <a:rPr lang="fi-FI" sz="1000" b="0" kern="1200">
                          <a:solidFill>
                            <a:schemeClr val="dk1"/>
                          </a:solidFill>
                          <a:effectLst/>
                        </a:rPr>
                        <a:t>2018 </a:t>
                      </a:r>
                      <a:r>
                        <a:rPr lang="fi-FI" sz="1000" b="0" kern="1200" err="1">
                          <a:solidFill>
                            <a:schemeClr val="dk1"/>
                          </a:solidFill>
                          <a:effectLst/>
                        </a:rPr>
                        <a:t>PyeongChang</a:t>
                      </a:r>
                      <a:r>
                        <a:rPr lang="fi-FI" sz="1000" b="0" kern="1200">
                          <a:solidFill>
                            <a:schemeClr val="dk1"/>
                          </a:solidFill>
                          <a:effectLst/>
                        </a:rPr>
                        <a:t> (</a:t>
                      </a:r>
                      <a:r>
                        <a:rPr lang="fi-FI" sz="1000" b="0" kern="1200" err="1">
                          <a:solidFill>
                            <a:schemeClr val="dk1"/>
                          </a:solidFill>
                          <a:effectLst/>
                        </a:rPr>
                        <a:t>silver</a:t>
                      </a:r>
                      <a:r>
                        <a:rPr lang="fi-FI" sz="1000" b="0" kern="1200">
                          <a:solidFill>
                            <a:schemeClr val="dk1"/>
                          </a:solidFill>
                          <a:effectLst/>
                        </a:rPr>
                        <a:t>)</a:t>
                      </a:r>
                    </a:p>
                    <a:p>
                      <a:pPr marL="0" indent="0">
                        <a:buFont typeface="Arial" panose="020B0604020202020204" pitchFamily="34" charset="0"/>
                        <a:buNone/>
                      </a:pPr>
                      <a:r>
                        <a:rPr lang="fi-FI" sz="1000" b="0" kern="1200">
                          <a:solidFill>
                            <a:schemeClr val="dk1"/>
                          </a:solidFill>
                          <a:effectLst/>
                        </a:rPr>
                        <a:t>2014 </a:t>
                      </a:r>
                      <a:r>
                        <a:rPr lang="fi-FI" sz="1000" b="0" kern="1200" err="1">
                          <a:solidFill>
                            <a:schemeClr val="dk1"/>
                          </a:solidFill>
                          <a:effectLst/>
                        </a:rPr>
                        <a:t>Sochi</a:t>
                      </a:r>
                      <a:r>
                        <a:rPr lang="fi-FI" sz="1000" b="0" kern="1200">
                          <a:solidFill>
                            <a:schemeClr val="dk1"/>
                          </a:solidFill>
                          <a:effectLst/>
                        </a:rPr>
                        <a:t> (</a:t>
                      </a:r>
                      <a:r>
                        <a:rPr lang="fi-FI" sz="1000" b="0" kern="1200" err="1">
                          <a:solidFill>
                            <a:schemeClr val="dk1"/>
                          </a:solidFill>
                          <a:effectLst/>
                        </a:rPr>
                        <a:t>bronze</a:t>
                      </a:r>
                      <a:r>
                        <a:rPr lang="fi-FI" sz="1000" b="0" kern="1200">
                          <a:solidFill>
                            <a:schemeClr val="dk1"/>
                          </a:solidFill>
                          <a:effectLst/>
                        </a:rPr>
                        <a:t>)</a:t>
                      </a:r>
                      <a:endParaRPr lang="en-US" sz="1000" dirty="0"/>
                    </a:p>
                  </a:txBody>
                  <a:tcPr marL="64273" marR="64273" marT="32136" marB="32136"/>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t>2024 Paris</a:t>
                      </a:r>
                    </a:p>
                    <a:p>
                      <a:r>
                        <a:rPr lang="en-US" sz="1000" dirty="0"/>
                        <a:t>2020 Tokyo</a:t>
                      </a:r>
                    </a:p>
                    <a:p>
                      <a:r>
                        <a:rPr lang="en-US" sz="1000" dirty="0"/>
                        <a:t>2016 Rio</a:t>
                      </a:r>
                    </a:p>
                    <a:p>
                      <a:endParaRPr lang="en-US" sz="1000" dirty="0"/>
                    </a:p>
                  </a:txBody>
                  <a:tcPr marL="64273" marR="64273" marT="32136" marB="32136"/>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t>2022 Tokyo (Gold)</a:t>
                      </a:r>
                    </a:p>
                    <a:p>
                      <a:r>
                        <a:rPr lang="en-US" sz="1000" dirty="0"/>
                        <a:t>2016 Rio (Gold)</a:t>
                      </a:r>
                    </a:p>
                    <a:p>
                      <a:r>
                        <a:rPr lang="en-US" sz="1000" dirty="0"/>
                        <a:t>2012 London (Bronze)</a:t>
                      </a:r>
                    </a:p>
                    <a:p>
                      <a:r>
                        <a:rPr lang="en-US" sz="1000" dirty="0"/>
                        <a:t>2008 Beijing (4</a:t>
                      </a:r>
                      <a:r>
                        <a:rPr lang="en-US" sz="1000" baseline="30000" dirty="0"/>
                        <a:t>th</a:t>
                      </a:r>
                      <a:r>
                        <a:rPr lang="en-US" sz="1000" dirty="0"/>
                        <a:t>)</a:t>
                      </a:r>
                    </a:p>
                    <a:p>
                      <a:r>
                        <a:rPr lang="en-US" sz="1000" dirty="0"/>
                        <a:t>2004 Athens (7</a:t>
                      </a:r>
                      <a:r>
                        <a:rPr lang="en-US" sz="1000" baseline="30000" dirty="0"/>
                        <a:t>th</a:t>
                      </a:r>
                      <a:r>
                        <a:rPr lang="en-US" sz="1000" dirty="0"/>
                        <a:t>)</a:t>
                      </a:r>
                    </a:p>
                  </a:txBody>
                  <a:tcPr marL="64273" marR="64273" marT="32136" marB="32136"/>
                </a:tc>
                <a:extLst>
                  <a:ext uri="{0D108BD9-81ED-4DB2-BD59-A6C34878D82A}">
                    <a16:rowId xmlns:a16="http://schemas.microsoft.com/office/drawing/2014/main" val="1901355550"/>
                  </a:ext>
                </a:extLst>
              </a:tr>
              <a:tr h="296939">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b="0" dirty="0">
                          <a:solidFill>
                            <a:schemeClr val="tx1"/>
                          </a:solidFill>
                        </a:rPr>
                        <a:t>Contract end date</a:t>
                      </a:r>
                    </a:p>
                  </a:txBody>
                  <a:tcPr marL="64273" marR="64273" marT="32136" marB="32136">
                    <a:solidFill>
                      <a:schemeClr val="accent3">
                        <a:lumMod val="90000"/>
                      </a:schemeClr>
                    </a:solidFill>
                  </a:tcPr>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solidFill>
                            <a:schemeClr val="accent2"/>
                          </a:solidFill>
                        </a:rPr>
                        <a:t>Dec 2026</a:t>
                      </a:r>
                    </a:p>
                  </a:txBody>
                  <a:tcPr marL="64273" marR="64273" marT="32136" marB="32136"/>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solidFill>
                            <a:schemeClr val="accent2"/>
                          </a:solidFill>
                        </a:rPr>
                        <a:t>Dec 2026</a:t>
                      </a:r>
                    </a:p>
                  </a:txBody>
                  <a:tcPr marL="64273" marR="64273" marT="32136" marB="32136"/>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solidFill>
                            <a:schemeClr val="accent2"/>
                          </a:solidFill>
                        </a:rPr>
                        <a:t>Dec 2027</a:t>
                      </a:r>
                    </a:p>
                  </a:txBody>
                  <a:tcPr marL="64273" marR="64273" marT="32136" marB="32136"/>
                </a:tc>
                <a:tc>
                  <a:txBody>
                    <a:bodyPr/>
                    <a:lstStyle>
                      <a:lvl1pPr marL="0" algn="l" defTabSz="1544513" rtl="0" eaLnBrk="1" latinLnBrk="0" hangingPunct="1">
                        <a:defRPr sz="3000" kern="1200">
                          <a:solidFill>
                            <a:schemeClr val="dk1"/>
                          </a:solidFill>
                          <a:latin typeface="Arial"/>
                        </a:defRPr>
                      </a:lvl1pPr>
                      <a:lvl2pPr marL="772257" algn="l" defTabSz="1544513" rtl="0" eaLnBrk="1" latinLnBrk="0" hangingPunct="1">
                        <a:defRPr sz="3000" kern="1200">
                          <a:solidFill>
                            <a:schemeClr val="dk1"/>
                          </a:solidFill>
                          <a:latin typeface="Arial"/>
                        </a:defRPr>
                      </a:lvl2pPr>
                      <a:lvl3pPr marL="1544513" algn="l" defTabSz="1544513" rtl="0" eaLnBrk="1" latinLnBrk="0" hangingPunct="1">
                        <a:defRPr sz="3000" kern="1200">
                          <a:solidFill>
                            <a:schemeClr val="dk1"/>
                          </a:solidFill>
                          <a:latin typeface="Arial"/>
                        </a:defRPr>
                      </a:lvl3pPr>
                      <a:lvl4pPr marL="2316770" algn="l" defTabSz="1544513" rtl="0" eaLnBrk="1" latinLnBrk="0" hangingPunct="1">
                        <a:defRPr sz="3000" kern="1200">
                          <a:solidFill>
                            <a:schemeClr val="dk1"/>
                          </a:solidFill>
                          <a:latin typeface="Arial"/>
                        </a:defRPr>
                      </a:lvl4pPr>
                      <a:lvl5pPr marL="3089026" algn="l" defTabSz="1544513" rtl="0" eaLnBrk="1" latinLnBrk="0" hangingPunct="1">
                        <a:defRPr sz="3000" kern="1200">
                          <a:solidFill>
                            <a:schemeClr val="dk1"/>
                          </a:solidFill>
                          <a:latin typeface="Arial"/>
                        </a:defRPr>
                      </a:lvl5pPr>
                      <a:lvl6pPr marL="3861283" algn="l" defTabSz="1544513" rtl="0" eaLnBrk="1" latinLnBrk="0" hangingPunct="1">
                        <a:defRPr sz="3000" kern="1200">
                          <a:solidFill>
                            <a:schemeClr val="dk1"/>
                          </a:solidFill>
                          <a:latin typeface="Arial"/>
                        </a:defRPr>
                      </a:lvl6pPr>
                      <a:lvl7pPr marL="4633539" algn="l" defTabSz="1544513" rtl="0" eaLnBrk="1" latinLnBrk="0" hangingPunct="1">
                        <a:defRPr sz="3000" kern="1200">
                          <a:solidFill>
                            <a:schemeClr val="dk1"/>
                          </a:solidFill>
                          <a:latin typeface="Arial"/>
                        </a:defRPr>
                      </a:lvl7pPr>
                      <a:lvl8pPr marL="5405796" algn="l" defTabSz="1544513" rtl="0" eaLnBrk="1" latinLnBrk="0" hangingPunct="1">
                        <a:defRPr sz="3000" kern="1200">
                          <a:solidFill>
                            <a:schemeClr val="dk1"/>
                          </a:solidFill>
                          <a:latin typeface="Arial"/>
                        </a:defRPr>
                      </a:lvl8pPr>
                      <a:lvl9pPr marL="6178052" algn="l" defTabSz="1544513" rtl="0" eaLnBrk="1" latinLnBrk="0" hangingPunct="1">
                        <a:defRPr sz="3000" kern="1200">
                          <a:solidFill>
                            <a:schemeClr val="dk1"/>
                          </a:solidFill>
                          <a:latin typeface="Arial"/>
                        </a:defRPr>
                      </a:lvl9pPr>
                    </a:lstStyle>
                    <a:p>
                      <a:r>
                        <a:rPr lang="en-US" sz="1000" dirty="0">
                          <a:solidFill>
                            <a:schemeClr val="accent2"/>
                          </a:solidFill>
                        </a:rPr>
                        <a:t>Dec 2026</a:t>
                      </a:r>
                    </a:p>
                  </a:txBody>
                  <a:tcPr marL="64273" marR="64273" marT="32136" marB="32136"/>
                </a:tc>
                <a:extLst>
                  <a:ext uri="{0D108BD9-81ED-4DB2-BD59-A6C34878D82A}">
                    <a16:rowId xmlns:a16="http://schemas.microsoft.com/office/drawing/2014/main" val="2148816451"/>
                  </a:ext>
                </a:extLst>
              </a:tr>
              <a:tr h="964092">
                <a:tc>
                  <a:txBody>
                    <a:bodyPr/>
                    <a:lstStyle/>
                    <a:p>
                      <a:r>
                        <a:rPr lang="en-US" sz="1000" b="0" dirty="0">
                          <a:solidFill>
                            <a:schemeClr val="tx1"/>
                          </a:solidFill>
                        </a:rPr>
                        <a:t>Ambassador Role/Traits</a:t>
                      </a:r>
                    </a:p>
                  </a:txBody>
                  <a:tcPr marL="64273" marR="64273" marT="32136" marB="32136">
                    <a:solidFill>
                      <a:schemeClr val="accent3">
                        <a:lumMod val="90000"/>
                      </a:schemeClr>
                    </a:solidFill>
                  </a:tcPr>
                </a:tc>
                <a:tc>
                  <a:txBody>
                    <a:bodyPr/>
                    <a:lstStyle/>
                    <a:p>
                      <a:r>
                        <a:rPr lang="en-US" sz="1000" dirty="0"/>
                        <a:t>All-around solid speaker</a:t>
                      </a:r>
                    </a:p>
                  </a:txBody>
                  <a:tcPr marL="64273" marR="64273" marT="32136" marB="32136"/>
                </a:tc>
                <a:tc>
                  <a:txBody>
                    <a:bodyPr/>
                    <a:lstStyle/>
                    <a:p>
                      <a:r>
                        <a:rPr lang="en-US" sz="1000" dirty="0"/>
                        <a:t>Winter sport medalist</a:t>
                      </a:r>
                    </a:p>
                    <a:p>
                      <a:r>
                        <a:rPr lang="en-US" sz="1000" dirty="0"/>
                        <a:t>Relatable</a:t>
                      </a:r>
                    </a:p>
                    <a:p>
                      <a:r>
                        <a:rPr lang="en-US" sz="1000" dirty="0"/>
                        <a:t>Loves the program</a:t>
                      </a:r>
                    </a:p>
                    <a:p>
                      <a:r>
                        <a:rPr lang="en-US" sz="1000" dirty="0"/>
                        <a:t>Best in fireside chat format</a:t>
                      </a:r>
                    </a:p>
                  </a:txBody>
                  <a:tcPr marL="64273" marR="64273" marT="32136" marB="32136"/>
                </a:tc>
                <a:tc>
                  <a:txBody>
                    <a:bodyPr/>
                    <a:lstStyle/>
                    <a:p>
                      <a:pPr marL="0" marR="0" lvl="0" indent="0" algn="l" defTabSz="1544513" rtl="0" eaLnBrk="1" fontAlgn="auto" latinLnBrk="0" hangingPunct="1">
                        <a:lnSpc>
                          <a:spcPct val="100000"/>
                        </a:lnSpc>
                        <a:spcBef>
                          <a:spcPts val="0"/>
                        </a:spcBef>
                        <a:spcAft>
                          <a:spcPts val="0"/>
                        </a:spcAft>
                        <a:buClrTx/>
                        <a:buSzTx/>
                        <a:buFontTx/>
                        <a:buNone/>
                        <a:tabLst/>
                        <a:defRPr/>
                      </a:pPr>
                      <a:r>
                        <a:rPr lang="en-US" sz="1000" dirty="0"/>
                        <a:t>Formerly U.S. #1 Female Wheelchair Tennis Player</a:t>
                      </a:r>
                    </a:p>
                    <a:p>
                      <a:endParaRPr lang="en-US" sz="1000" dirty="0"/>
                    </a:p>
                  </a:txBody>
                  <a:tcPr marL="64273" marR="64273" marT="32136" marB="32136"/>
                </a:tc>
                <a:tc>
                  <a:txBody>
                    <a:bodyPr/>
                    <a:lstStyle/>
                    <a:p>
                      <a:pPr marL="285750" indent="-285750">
                        <a:buFont typeface="Arial" panose="020B0604020202020204" pitchFamily="34" charset="0"/>
                        <a:buChar char="•"/>
                      </a:pPr>
                      <a:r>
                        <a:rPr lang="en-US" sz="1000" dirty="0"/>
                        <a:t>Best all-around ambassador - magnetic</a:t>
                      </a:r>
                    </a:p>
                    <a:p>
                      <a:pPr marL="285750" indent="-285750">
                        <a:buFont typeface="Arial" panose="020B0604020202020204" pitchFamily="34" charset="0"/>
                        <a:buChar char="•"/>
                      </a:pPr>
                      <a:r>
                        <a:rPr lang="en-US" sz="1000" dirty="0"/>
                        <a:t>Strong desire to give back</a:t>
                      </a:r>
                    </a:p>
                    <a:p>
                      <a:pPr marL="285750" indent="-285750">
                        <a:buFont typeface="Arial" panose="020B0604020202020204" pitchFamily="34" charset="0"/>
                        <a:buChar char="•"/>
                      </a:pPr>
                      <a:r>
                        <a:rPr lang="en-US" sz="1000" dirty="0"/>
                        <a:t>Has expressed interest in working for HIG on this program</a:t>
                      </a:r>
                    </a:p>
                  </a:txBody>
                  <a:tcPr marL="64273" marR="64273" marT="32136" marB="32136"/>
                </a:tc>
                <a:extLst>
                  <a:ext uri="{0D108BD9-81ED-4DB2-BD59-A6C34878D82A}">
                    <a16:rowId xmlns:a16="http://schemas.microsoft.com/office/drawing/2014/main" val="2623184945"/>
                  </a:ext>
                </a:extLst>
              </a:tr>
            </a:tbl>
          </a:graphicData>
        </a:graphic>
      </p:graphicFrame>
      <p:pic>
        <p:nvPicPr>
          <p:cNvPr id="3" name="Picture 2">
            <a:extLst>
              <a:ext uri="{FF2B5EF4-FFF2-40B4-BE49-F238E27FC236}">
                <a16:creationId xmlns:a16="http://schemas.microsoft.com/office/drawing/2014/main" id="{C3F59E9B-A8EB-4BCB-9E44-5C6112716B5F}"/>
              </a:ext>
            </a:extLst>
          </p:cNvPr>
          <p:cNvPicPr>
            <a:picLocks noChangeAspect="1"/>
          </p:cNvPicPr>
          <p:nvPr/>
        </p:nvPicPr>
        <p:blipFill>
          <a:blip r:embed="rId3"/>
          <a:stretch>
            <a:fillRect/>
          </a:stretch>
        </p:blipFill>
        <p:spPr>
          <a:xfrm>
            <a:off x="6947550" y="738900"/>
            <a:ext cx="993945" cy="838550"/>
          </a:xfrm>
          <a:prstGeom prst="rect">
            <a:avLst/>
          </a:prstGeom>
        </p:spPr>
      </p:pic>
      <p:pic>
        <p:nvPicPr>
          <p:cNvPr id="7" name="Picture 6">
            <a:extLst>
              <a:ext uri="{FF2B5EF4-FFF2-40B4-BE49-F238E27FC236}">
                <a16:creationId xmlns:a16="http://schemas.microsoft.com/office/drawing/2014/main" id="{D5534A1E-5AA3-4593-86D7-28CAE40132D8}"/>
              </a:ext>
            </a:extLst>
          </p:cNvPr>
          <p:cNvPicPr>
            <a:picLocks noChangeAspect="1"/>
          </p:cNvPicPr>
          <p:nvPr/>
        </p:nvPicPr>
        <p:blipFill>
          <a:blip r:embed="rId4"/>
          <a:stretch>
            <a:fillRect/>
          </a:stretch>
        </p:blipFill>
        <p:spPr>
          <a:xfrm>
            <a:off x="3719686" y="780194"/>
            <a:ext cx="1017653" cy="841720"/>
          </a:xfrm>
          <a:prstGeom prst="rect">
            <a:avLst/>
          </a:prstGeom>
        </p:spPr>
      </p:pic>
      <p:pic>
        <p:nvPicPr>
          <p:cNvPr id="11" name="Picture 10">
            <a:extLst>
              <a:ext uri="{FF2B5EF4-FFF2-40B4-BE49-F238E27FC236}">
                <a16:creationId xmlns:a16="http://schemas.microsoft.com/office/drawing/2014/main" id="{963C36F3-D88F-4156-99E9-3A3F9BCD247A}"/>
              </a:ext>
            </a:extLst>
          </p:cNvPr>
          <p:cNvPicPr>
            <a:picLocks noChangeAspect="1"/>
          </p:cNvPicPr>
          <p:nvPr/>
        </p:nvPicPr>
        <p:blipFill>
          <a:blip r:embed="rId5"/>
          <a:stretch>
            <a:fillRect/>
          </a:stretch>
        </p:blipFill>
        <p:spPr>
          <a:xfrm>
            <a:off x="5324039" y="738900"/>
            <a:ext cx="1036811" cy="856809"/>
          </a:xfrm>
          <a:prstGeom prst="rect">
            <a:avLst/>
          </a:prstGeom>
        </p:spPr>
      </p:pic>
      <p:pic>
        <p:nvPicPr>
          <p:cNvPr id="13" name="Picture 12">
            <a:extLst>
              <a:ext uri="{FF2B5EF4-FFF2-40B4-BE49-F238E27FC236}">
                <a16:creationId xmlns:a16="http://schemas.microsoft.com/office/drawing/2014/main" id="{94065877-770B-4A05-8AE9-16839C6F7BAE}"/>
              </a:ext>
            </a:extLst>
          </p:cNvPr>
          <p:cNvPicPr>
            <a:picLocks noChangeAspect="1"/>
          </p:cNvPicPr>
          <p:nvPr/>
        </p:nvPicPr>
        <p:blipFill>
          <a:blip r:embed="rId6"/>
          <a:stretch>
            <a:fillRect/>
          </a:stretch>
        </p:blipFill>
        <p:spPr>
          <a:xfrm>
            <a:off x="1793337" y="743715"/>
            <a:ext cx="1036810" cy="891009"/>
          </a:xfrm>
          <a:prstGeom prst="rect">
            <a:avLst/>
          </a:prstGeom>
        </p:spPr>
      </p:pic>
    </p:spTree>
    <p:extLst>
      <p:ext uri="{BB962C8B-B14F-4D97-AF65-F5344CB8AC3E}">
        <p14:creationId xmlns:p14="http://schemas.microsoft.com/office/powerpoint/2010/main" val="13134669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JHEADERFOOTERLABEL" val="TRUE"/>
  <p:tag name="BJHEADERFOOTERTEXTLABEL" val="© 2021 by The Hartford. Classification: Company Confidential. No part of this document may be reproduced, published or used without the permission of The Hartford."/>
  <p:tag name="BJHEADERFOOTERTEXTMARKING" val="© 2021 by The Hartford. Classification: Company Confidential. No part of this document may be reproduced, published or used without the permission of The Hartford."/>
</p:tagLst>
</file>

<file path=ppt/theme/theme1.xml><?xml version="1.0" encoding="utf-8"?>
<a:theme xmlns:a="http://schemas.openxmlformats.org/drawingml/2006/main" name="The Hartford Theme">
  <a:themeElements>
    <a:clrScheme name="HIG Theme Colors">
      <a:dk1>
        <a:srgbClr val="000000"/>
      </a:dk1>
      <a:lt1>
        <a:srgbClr val="FFFFFF"/>
      </a:lt1>
      <a:dk2>
        <a:srgbClr val="75013F"/>
      </a:dk2>
      <a:lt2>
        <a:srgbClr val="EAE5DF"/>
      </a:lt2>
      <a:accent1>
        <a:srgbClr val="75013F"/>
      </a:accent1>
      <a:accent2>
        <a:srgbClr val="FE3082"/>
      </a:accent2>
      <a:accent3>
        <a:srgbClr val="EAE4DE"/>
      </a:accent3>
      <a:accent4>
        <a:srgbClr val="BA809F"/>
      </a:accent4>
      <a:accent5>
        <a:srgbClr val="FE97C0"/>
      </a:accent5>
      <a:accent6>
        <a:srgbClr val="F3F2EF"/>
      </a:accent6>
      <a:hlink>
        <a:srgbClr val="0D5996"/>
      </a:hlink>
      <a:folHlink>
        <a:srgbClr val="0D5996"/>
      </a:folHlink>
    </a:clrScheme>
    <a:fontScheme name="The Hartford Fonts">
      <a:majorFont>
        <a:latin typeface="Trust Hartford Serif"/>
        <a:ea typeface=""/>
        <a:cs typeface=""/>
      </a:majorFont>
      <a:minorFont>
        <a:latin typeface="Trust Hartford Sa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Burgundy">
      <a:srgbClr val="75013F"/>
    </a:custClr>
    <a:custClr name="Pink">
      <a:srgbClr val="FE3082"/>
    </a:custClr>
    <a:custClr name="Tan">
      <a:srgbClr val="EBE5DF"/>
    </a:custClr>
    <a:custClr name="Tangerine">
      <a:srgbClr val="F59900"/>
    </a:custClr>
    <a:custClr name="Burnt Orange">
      <a:srgbClr val="BF4A24"/>
    </a:custClr>
    <a:custClr name="Yellow Green">
      <a:srgbClr val="7A9900"/>
    </a:custClr>
    <a:custClr name="Dark Yellow Green">
      <a:srgbClr val="367A3D"/>
    </a:custClr>
    <a:custClr name="Green">
      <a:srgbClr val="3DA373"/>
    </a:custClr>
    <a:custClr name="Dark Green">
      <a:srgbClr val="12543D"/>
    </a:custClr>
    <a:custClr name="Light Blue">
      <a:srgbClr val="73A3C2"/>
    </a:custClr>
    <a:custClr name="Dark Blue">
      <a:srgbClr val="1C2E5E"/>
    </a:custClr>
    <a:custClr name="Grey">
      <a:srgbClr val="808080"/>
    </a:custClr>
  </a:custClrLst>
  <a:extLst>
    <a:ext uri="{05A4C25C-085E-4340-85A3-A5531E510DB2}">
      <thm15:themeFamily xmlns:thm15="http://schemas.microsoft.com/office/thememl/2012/main" name="Presentation7" id="{74431F62-FD56-3B4D-AD26-FA380D69594A}" vid="{C4110F3B-7BB0-2445-8A70-647A2FBDC3C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857b782-dda1-4ead-9f64-938d95a65e34">
      <Terms xmlns="http://schemas.microsoft.com/office/infopath/2007/PartnerControls"/>
    </lcf76f155ced4ddcb4097134ff3c332f>
    <TaxCatchAll xmlns="6e9350bb-1458-4bad-bd12-0b96c2398b6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1242829FF876443AA2893B64E09013A" ma:contentTypeVersion="13" ma:contentTypeDescription="Create a new document." ma:contentTypeScope="" ma:versionID="8b8e2e33fa69caae32a39a41d751efde">
  <xsd:schema xmlns:xsd="http://www.w3.org/2001/XMLSchema" xmlns:xs="http://www.w3.org/2001/XMLSchema" xmlns:p="http://schemas.microsoft.com/office/2006/metadata/properties" xmlns:ns2="3857b782-dda1-4ead-9f64-938d95a65e34" xmlns:ns3="6e9350bb-1458-4bad-bd12-0b96c2398b6c" targetNamespace="http://schemas.microsoft.com/office/2006/metadata/properties" ma:root="true" ma:fieldsID="749ab2b11a1b2c7dbece3a9bf34b22b6" ns2:_="" ns3:_="">
    <xsd:import namespace="3857b782-dda1-4ead-9f64-938d95a65e34"/>
    <xsd:import namespace="6e9350bb-1458-4bad-bd12-0b96c2398b6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57b782-dda1-4ead-9f64-938d95a65e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80c56ab5-1ab2-4a8e-bda2-ee42cffeb21c"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9350bb-1458-4bad-bd12-0b96c2398b6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c2823a2-27c3-4c70-9fbd-2c69f001d7e0}" ma:internalName="TaxCatchAll" ma:showField="CatchAllData" ma:web="6e9350bb-1458-4bad-bd12-0b96c2398b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D8D810-B402-414E-94F2-E1CE0F72B321}">
  <ds:schemaRefs>
    <ds:schemaRef ds:uri="http://schemas.microsoft.com/office/2006/metadata/properties"/>
    <ds:schemaRef ds:uri="http://schemas.microsoft.com/office/infopath/2007/PartnerControls"/>
    <ds:schemaRef ds:uri="3857b782-dda1-4ead-9f64-938d95a65e34"/>
    <ds:schemaRef ds:uri="6e9350bb-1458-4bad-bd12-0b96c2398b6c"/>
  </ds:schemaRefs>
</ds:datastoreItem>
</file>

<file path=customXml/itemProps2.xml><?xml version="1.0" encoding="utf-8"?>
<ds:datastoreItem xmlns:ds="http://schemas.openxmlformats.org/officeDocument/2006/customXml" ds:itemID="{E87E0FAC-3FC3-45B6-96C0-7271C84C5B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57b782-dda1-4ead-9f64-938d95a65e34"/>
    <ds:schemaRef ds:uri="6e9350bb-1458-4bad-bd12-0b96c2398b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FC2F7A8-185B-48D5-B447-44D742BCAA8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69</TotalTime>
  <Words>2524</Words>
  <Application>Microsoft Office PowerPoint</Application>
  <PresentationFormat>Widescreen</PresentationFormat>
  <Paragraphs>279</Paragraphs>
  <Slides>17</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Calibri</vt:lpstr>
      <vt:lpstr>Trust Hartford Sans Light</vt:lpstr>
      <vt:lpstr>Aptos</vt:lpstr>
      <vt:lpstr>Wingdings</vt:lpstr>
      <vt:lpstr>Trust Hartford Serif</vt:lpstr>
      <vt:lpstr>Arial</vt:lpstr>
      <vt:lpstr>Trust Hartford Sans</vt:lpstr>
      <vt:lpstr>Trust Hartford Serif XLight</vt:lpstr>
      <vt:lpstr>The Hartford Theme</vt:lpstr>
      <vt:lpstr>The Hartford  Adaptive Sports Comp. Series</vt:lpstr>
      <vt:lpstr>Agenda</vt:lpstr>
      <vt:lpstr>Key Messages</vt:lpstr>
      <vt:lpstr>Assets to Leverage: Adaptive Sports</vt:lpstr>
      <vt:lpstr>Our Ask</vt:lpstr>
      <vt:lpstr>Media Strategy and Timeline</vt:lpstr>
      <vt:lpstr>The Hartford Social Media Best Practices for LOC’s</vt:lpstr>
      <vt:lpstr>Agenda</vt:lpstr>
      <vt:lpstr>The Hartford Social Media Strategy – Chapter Activations &amp; Comp Series</vt:lpstr>
      <vt:lpstr>Collaboration Posts: When &amp; How to Use Them</vt:lpstr>
      <vt:lpstr>Utilizing Influencers and HIG Athletes</vt:lpstr>
      <vt:lpstr>Cross Promotion &amp; WOW Factor Opportunities</vt:lpstr>
      <vt:lpstr>Plug and Play Possible Post Templates </vt:lpstr>
      <vt:lpstr>Athlete Recruitment Through Social Media</vt:lpstr>
      <vt:lpstr>Q &amp; A</vt:lpstr>
      <vt:lpstr>PowerPoint Presentation</vt:lpstr>
      <vt:lpstr>Team Hartford Roster</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Biggs, Monique S (Communication)</dc:creator>
  <cp:keywords/>
  <dc:description>Version 1.1
25-BD-2785360 Brand Refresh - HIG Master Template - Widescreen PPT FINAL</dc:description>
  <cp:lastModifiedBy>Biggs, Monique S (Communication)</cp:lastModifiedBy>
  <cp:revision>4</cp:revision>
  <cp:lastPrinted>2024-04-30T20:31:00Z</cp:lastPrinted>
  <dcterms:created xsi:type="dcterms:W3CDTF">2025-03-13T19:39:32Z</dcterms:created>
  <dcterms:modified xsi:type="dcterms:W3CDTF">2026-03-10T21:09:41Z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927861f-9136-4b0c-8ea1-6998fc0dabd0_Enabled">
    <vt:lpwstr>true</vt:lpwstr>
  </property>
  <property fmtid="{D5CDD505-2E9C-101B-9397-08002B2CF9AE}" pid="3" name="MSIP_Label_d927861f-9136-4b0c-8ea1-6998fc0dabd0_SetDate">
    <vt:lpwstr>2025-03-13T21:13:56Z</vt:lpwstr>
  </property>
  <property fmtid="{D5CDD505-2E9C-101B-9397-08002B2CF9AE}" pid="4" name="MSIP_Label_d927861f-9136-4b0c-8ea1-6998fc0dabd0_Method">
    <vt:lpwstr>Privileged</vt:lpwstr>
  </property>
  <property fmtid="{D5CDD505-2E9C-101B-9397-08002B2CF9AE}" pid="5" name="MSIP_Label_d927861f-9136-4b0c-8ea1-6998fc0dabd0_Name">
    <vt:lpwstr>NC - Show Footer</vt:lpwstr>
  </property>
  <property fmtid="{D5CDD505-2E9C-101B-9397-08002B2CF9AE}" pid="6" name="MSIP_Label_d927861f-9136-4b0c-8ea1-6998fc0dabd0_SiteId">
    <vt:lpwstr>a311fc62-83f4-45f0-9502-1bb2247d4c8d</vt:lpwstr>
  </property>
  <property fmtid="{D5CDD505-2E9C-101B-9397-08002B2CF9AE}" pid="7" name="MSIP_Label_d927861f-9136-4b0c-8ea1-6998fc0dabd0_ActionId">
    <vt:lpwstr>0afb9a33-5fef-455a-98d5-ebf75e6caf13</vt:lpwstr>
  </property>
  <property fmtid="{D5CDD505-2E9C-101B-9397-08002B2CF9AE}" pid="8" name="MSIP_Label_d927861f-9136-4b0c-8ea1-6998fc0dabd0_ContentBits">
    <vt:lpwstr>2</vt:lpwstr>
  </property>
  <property fmtid="{D5CDD505-2E9C-101B-9397-08002B2CF9AE}" pid="9" name="MSIP_Label_d927861f-9136-4b0c-8ea1-6998fc0dabd0_Tag">
    <vt:lpwstr>10, 0, 1, 1</vt:lpwstr>
  </property>
  <property fmtid="{D5CDD505-2E9C-101B-9397-08002B2CF9AE}" pid="10" name="ClassificationContentMarkingFooterLocations">
    <vt:lpwstr>The Hartford Theme:5</vt:lpwstr>
  </property>
  <property fmtid="{D5CDD505-2E9C-101B-9397-08002B2CF9AE}" pid="11" name="ClassificationContentMarkingFooterText">
    <vt:lpwstr>© 2025 The Hartford. Classification: Non-Confidential. No part of this document may be reproduced, published, or used without the permission of The Hartford.</vt:lpwstr>
  </property>
  <property fmtid="{D5CDD505-2E9C-101B-9397-08002B2CF9AE}" pid="12" name="ContentTypeId">
    <vt:lpwstr>0x01010061242829FF876443AA2893B64E09013A</vt:lpwstr>
  </property>
  <property fmtid="{D5CDD505-2E9C-101B-9397-08002B2CF9AE}" pid="13" name="MediaServiceImageTags">
    <vt:lpwstr/>
  </property>
</Properties>
</file>