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63" r:id="rId5"/>
    <p:sldId id="273" r:id="rId6"/>
    <p:sldId id="272" r:id="rId7"/>
    <p:sldId id="257" r:id="rId8"/>
    <p:sldId id="276" r:id="rId9"/>
    <p:sldId id="281" r:id="rId10"/>
    <p:sldId id="282" r:id="rId11"/>
    <p:sldId id="283" r:id="rId12"/>
    <p:sldId id="284" r:id="rId13"/>
    <p:sldId id="285" r:id="rId14"/>
    <p:sldId id="286" r:id="rId15"/>
    <p:sldId id="269" r:id="rId16"/>
    <p:sldId id="289" r:id="rId17"/>
    <p:sldId id="291" r:id="rId18"/>
    <p:sldId id="292" r:id="rId19"/>
    <p:sldId id="293" r:id="rId20"/>
    <p:sldId id="295" r:id="rId21"/>
    <p:sldId id="297" r:id="rId22"/>
    <p:sldId id="298" r:id="rId23"/>
    <p:sldId id="299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8AAE1A-7DCC-EB0E-3B52-25960A9E9109}" name="Ryan Semke" initials="RS" userId="S::rsemke@moveunitedsport.org::682e0f37-ddfb-4f42-8fe3-6b668bcf4703" providerId="AD"/>
  <p188:author id="{203C4531-3159-3E5D-03BB-7A8F8BEA6147}" name="Cayla Hammaker" initials="CH" userId="S::chammaker@moveunitedsport.org::1aa63b28-beca-4ad0-9054-76c63b861c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71828-948D-496D-9641-407D0063FAC9}" v="6" dt="2026-04-17T23:38:06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0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Semke" userId="682e0f37-ddfb-4f42-8fe3-6b668bcf4703" providerId="ADAL" clId="{06BC3EF2-2238-40E0-98A3-580A39AAAF3B}"/>
    <pc:docChg chg="undo custSel addSld delSld modSld sldOrd">
      <pc:chgData name="Ryan Semke" userId="682e0f37-ddfb-4f42-8fe3-6b668bcf4703" providerId="ADAL" clId="{06BC3EF2-2238-40E0-98A3-580A39AAAF3B}" dt="2026-04-18T00:03:23.639" v="5885" actId="207"/>
      <pc:docMkLst>
        <pc:docMk/>
      </pc:docMkLst>
      <pc:sldChg chg="modSp mod">
        <pc:chgData name="Ryan Semke" userId="682e0f37-ddfb-4f42-8fe3-6b668bcf4703" providerId="ADAL" clId="{06BC3EF2-2238-40E0-98A3-580A39AAAF3B}" dt="2026-04-17T23:40:34.871" v="5207" actId="6549"/>
        <pc:sldMkLst>
          <pc:docMk/>
          <pc:sldMk cId="3298781833" sldId="272"/>
        </pc:sldMkLst>
        <pc:spChg chg="mod">
          <ac:chgData name="Ryan Semke" userId="682e0f37-ddfb-4f42-8fe3-6b668bcf4703" providerId="ADAL" clId="{06BC3EF2-2238-40E0-98A3-580A39AAAF3B}" dt="2026-04-17T23:40:34.871" v="5207" actId="6549"/>
          <ac:spMkLst>
            <pc:docMk/>
            <pc:sldMk cId="3298781833" sldId="272"/>
            <ac:spMk id="3" creationId="{CAF9458E-8F1C-3901-3F7F-0F3AE0C485AD}"/>
          </ac:spMkLst>
        </pc:spChg>
      </pc:sldChg>
      <pc:sldChg chg="modSp del mod">
        <pc:chgData name="Ryan Semke" userId="682e0f37-ddfb-4f42-8fe3-6b668bcf4703" providerId="ADAL" clId="{06BC3EF2-2238-40E0-98A3-580A39AAAF3B}" dt="2026-04-17T18:56:06.047" v="20" actId="47"/>
        <pc:sldMkLst>
          <pc:docMk/>
          <pc:sldMk cId="1437904004" sldId="274"/>
        </pc:sldMkLst>
        <pc:spChg chg="mod">
          <ac:chgData name="Ryan Semke" userId="682e0f37-ddfb-4f42-8fe3-6b668bcf4703" providerId="ADAL" clId="{06BC3EF2-2238-40E0-98A3-580A39AAAF3B}" dt="2026-04-17T18:55:48.487" v="19" actId="20577"/>
          <ac:spMkLst>
            <pc:docMk/>
            <pc:sldMk cId="1437904004" sldId="274"/>
            <ac:spMk id="3" creationId="{64CD95DF-7239-2368-06D0-8BF75A236131}"/>
          </ac:spMkLst>
        </pc:spChg>
      </pc:sldChg>
      <pc:sldChg chg="addSp delSp modSp mod">
        <pc:chgData name="Ryan Semke" userId="682e0f37-ddfb-4f42-8fe3-6b668bcf4703" providerId="ADAL" clId="{06BC3EF2-2238-40E0-98A3-580A39AAAF3B}" dt="2026-04-18T00:03:23.639" v="5885" actId="207"/>
        <pc:sldMkLst>
          <pc:docMk/>
          <pc:sldMk cId="3858911916" sldId="275"/>
        </pc:sldMkLst>
        <pc:spChg chg="mod ord">
          <ac:chgData name="Ryan Semke" userId="682e0f37-ddfb-4f42-8fe3-6b668bcf4703" providerId="ADAL" clId="{06BC3EF2-2238-40E0-98A3-580A39AAAF3B}" dt="2026-04-18T00:03:12.705" v="5884" actId="6549"/>
          <ac:spMkLst>
            <pc:docMk/>
            <pc:sldMk cId="3858911916" sldId="275"/>
            <ac:spMk id="3" creationId="{AF87E1ED-F03F-425E-3EDF-F3D6C49A9CD8}"/>
          </ac:spMkLst>
        </pc:spChg>
        <pc:spChg chg="del mod topLvl">
          <ac:chgData name="Ryan Semke" userId="682e0f37-ddfb-4f42-8fe3-6b668bcf4703" providerId="ADAL" clId="{06BC3EF2-2238-40E0-98A3-580A39AAAF3B}" dt="2026-04-17T23:35:40.839" v="5122" actId="478"/>
          <ac:spMkLst>
            <pc:docMk/>
            <pc:sldMk cId="3858911916" sldId="275"/>
            <ac:spMk id="5" creationId="{5E395A0E-62C2-6162-3854-3A3DEB1A7BEA}"/>
          </ac:spMkLst>
        </pc:spChg>
        <pc:grpChg chg="add del mod">
          <ac:chgData name="Ryan Semke" userId="682e0f37-ddfb-4f42-8fe3-6b668bcf4703" providerId="ADAL" clId="{06BC3EF2-2238-40E0-98A3-580A39AAAF3B}" dt="2026-04-17T23:35:40.839" v="5122" actId="478"/>
          <ac:grpSpMkLst>
            <pc:docMk/>
            <pc:sldMk cId="3858911916" sldId="275"/>
            <ac:grpSpMk id="4" creationId="{A99CDCF8-7563-7A16-73D3-823A73F357FA}"/>
          </ac:grpSpMkLst>
        </pc:grpChg>
        <pc:picChg chg="add mod">
          <ac:chgData name="Ryan Semke" userId="682e0f37-ddfb-4f42-8fe3-6b668bcf4703" providerId="ADAL" clId="{06BC3EF2-2238-40E0-98A3-580A39AAAF3B}" dt="2026-04-17T23:37:22.767" v="5134" actId="207"/>
          <ac:picMkLst>
            <pc:docMk/>
            <pc:sldMk cId="3858911916" sldId="275"/>
            <ac:picMk id="7" creationId="{929143E9-4607-EB34-B5BF-8A6BD0B0C5D3}"/>
          </ac:picMkLst>
        </pc:picChg>
        <pc:picChg chg="add mod">
          <ac:chgData name="Ryan Semke" userId="682e0f37-ddfb-4f42-8fe3-6b668bcf4703" providerId="ADAL" clId="{06BC3EF2-2238-40E0-98A3-580A39AAAF3B}" dt="2026-04-18T00:03:23.639" v="5885" actId="207"/>
          <ac:picMkLst>
            <pc:docMk/>
            <pc:sldMk cId="3858911916" sldId="275"/>
            <ac:picMk id="9" creationId="{2DC40D8C-11EC-1E95-CE69-60044B96F728}"/>
          </ac:picMkLst>
        </pc:picChg>
      </pc:sldChg>
      <pc:sldChg chg="modSp mod">
        <pc:chgData name="Ryan Semke" userId="682e0f37-ddfb-4f42-8fe3-6b668bcf4703" providerId="ADAL" clId="{06BC3EF2-2238-40E0-98A3-580A39AAAF3B}" dt="2026-04-17T23:45:48.582" v="5210" actId="6549"/>
        <pc:sldMkLst>
          <pc:docMk/>
          <pc:sldMk cId="2635225611" sldId="276"/>
        </pc:sldMkLst>
        <pc:spChg chg="mod">
          <ac:chgData name="Ryan Semke" userId="682e0f37-ddfb-4f42-8fe3-6b668bcf4703" providerId="ADAL" clId="{06BC3EF2-2238-40E0-98A3-580A39AAAF3B}" dt="2026-04-17T23:45:48.582" v="5210" actId="6549"/>
          <ac:spMkLst>
            <pc:docMk/>
            <pc:sldMk cId="2635225611" sldId="276"/>
            <ac:spMk id="7" creationId="{88189341-99BE-91D9-A49D-39C4AE4FFE3A}"/>
          </ac:spMkLst>
        </pc:spChg>
      </pc:sldChg>
      <pc:sldChg chg="modSp mod">
        <pc:chgData name="Ryan Semke" userId="682e0f37-ddfb-4f42-8fe3-6b668bcf4703" providerId="ADAL" clId="{06BC3EF2-2238-40E0-98A3-580A39AAAF3B}" dt="2026-04-17T23:46:41.042" v="5222" actId="20577"/>
        <pc:sldMkLst>
          <pc:docMk/>
          <pc:sldMk cId="9675082" sldId="282"/>
        </pc:sldMkLst>
        <pc:spChg chg="mod">
          <ac:chgData name="Ryan Semke" userId="682e0f37-ddfb-4f42-8fe3-6b668bcf4703" providerId="ADAL" clId="{06BC3EF2-2238-40E0-98A3-580A39AAAF3B}" dt="2026-04-17T23:46:41.042" v="5222" actId="20577"/>
          <ac:spMkLst>
            <pc:docMk/>
            <pc:sldMk cId="9675082" sldId="282"/>
            <ac:spMk id="7" creationId="{7F023CE5-6E1E-B27A-5E61-F4D52E767650}"/>
          </ac:spMkLst>
        </pc:spChg>
      </pc:sldChg>
      <pc:sldChg chg="modSp mod">
        <pc:chgData name="Ryan Semke" userId="682e0f37-ddfb-4f42-8fe3-6b668bcf4703" providerId="ADAL" clId="{06BC3EF2-2238-40E0-98A3-580A39AAAF3B}" dt="2026-04-17T23:47:18.617" v="5223" actId="20577"/>
        <pc:sldMkLst>
          <pc:docMk/>
          <pc:sldMk cId="2844965423" sldId="283"/>
        </pc:sldMkLst>
        <pc:spChg chg="mod">
          <ac:chgData name="Ryan Semke" userId="682e0f37-ddfb-4f42-8fe3-6b668bcf4703" providerId="ADAL" clId="{06BC3EF2-2238-40E0-98A3-580A39AAAF3B}" dt="2026-04-17T23:47:18.617" v="5223" actId="20577"/>
          <ac:spMkLst>
            <pc:docMk/>
            <pc:sldMk cId="2844965423" sldId="283"/>
            <ac:spMk id="7" creationId="{E75FD425-EDBC-4C1D-86A2-B1100A046D01}"/>
          </ac:spMkLst>
        </pc:spChg>
      </pc:sldChg>
      <pc:sldChg chg="modSp mod">
        <pc:chgData name="Ryan Semke" userId="682e0f37-ddfb-4f42-8fe3-6b668bcf4703" providerId="ADAL" clId="{06BC3EF2-2238-40E0-98A3-580A39AAAF3B}" dt="2026-04-17T23:48:53.567" v="5282" actId="33524"/>
        <pc:sldMkLst>
          <pc:docMk/>
          <pc:sldMk cId="2988474977" sldId="284"/>
        </pc:sldMkLst>
        <pc:spChg chg="mod">
          <ac:chgData name="Ryan Semke" userId="682e0f37-ddfb-4f42-8fe3-6b668bcf4703" providerId="ADAL" clId="{06BC3EF2-2238-40E0-98A3-580A39AAAF3B}" dt="2026-04-17T23:48:53.567" v="5282" actId="33524"/>
          <ac:spMkLst>
            <pc:docMk/>
            <pc:sldMk cId="2988474977" sldId="284"/>
            <ac:spMk id="7" creationId="{3ABF4C27-1317-0D48-C369-816607BD8C8A}"/>
          </ac:spMkLst>
        </pc:spChg>
      </pc:sldChg>
      <pc:sldChg chg="modSp mod ord">
        <pc:chgData name="Ryan Semke" userId="682e0f37-ddfb-4f42-8fe3-6b668bcf4703" providerId="ADAL" clId="{06BC3EF2-2238-40E0-98A3-580A39AAAF3B}" dt="2026-04-17T23:49:24.360" v="5283" actId="6549"/>
        <pc:sldMkLst>
          <pc:docMk/>
          <pc:sldMk cId="587032335" sldId="285"/>
        </pc:sldMkLst>
        <pc:spChg chg="mod">
          <ac:chgData name="Ryan Semke" userId="682e0f37-ddfb-4f42-8fe3-6b668bcf4703" providerId="ADAL" clId="{06BC3EF2-2238-40E0-98A3-580A39AAAF3B}" dt="2026-04-17T23:49:24.360" v="5283" actId="6549"/>
          <ac:spMkLst>
            <pc:docMk/>
            <pc:sldMk cId="587032335" sldId="285"/>
            <ac:spMk id="7" creationId="{9C4D16DA-6FB7-20E1-9263-924ED323C832}"/>
          </ac:spMkLst>
        </pc:spChg>
      </pc:sldChg>
      <pc:sldChg chg="modSp mod">
        <pc:chgData name="Ryan Semke" userId="682e0f37-ddfb-4f42-8fe3-6b668bcf4703" providerId="ADAL" clId="{06BC3EF2-2238-40E0-98A3-580A39AAAF3B}" dt="2026-04-17T23:50:59.447" v="5290" actId="20577"/>
        <pc:sldMkLst>
          <pc:docMk/>
          <pc:sldMk cId="2155878568" sldId="286"/>
        </pc:sldMkLst>
        <pc:spChg chg="mod">
          <ac:chgData name="Ryan Semke" userId="682e0f37-ddfb-4f42-8fe3-6b668bcf4703" providerId="ADAL" clId="{06BC3EF2-2238-40E0-98A3-580A39AAAF3B}" dt="2026-04-17T23:50:59.447" v="5290" actId="20577"/>
          <ac:spMkLst>
            <pc:docMk/>
            <pc:sldMk cId="2155878568" sldId="286"/>
            <ac:spMk id="7" creationId="{AA848E7C-FCE2-526F-B2B2-F661E10A324B}"/>
          </ac:spMkLst>
        </pc:spChg>
      </pc:sldChg>
      <pc:sldChg chg="del">
        <pc:chgData name="Ryan Semke" userId="682e0f37-ddfb-4f42-8fe3-6b668bcf4703" providerId="ADAL" clId="{06BC3EF2-2238-40E0-98A3-580A39AAAF3B}" dt="2026-04-17T23:51:52.291" v="5291" actId="47"/>
        <pc:sldMkLst>
          <pc:docMk/>
          <pc:sldMk cId="1557924558" sldId="287"/>
        </pc:sldMkLst>
      </pc:sldChg>
      <pc:sldChg chg="modSp mod">
        <pc:chgData name="Ryan Semke" userId="682e0f37-ddfb-4f42-8fe3-6b668bcf4703" providerId="ADAL" clId="{06BC3EF2-2238-40E0-98A3-580A39AAAF3B}" dt="2026-04-17T19:00:25.910" v="744" actId="2711"/>
        <pc:sldMkLst>
          <pc:docMk/>
          <pc:sldMk cId="488237816" sldId="289"/>
        </pc:sldMkLst>
        <pc:spChg chg="mod">
          <ac:chgData name="Ryan Semke" userId="682e0f37-ddfb-4f42-8fe3-6b668bcf4703" providerId="ADAL" clId="{06BC3EF2-2238-40E0-98A3-580A39AAAF3B}" dt="2026-04-17T19:00:25.910" v="744" actId="2711"/>
          <ac:spMkLst>
            <pc:docMk/>
            <pc:sldMk cId="488237816" sldId="289"/>
            <ac:spMk id="7" creationId="{4E7A3934-1ABB-9509-7757-CA6F963F45DB}"/>
          </ac:spMkLst>
        </pc:spChg>
      </pc:sldChg>
      <pc:sldChg chg="modSp del mod">
        <pc:chgData name="Ryan Semke" userId="682e0f37-ddfb-4f42-8fe3-6b668bcf4703" providerId="ADAL" clId="{06BC3EF2-2238-40E0-98A3-580A39AAAF3B}" dt="2026-04-17T18:55:44.802" v="15" actId="47"/>
        <pc:sldMkLst>
          <pc:docMk/>
          <pc:sldMk cId="3991975772" sldId="290"/>
        </pc:sldMkLst>
        <pc:spChg chg="mod">
          <ac:chgData name="Ryan Semke" userId="682e0f37-ddfb-4f42-8fe3-6b668bcf4703" providerId="ADAL" clId="{06BC3EF2-2238-40E0-98A3-580A39AAAF3B}" dt="2026-04-17T18:55:29.419" v="8" actId="20577"/>
          <ac:spMkLst>
            <pc:docMk/>
            <pc:sldMk cId="3991975772" sldId="290"/>
            <ac:spMk id="6" creationId="{ED2DB4F9-DCB9-3C10-C82F-73A3F1B05C29}"/>
          </ac:spMkLst>
        </pc:spChg>
        <pc:spChg chg="mod">
          <ac:chgData name="Ryan Semke" userId="682e0f37-ddfb-4f42-8fe3-6b668bcf4703" providerId="ADAL" clId="{06BC3EF2-2238-40E0-98A3-580A39AAAF3B}" dt="2026-04-17T18:55:34.482" v="14" actId="20577"/>
          <ac:spMkLst>
            <pc:docMk/>
            <pc:sldMk cId="3991975772" sldId="290"/>
            <ac:spMk id="7" creationId="{8D69C692-8580-596C-45B6-9AE1A10D3123}"/>
          </ac:spMkLst>
        </pc:spChg>
      </pc:sldChg>
      <pc:sldChg chg="modSp mod">
        <pc:chgData name="Ryan Semke" userId="682e0f37-ddfb-4f42-8fe3-6b668bcf4703" providerId="ADAL" clId="{06BC3EF2-2238-40E0-98A3-580A39AAAF3B}" dt="2026-04-17T23:54:35.438" v="5348" actId="20577"/>
        <pc:sldMkLst>
          <pc:docMk/>
          <pc:sldMk cId="4198817850" sldId="291"/>
        </pc:sldMkLst>
        <pc:spChg chg="mod">
          <ac:chgData name="Ryan Semke" userId="682e0f37-ddfb-4f42-8fe3-6b668bcf4703" providerId="ADAL" clId="{06BC3EF2-2238-40E0-98A3-580A39AAAF3B}" dt="2026-04-17T23:53:47.982" v="5345" actId="14100"/>
          <ac:spMkLst>
            <pc:docMk/>
            <pc:sldMk cId="4198817850" sldId="291"/>
            <ac:spMk id="2" creationId="{4B480D7D-6FA7-674E-0AE7-E093A3BF26BF}"/>
          </ac:spMkLst>
        </pc:spChg>
        <pc:spChg chg="mod">
          <ac:chgData name="Ryan Semke" userId="682e0f37-ddfb-4f42-8fe3-6b668bcf4703" providerId="ADAL" clId="{06BC3EF2-2238-40E0-98A3-580A39AAAF3B}" dt="2026-04-17T23:54:35.438" v="5348" actId="20577"/>
          <ac:spMkLst>
            <pc:docMk/>
            <pc:sldMk cId="4198817850" sldId="291"/>
            <ac:spMk id="3" creationId="{49673EE1-661E-3E37-8759-17DCFF7ED121}"/>
          </ac:spMkLst>
        </pc:spChg>
      </pc:sldChg>
      <pc:sldChg chg="modSp add mod">
        <pc:chgData name="Ryan Semke" userId="682e0f37-ddfb-4f42-8fe3-6b668bcf4703" providerId="ADAL" clId="{06BC3EF2-2238-40E0-98A3-580A39AAAF3B}" dt="2026-04-17T23:55:44.089" v="5365" actId="20577"/>
        <pc:sldMkLst>
          <pc:docMk/>
          <pc:sldMk cId="2538392752" sldId="292"/>
        </pc:sldMkLst>
        <pc:spChg chg="mod">
          <ac:chgData name="Ryan Semke" userId="682e0f37-ddfb-4f42-8fe3-6b668bcf4703" providerId="ADAL" clId="{06BC3EF2-2238-40E0-98A3-580A39AAAF3B}" dt="2026-04-17T19:24:56.487" v="2542" actId="20577"/>
          <ac:spMkLst>
            <pc:docMk/>
            <pc:sldMk cId="2538392752" sldId="292"/>
            <ac:spMk id="2" creationId="{F7FD7EF5-BA41-34D6-F421-689759A3A70B}"/>
          </ac:spMkLst>
        </pc:spChg>
        <pc:spChg chg="mod">
          <ac:chgData name="Ryan Semke" userId="682e0f37-ddfb-4f42-8fe3-6b668bcf4703" providerId="ADAL" clId="{06BC3EF2-2238-40E0-98A3-580A39AAAF3B}" dt="2026-04-17T23:55:44.089" v="5365" actId="20577"/>
          <ac:spMkLst>
            <pc:docMk/>
            <pc:sldMk cId="2538392752" sldId="292"/>
            <ac:spMk id="3" creationId="{83C0FF5B-5DA9-E3CF-C9D5-109946E118B3}"/>
          </ac:spMkLst>
        </pc:spChg>
      </pc:sldChg>
      <pc:sldChg chg="add del">
        <pc:chgData name="Ryan Semke" userId="682e0f37-ddfb-4f42-8fe3-6b668bcf4703" providerId="ADAL" clId="{06BC3EF2-2238-40E0-98A3-580A39AAAF3B}" dt="2026-04-17T19:02:14.217" v="845" actId="47"/>
        <pc:sldMkLst>
          <pc:docMk/>
          <pc:sldMk cId="3645228512" sldId="293"/>
        </pc:sldMkLst>
      </pc:sldChg>
      <pc:sldChg chg="modSp add mod">
        <pc:chgData name="Ryan Semke" userId="682e0f37-ddfb-4f42-8fe3-6b668bcf4703" providerId="ADAL" clId="{06BC3EF2-2238-40E0-98A3-580A39AAAF3B}" dt="2026-04-17T23:58:59.590" v="5754" actId="20577"/>
        <pc:sldMkLst>
          <pc:docMk/>
          <pc:sldMk cId="3854747648" sldId="293"/>
        </pc:sldMkLst>
        <pc:spChg chg="mod">
          <ac:chgData name="Ryan Semke" userId="682e0f37-ddfb-4f42-8fe3-6b668bcf4703" providerId="ADAL" clId="{06BC3EF2-2238-40E0-98A3-580A39AAAF3B}" dt="2026-04-17T19:25:05.400" v="2553" actId="20577"/>
          <ac:spMkLst>
            <pc:docMk/>
            <pc:sldMk cId="3854747648" sldId="293"/>
            <ac:spMk id="2" creationId="{252A8695-2D69-418D-AF62-6AE98457E90E}"/>
          </ac:spMkLst>
        </pc:spChg>
        <pc:spChg chg="mod">
          <ac:chgData name="Ryan Semke" userId="682e0f37-ddfb-4f42-8fe3-6b668bcf4703" providerId="ADAL" clId="{06BC3EF2-2238-40E0-98A3-580A39AAAF3B}" dt="2026-04-17T23:58:59.590" v="5754" actId="20577"/>
          <ac:spMkLst>
            <pc:docMk/>
            <pc:sldMk cId="3854747648" sldId="293"/>
            <ac:spMk id="3" creationId="{2D068142-3214-F697-6075-BF794BB6C320}"/>
          </ac:spMkLst>
        </pc:spChg>
      </pc:sldChg>
      <pc:sldChg chg="modSp add del mod">
        <pc:chgData name="Ryan Semke" userId="682e0f37-ddfb-4f42-8fe3-6b668bcf4703" providerId="ADAL" clId="{06BC3EF2-2238-40E0-98A3-580A39AAAF3B}" dt="2026-04-17T19:09:58.223" v="2258" actId="47"/>
        <pc:sldMkLst>
          <pc:docMk/>
          <pc:sldMk cId="1104499918" sldId="294"/>
        </pc:sldMkLst>
        <pc:spChg chg="mod">
          <ac:chgData name="Ryan Semke" userId="682e0f37-ddfb-4f42-8fe3-6b668bcf4703" providerId="ADAL" clId="{06BC3EF2-2238-40E0-98A3-580A39AAAF3B}" dt="2026-04-17T19:09:07.403" v="2244" actId="20577"/>
          <ac:spMkLst>
            <pc:docMk/>
            <pc:sldMk cId="1104499918" sldId="294"/>
            <ac:spMk id="3" creationId="{0A5920B6-503B-5163-1DF8-65E95628E443}"/>
          </ac:spMkLst>
        </pc:spChg>
      </pc:sldChg>
      <pc:sldChg chg="modSp add mod ord">
        <pc:chgData name="Ryan Semke" userId="682e0f37-ddfb-4f42-8fe3-6b668bcf4703" providerId="ADAL" clId="{06BC3EF2-2238-40E0-98A3-580A39AAAF3B}" dt="2026-04-18T00:00:16.394" v="5794" actId="20577"/>
        <pc:sldMkLst>
          <pc:docMk/>
          <pc:sldMk cId="2632468591" sldId="295"/>
        </pc:sldMkLst>
        <pc:spChg chg="mod">
          <ac:chgData name="Ryan Semke" userId="682e0f37-ddfb-4f42-8fe3-6b668bcf4703" providerId="ADAL" clId="{06BC3EF2-2238-40E0-98A3-580A39AAAF3B}" dt="2026-04-17T19:25:17.735" v="2566" actId="20577"/>
          <ac:spMkLst>
            <pc:docMk/>
            <pc:sldMk cId="2632468591" sldId="295"/>
            <ac:spMk id="6" creationId="{78838E3E-29A6-7CF3-B230-86B09A874BFC}"/>
          </ac:spMkLst>
        </pc:spChg>
        <pc:spChg chg="mod">
          <ac:chgData name="Ryan Semke" userId="682e0f37-ddfb-4f42-8fe3-6b668bcf4703" providerId="ADAL" clId="{06BC3EF2-2238-40E0-98A3-580A39AAAF3B}" dt="2026-04-18T00:00:16.394" v="5794" actId="20577"/>
          <ac:spMkLst>
            <pc:docMk/>
            <pc:sldMk cId="2632468591" sldId="295"/>
            <ac:spMk id="7" creationId="{E6C50182-F5FA-3F93-D5D7-3C7465CF0882}"/>
          </ac:spMkLst>
        </pc:spChg>
      </pc:sldChg>
      <pc:sldChg chg="modSp new del mod">
        <pc:chgData name="Ryan Semke" userId="682e0f37-ddfb-4f42-8fe3-6b668bcf4703" providerId="ADAL" clId="{06BC3EF2-2238-40E0-98A3-580A39AAAF3B}" dt="2026-04-17T19:45:08.552" v="5092" actId="47"/>
        <pc:sldMkLst>
          <pc:docMk/>
          <pc:sldMk cId="1740476257" sldId="296"/>
        </pc:sldMkLst>
        <pc:spChg chg="mod">
          <ac:chgData name="Ryan Semke" userId="682e0f37-ddfb-4f42-8fe3-6b668bcf4703" providerId="ADAL" clId="{06BC3EF2-2238-40E0-98A3-580A39AAAF3B}" dt="2026-04-17T19:12:18.832" v="2398" actId="20577"/>
          <ac:spMkLst>
            <pc:docMk/>
            <pc:sldMk cId="1740476257" sldId="296"/>
            <ac:spMk id="2" creationId="{CFB5D8FD-72CE-6A0C-DDF0-A42F6F62C799}"/>
          </ac:spMkLst>
        </pc:spChg>
        <pc:spChg chg="mod">
          <ac:chgData name="Ryan Semke" userId="682e0f37-ddfb-4f42-8fe3-6b668bcf4703" providerId="ADAL" clId="{06BC3EF2-2238-40E0-98A3-580A39AAAF3B}" dt="2026-04-17T19:12:32.732" v="2418" actId="20577"/>
          <ac:spMkLst>
            <pc:docMk/>
            <pc:sldMk cId="1740476257" sldId="296"/>
            <ac:spMk id="3" creationId="{D2F540BD-1327-C8C1-656B-4E6BFFAEFAA0}"/>
          </ac:spMkLst>
        </pc:spChg>
      </pc:sldChg>
      <pc:sldChg chg="modSp add mod">
        <pc:chgData name="Ryan Semke" userId="682e0f37-ddfb-4f42-8fe3-6b668bcf4703" providerId="ADAL" clId="{06BC3EF2-2238-40E0-98A3-580A39AAAF3B}" dt="2026-04-18T00:01:23.403" v="5872" actId="20577"/>
        <pc:sldMkLst>
          <pc:docMk/>
          <pc:sldMk cId="369883199" sldId="297"/>
        </pc:sldMkLst>
        <pc:spChg chg="mod">
          <ac:chgData name="Ryan Semke" userId="682e0f37-ddfb-4f42-8fe3-6b668bcf4703" providerId="ADAL" clId="{06BC3EF2-2238-40E0-98A3-580A39AAAF3B}" dt="2026-04-17T19:25:46.292" v="2606" actId="14100"/>
          <ac:spMkLst>
            <pc:docMk/>
            <pc:sldMk cId="369883199" sldId="297"/>
            <ac:spMk id="6" creationId="{282D4E28-4B45-D9B0-E1A7-CD424BCF771A}"/>
          </ac:spMkLst>
        </pc:spChg>
        <pc:spChg chg="mod">
          <ac:chgData name="Ryan Semke" userId="682e0f37-ddfb-4f42-8fe3-6b668bcf4703" providerId="ADAL" clId="{06BC3EF2-2238-40E0-98A3-580A39AAAF3B}" dt="2026-04-18T00:01:23.403" v="5872" actId="20577"/>
          <ac:spMkLst>
            <pc:docMk/>
            <pc:sldMk cId="369883199" sldId="297"/>
            <ac:spMk id="7" creationId="{3D683E8B-1690-4049-89FA-6270E7041A68}"/>
          </ac:spMkLst>
        </pc:spChg>
      </pc:sldChg>
      <pc:sldChg chg="modSp add mod">
        <pc:chgData name="Ryan Semke" userId="682e0f37-ddfb-4f42-8fe3-6b668bcf4703" providerId="ADAL" clId="{06BC3EF2-2238-40E0-98A3-580A39AAAF3B}" dt="2026-04-17T19:37:49.729" v="4163" actId="20577"/>
        <pc:sldMkLst>
          <pc:docMk/>
          <pc:sldMk cId="2024579082" sldId="298"/>
        </pc:sldMkLst>
        <pc:spChg chg="mod">
          <ac:chgData name="Ryan Semke" userId="682e0f37-ddfb-4f42-8fe3-6b668bcf4703" providerId="ADAL" clId="{06BC3EF2-2238-40E0-98A3-580A39AAAF3B}" dt="2026-04-17T19:37:49.729" v="4163" actId="20577"/>
          <ac:spMkLst>
            <pc:docMk/>
            <pc:sldMk cId="2024579082" sldId="298"/>
            <ac:spMk id="7" creationId="{0C853975-745E-E573-9169-0149CF188EED}"/>
          </ac:spMkLst>
        </pc:spChg>
      </pc:sldChg>
      <pc:sldChg chg="modSp add mod">
        <pc:chgData name="Ryan Semke" userId="682e0f37-ddfb-4f42-8fe3-6b668bcf4703" providerId="ADAL" clId="{06BC3EF2-2238-40E0-98A3-580A39AAAF3B}" dt="2026-04-17T19:42:51.962" v="5091" actId="20577"/>
        <pc:sldMkLst>
          <pc:docMk/>
          <pc:sldMk cId="2791219881" sldId="299"/>
        </pc:sldMkLst>
        <pc:spChg chg="mod">
          <ac:chgData name="Ryan Semke" userId="682e0f37-ddfb-4f42-8fe3-6b668bcf4703" providerId="ADAL" clId="{06BC3EF2-2238-40E0-98A3-580A39AAAF3B}" dt="2026-04-17T19:38:17.094" v="4177" actId="20577"/>
          <ac:spMkLst>
            <pc:docMk/>
            <pc:sldMk cId="2791219881" sldId="299"/>
            <ac:spMk id="6" creationId="{EE494927-66AC-3504-02A5-1E9A6B6498EE}"/>
          </ac:spMkLst>
        </pc:spChg>
        <pc:spChg chg="mod">
          <ac:chgData name="Ryan Semke" userId="682e0f37-ddfb-4f42-8fe3-6b668bcf4703" providerId="ADAL" clId="{06BC3EF2-2238-40E0-98A3-580A39AAAF3B}" dt="2026-04-17T19:42:51.962" v="5091" actId="20577"/>
          <ac:spMkLst>
            <pc:docMk/>
            <pc:sldMk cId="2791219881" sldId="299"/>
            <ac:spMk id="7" creationId="{1D360D58-4E8F-78D1-A345-B68860C097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846A9-B0C7-4C0E-A551-B61FB0333BB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52875-0F7E-4552-921A-BA7F53A63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4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98559F4-E149-3B04-F308-757DAE6CE23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10872"/>
          <a:stretch/>
        </p:blipFill>
        <p:spPr>
          <a:xfrm>
            <a:off x="4042117" y="0"/>
            <a:ext cx="814988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23D64-A70A-B267-55F5-4B8B476C31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4589" y="2069560"/>
            <a:ext cx="5678906" cy="1879166"/>
          </a:xfrm>
        </p:spPr>
        <p:txBody>
          <a:bodyPr anchor="b"/>
          <a:lstStyle>
            <a:lvl1pPr algn="l">
              <a:defRPr sz="6000">
                <a:latin typeface="Public Sans Black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65338-0FC3-C0A2-287C-4DA8072427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4589" y="4320869"/>
            <a:ext cx="4604085" cy="1158424"/>
          </a:xfrm>
        </p:spPr>
        <p:txBody>
          <a:bodyPr/>
          <a:lstStyle>
            <a:lvl1pPr marL="0" indent="0" algn="l">
              <a:buNone/>
              <a:defRPr sz="2400">
                <a:latin typeface="Public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  <a:p>
            <a:r>
              <a:rPr lang="en-US" dirty="0"/>
              <a:t>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4155-4AB9-83DF-4CA4-A2B6EA09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4589" y="6236607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fld id="{28E63096-0634-41C2-B0AC-2BC2E994F306}" type="datetime4">
              <a:rPr lang="en-US" smtClean="0"/>
              <a:t>April 15, 2026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998E657-3246-43C7-7A8F-76E3FE3AFF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282462" cy="169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57EE20-7A3D-D94E-15DA-BCF7D4394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6A0364-8007-296E-04F5-169A2D0A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43CD5-742E-0490-FD76-0040E76B9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E14D4-D992-DCBF-3381-B2E24C084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F1F0406-B929-4363-E821-0635B00B7CA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399" y="5904317"/>
            <a:ext cx="1576363" cy="8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4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BCF619-4C29-CEEC-E18A-15F4AF114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3906D4-4DD3-6959-07C3-0DD5BB1DC7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53688" r="1"/>
          <a:stretch/>
        </p:blipFill>
        <p:spPr>
          <a:xfrm flipH="1">
            <a:off x="6545752" y="0"/>
            <a:ext cx="564624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C4445-74D6-1C1D-9883-8253A0E8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002C7-72B9-F9E2-B3D4-155A0269C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256212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B17B68-6708-BC24-D1F4-C1642DF2D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37412" y="457200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35B58C0-A9A1-7D7E-CFC6-CFA5970016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399" y="5904317"/>
            <a:ext cx="1576363" cy="8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3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BCF619-4C29-CEEC-E18A-15F4AF114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C4445-74D6-1C1D-9883-8253A0E8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002C7-72B9-F9E2-B3D4-155A0269C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256212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A39C9BB-C828-7057-0E08-53DE2AD266D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4007"/>
          <a:stretch/>
        </p:blipFill>
        <p:spPr>
          <a:xfrm>
            <a:off x="6495525" y="1"/>
            <a:ext cx="5696475" cy="685799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B17B68-6708-BC24-D1F4-C1642DF2D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37412" y="457200"/>
            <a:ext cx="4114800" cy="58498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65DE0CC-5459-613D-C0A5-A9BF60E5CF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399" y="5904317"/>
            <a:ext cx="1576363" cy="8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05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A3306D-9DD4-AA37-EF38-F6B97AB48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0DC805-DF83-A0E9-B48D-E703C49E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F158E-0AA3-07E1-F6F9-904A65290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228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A3C3B5-F8D2-0290-72FA-D192803E24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A8841-C72D-0BA7-581E-3432777ABF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F2B88-2C46-C981-8C84-327D673E4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360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EE88-22A6-7339-24CC-CF645F0F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6591A2-0842-1E03-A628-D5F179486E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670"/>
          <a:stretch/>
        </p:blipFill>
        <p:spPr>
          <a:xfrm>
            <a:off x="0" y="0"/>
            <a:ext cx="12192000" cy="724486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877830-E030-D55F-17BE-6A0F0C3F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7320" cy="23806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25664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A06FC2-7416-52FA-A607-C20DA2CE9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1904" r="2946"/>
          <a:stretch/>
        </p:blipFill>
        <p:spPr>
          <a:xfrm>
            <a:off x="320040" y="0"/>
            <a:ext cx="118719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E5EE88-22A6-7339-24CC-CF645F0F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E02BD0-FC3E-D9FD-E63F-2CFE0444D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79816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C4C788-5BEB-9D7D-6FC8-917373C183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399" y="5904317"/>
            <a:ext cx="1576363" cy="8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47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1DB52-9504-533D-65AC-56531C78A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3689" r="9773"/>
          <a:stretch/>
        </p:blipFill>
        <p:spPr>
          <a:xfrm flipH="1">
            <a:off x="7737230" y="0"/>
            <a:ext cx="445477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E5EE88-22A6-7339-24CC-CF645F0F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11461" cy="1325563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E02BD0-FC3E-D9FD-E63F-2CFE0444D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71146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2B2066C-D712-5B92-6AA1-4A65AE17873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399" y="5904317"/>
            <a:ext cx="1576363" cy="8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7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98559F4-E149-3B04-F308-757DAE6CE23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10872"/>
          <a:stretch/>
        </p:blipFill>
        <p:spPr>
          <a:xfrm>
            <a:off x="4042117" y="0"/>
            <a:ext cx="814988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23D64-A70A-B267-55F5-4B8B476C31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4589" y="2069560"/>
            <a:ext cx="5678906" cy="1697418"/>
          </a:xfrm>
        </p:spPr>
        <p:txBody>
          <a:bodyPr anchor="b"/>
          <a:lstStyle>
            <a:lvl1pPr algn="l">
              <a:defRPr sz="6000">
                <a:latin typeface="Public Sans Black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65338-0FC3-C0A2-287C-4DA8072427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4589" y="4539237"/>
            <a:ext cx="4604085" cy="1297301"/>
          </a:xfrm>
        </p:spPr>
        <p:txBody>
          <a:bodyPr/>
          <a:lstStyle>
            <a:lvl1pPr marL="0" indent="0" algn="l">
              <a:buNone/>
              <a:defRPr sz="2400">
                <a:latin typeface="Public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  <a:p>
            <a:r>
              <a:rPr lang="en-US" dirty="0"/>
              <a:t>Text</a:t>
            </a:r>
          </a:p>
          <a:p>
            <a:r>
              <a:rPr lang="en-US" dirty="0"/>
              <a:t>Text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4155-4AB9-83DF-4CA4-A2B6EA09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4589" y="6236607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fld id="{885BD151-2215-4627-87EF-273821E1FC93}" type="datetime4">
              <a:rPr lang="en-US" smtClean="0"/>
              <a:t>April 15, 2026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998E657-3246-43C7-7A8F-76E3FE3AFF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282462" cy="1697418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6772448-E62E-15C3-23D2-32EC0C21719C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284304" y="457200"/>
            <a:ext cx="4114800" cy="58498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9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0EAE6-D48A-4932-40F1-F140A2A5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C4D5-7F88-4CF3-8A48-C5998793570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27CC6C2-FAA5-1F55-00FA-2E3439B218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6454"/>
          <a:stretch/>
        </p:blipFill>
        <p:spPr>
          <a:xfrm>
            <a:off x="0" y="4384431"/>
            <a:ext cx="12192000" cy="2473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3AA81D-80D3-AEB1-C3D5-0BA0F08242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801" y="2227669"/>
            <a:ext cx="10219406" cy="813255"/>
          </a:xfrm>
        </p:spPr>
        <p:txBody>
          <a:bodyPr anchor="t">
            <a:normAutofit/>
          </a:bodyPr>
          <a:lstStyle>
            <a:lvl1pPr algn="l">
              <a:defRPr/>
            </a:lvl1pPr>
          </a:lstStyle>
          <a:p>
            <a:pPr algn="l">
              <a:lnSpc>
                <a:spcPct val="70000"/>
              </a:lnSpc>
              <a:spcAft>
                <a:spcPts val="600"/>
              </a:spcAft>
            </a:pPr>
            <a:r>
              <a:rPr lang="en-US" b="1" dirty="0">
                <a:latin typeface="Public Sans Black" pitchFamily="2" charset="77"/>
              </a:rPr>
              <a:t>Sports Make Us More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E3CCED-BA04-E6FE-6F55-A38FBDF360EB}"/>
              </a:ext>
            </a:extLst>
          </p:cNvPr>
          <p:cNvSpPr txBox="1">
            <a:spLocks/>
          </p:cNvSpPr>
          <p:nvPr userDrawn="1"/>
        </p:nvSpPr>
        <p:spPr>
          <a:xfrm>
            <a:off x="304800" y="3711803"/>
            <a:ext cx="10219407" cy="672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sz="3600" dirty="0">
                <a:latin typeface="Public Sans Light" pitchFamily="2" charset="77"/>
              </a:rPr>
              <a:t>Sample </a:t>
            </a:r>
            <a:r>
              <a:rPr lang="en-US" sz="3600" dirty="0" err="1">
                <a:latin typeface="Public Sans Light" pitchFamily="2" charset="77"/>
              </a:rPr>
              <a:t>Subheadline</a:t>
            </a:r>
            <a:endParaRPr lang="en-US" sz="3600" dirty="0">
              <a:latin typeface="Public Sans Light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0E6F6B4-6534-BD19-48E0-D5855838308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282462" cy="169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5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C911-A947-E0D7-3E7F-732E0B88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F5746-8F80-51A3-0F70-5EB9CB188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24CDD-617C-8D7A-6661-17485F9D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4250" y="6293612"/>
            <a:ext cx="2743200" cy="365125"/>
          </a:xfrm>
        </p:spPr>
        <p:txBody>
          <a:bodyPr/>
          <a:lstStyle/>
          <a:p>
            <a:fld id="{24E3557E-0208-4098-A788-B12C2525E878}" type="datetime4">
              <a:rPr lang="en-US" smtClean="0"/>
              <a:t>April 15, 2026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5E7D0C2-0CB7-E1E7-3AAB-482A0AD6BC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24384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F095B84-FBC6-4A2B-E9EE-AD1338D0DF0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217" y="5267929"/>
            <a:ext cx="3282462" cy="169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4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37B6-9E98-4B97-B60E-D5F08397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9816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67546-653D-60A5-635A-4A929180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79816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91D7B93-F447-F43D-4088-BBFDD81773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7479" r="50042"/>
          <a:stretch/>
        </p:blipFill>
        <p:spPr>
          <a:xfrm>
            <a:off x="9964615" y="0"/>
            <a:ext cx="222738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E7974DF-B768-BEC1-2E45-B42938B2C6C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399" y="5904317"/>
            <a:ext cx="1576363" cy="8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9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9A14320-E457-F168-CAA0-86A5BB8A6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CB37B6-9E98-4B97-B60E-D5F08397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67546-653D-60A5-635A-4A929180E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2B31330-91B0-CE7D-D0A6-E27DE6E005D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399" y="5904317"/>
            <a:ext cx="1576363" cy="8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F3EDEB-4A27-F535-0BD2-DB526AF55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F2676F-AA53-8178-A141-F0E510DD0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C97FC-161D-C706-F80C-A261744A3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4F322-42D2-B5D3-9722-84EE0E1B8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120CE1D-F00E-4612-7A08-4189FCE6BB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399" y="5904317"/>
            <a:ext cx="1576363" cy="8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8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434397-5D54-0419-5DE4-5EABB0EA1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97D840-261A-FE31-A44C-458A7F8F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3BC36-6431-91EE-F76B-415599862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80859-01F2-2231-F954-D0DAD1A92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02D91-0553-A15F-5D4B-63D7233D9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92D5E1-54BA-7196-8294-5AFB7EE9C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CFA92D3-5E63-DC35-6939-AC8AAB2D130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399" y="5904317"/>
            <a:ext cx="1576363" cy="8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5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302BB9-919E-BD80-BB3B-A6C38B7782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9948" cy="6879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95CC8-CF42-67E6-330B-937CCA10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7C45951-78D8-8B80-7536-AAFDD08D7C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399" y="5904317"/>
            <a:ext cx="1576363" cy="8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6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4763A-7702-471A-D002-0E46466B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B17FB-D23C-9E28-C567-3841801F4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7BF00-D45A-284C-55EB-04557F9D5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DC28DA-A780-455B-92C5-F50EA49CBC5C}" type="datetime4">
              <a:rPr lang="en-US" smtClean="0"/>
              <a:t>April 15,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AB39-2785-55C9-250A-5EA4E070D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01E85-C373-BD64-8F0D-57C981919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29C4D5-7F88-4CF3-8A48-C5998793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8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5" r:id="rId3"/>
    <p:sldLayoutId id="2147483651" r:id="rId4"/>
    <p:sldLayoutId id="2147483660" r:id="rId5"/>
    <p:sldLayoutId id="2147483650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61" r:id="rId12"/>
    <p:sldLayoutId id="2147483658" r:id="rId13"/>
    <p:sldLayoutId id="2147483659" r:id="rId14"/>
    <p:sldLayoutId id="2147483663" r:id="rId15"/>
    <p:sldLayoutId id="2147483664" r:id="rId16"/>
    <p:sldLayoutId id="2147483665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Public Sans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Public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Public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Public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Public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Public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hyperlink" Target="mailto:rsemke@moveunitedsport.org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EBF49-573A-6911-8375-B7723E98F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E772-470B-8E2F-17DA-5B151FCC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589" y="2298158"/>
            <a:ext cx="5678906" cy="1879166"/>
          </a:xfrm>
        </p:spPr>
        <p:txBody>
          <a:bodyPr/>
          <a:lstStyle/>
          <a:p>
            <a:r>
              <a:rPr lang="en-US" sz="5400" dirty="0"/>
              <a:t>Incident Reporting &amp; Claims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D6DDF-4AAF-D250-FA8C-1FF6158B4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589" y="4559405"/>
            <a:ext cx="4604085" cy="1158424"/>
          </a:xfrm>
        </p:spPr>
        <p:txBody>
          <a:bodyPr>
            <a:normAutofit/>
          </a:bodyPr>
          <a:lstStyle/>
          <a:p>
            <a:r>
              <a:rPr lang="en-US" dirty="0"/>
              <a:t>Ryan Semke</a:t>
            </a:r>
          </a:p>
          <a:p>
            <a:r>
              <a:rPr lang="en-US" dirty="0"/>
              <a:t>Manager, Member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2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FBF26-9B57-626C-8899-6ACE0F583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910EFA-B3A9-750F-AF5F-0C1CE3D5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Reporting - Why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D16DA-6FB7-20E1-9263-924ED323C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Incident reports collect necessary information needed if a claim needs to be filed through your insurance policies</a:t>
            </a:r>
          </a:p>
          <a:p>
            <a:pPr lvl="1"/>
            <a:r>
              <a:rPr lang="en-US" dirty="0"/>
              <a:t>Document what happened from the perspective of a representative of the organization in a timely fashion</a:t>
            </a:r>
          </a:p>
          <a:p>
            <a:pPr lvl="1"/>
            <a:r>
              <a:rPr lang="en-US" dirty="0"/>
              <a:t>Claims can stem from incidents that did not initially appear to be significant </a:t>
            </a:r>
          </a:p>
          <a:p>
            <a:pPr lvl="1"/>
            <a:r>
              <a:rPr lang="en-US" dirty="0"/>
              <a:t>Immediate review of incidents allow for corrective actions if needed</a:t>
            </a:r>
          </a:p>
          <a:p>
            <a:pPr lvl="1"/>
            <a:r>
              <a:rPr lang="en-US" dirty="0"/>
              <a:t>Periodical reviews can provide insight into trends</a:t>
            </a:r>
          </a:p>
          <a:p>
            <a:pPr marL="0" indent="0">
              <a:buNone/>
            </a:pPr>
            <a:endParaRPr lang="en-US" sz="3200" b="1" dirty="0">
              <a:latin typeface="Public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03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9CE64-0FD0-5A6C-1D18-1C9E718AA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FD6D55-BC17-C62C-6FA8-C269FBA3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“Claim”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848E7C-FCE2-526F-B2B2-F661E10A3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A formal request to the insurer for compensation or coverage of a loss or incident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Most common types of claims that we see arise from incidents:</a:t>
            </a:r>
          </a:p>
          <a:p>
            <a:pPr lvl="2"/>
            <a:r>
              <a:rPr lang="en-US" sz="2800" dirty="0"/>
              <a:t>Accident Medical/Participant Accident</a:t>
            </a:r>
          </a:p>
          <a:p>
            <a:pPr lvl="2"/>
            <a:r>
              <a:rPr lang="en-US" sz="2800" dirty="0"/>
              <a:t>Commercial General Liability (CGL)</a:t>
            </a:r>
          </a:p>
          <a:p>
            <a:pPr marL="0" indent="0">
              <a:buNone/>
            </a:pPr>
            <a:endParaRPr lang="en-US" sz="3200" b="1" dirty="0">
              <a:latin typeface="Public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7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5A4BC-D50D-06F1-D087-C37262AD3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E3C001-98F8-F173-8EC5-A7B09EEA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0200" cy="1325563"/>
          </a:xfrm>
        </p:spPr>
        <p:txBody>
          <a:bodyPr/>
          <a:lstStyle/>
          <a:p>
            <a:r>
              <a:rPr lang="en-US" dirty="0"/>
              <a:t>Accident Medical Claim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F79373-B00A-6269-EBCE-56B77DAE5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Accident Medical/Participant Accident/Medical Accident – essentially all interchangeable </a:t>
            </a:r>
          </a:p>
          <a:p>
            <a:r>
              <a:rPr lang="en-US" sz="2400" dirty="0"/>
              <a:t>A participant or volunteer is injured while actively partaking in an approved activity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This type of policy provides supplemental coverage for medical expenses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Filing a claim is not an admission of fault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Typically require proof of registration, signed waiver, incident report, and additional Claim Form</a:t>
            </a:r>
          </a:p>
        </p:txBody>
      </p:sp>
    </p:spTree>
    <p:extLst>
      <p:ext uri="{BB962C8B-B14F-4D97-AF65-F5344CB8AC3E}">
        <p14:creationId xmlns:p14="http://schemas.microsoft.com/office/powerpoint/2010/main" val="2559372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2507E-431B-A6F1-2835-A80802546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A5F22E-6490-B43C-9D44-CBE5D83C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0200" cy="1325563"/>
          </a:xfrm>
        </p:spPr>
        <p:txBody>
          <a:bodyPr/>
          <a:lstStyle/>
          <a:p>
            <a:r>
              <a:rPr lang="en-US" dirty="0"/>
              <a:t>General Liability Claim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7A3934-1ABB-9509-7757-CA6F963F4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 General Liability (CGL) or General Liability (GL)</a:t>
            </a:r>
          </a:p>
          <a:p>
            <a:r>
              <a:rPr lang="en-US" dirty="0"/>
              <a:t>When an individual is alleging that something occurred as a direct result of an organization’s negligence or wrongdoing</a:t>
            </a:r>
          </a:p>
          <a:p>
            <a:endParaRPr lang="en-US" dirty="0">
              <a:latin typeface="Public Sans Light" pitchFamily="2" charset="0"/>
            </a:endParaRPr>
          </a:p>
          <a:p>
            <a:endParaRPr lang="en-US" dirty="0">
              <a:solidFill>
                <a:srgbClr val="000000"/>
              </a:solidFill>
              <a:latin typeface="Public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37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0D7D-6FA7-674E-0AE7-E093A3BF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5809" cy="1325563"/>
          </a:xfrm>
        </p:spPr>
        <p:txBody>
          <a:bodyPr/>
          <a:lstStyle/>
          <a:p>
            <a:r>
              <a:rPr lang="en-US" dirty="0"/>
              <a:t>Common Signs of a Possible GL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73EE1-661E-3E37-8759-17DCFF7ED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An incident occurred resulting in a significant loss</a:t>
            </a:r>
          </a:p>
          <a:p>
            <a:r>
              <a:rPr lang="en-US" sz="2600" dirty="0"/>
              <a:t>Incident report review leads you to question whether something took place that is not in line with standard operations</a:t>
            </a:r>
          </a:p>
          <a:p>
            <a:r>
              <a:rPr lang="en-US" sz="2600" dirty="0"/>
              <a:t>Individual involved in the incident reaches out asking for a copy of the incident report</a:t>
            </a:r>
          </a:p>
          <a:p>
            <a:r>
              <a:rPr lang="en-US" sz="2600" dirty="0"/>
              <a:t>Individual involved presents a shift in how they interact with your organization</a:t>
            </a:r>
          </a:p>
          <a:p>
            <a:pPr lvl="1"/>
            <a:r>
              <a:rPr lang="en-US" sz="2200" dirty="0"/>
              <a:t>Ex. Ongoing communication suddenly stops, attitude becomes confrontational, continuously bring up the incident</a:t>
            </a:r>
          </a:p>
          <a:p>
            <a:r>
              <a:rPr lang="en-US" sz="2600" dirty="0"/>
              <a:t>Any reference to legal action – or even “that they won’t”</a:t>
            </a:r>
          </a:p>
          <a:p>
            <a:r>
              <a:rPr lang="en-US" sz="2600" dirty="0"/>
              <a:t>Organization is contacted by legal representation on behalf of an involved individual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1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443CA-8246-7FE5-1359-9ED0EBA25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7EF5-BA41-34D6-F421-689759A3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 Claim -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0FF5B-5DA9-E3CF-C9D5-109946E11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Notify your insurance partners of a potential claim as soon as possible</a:t>
            </a:r>
          </a:p>
          <a:p>
            <a:pPr lvl="1"/>
            <a:r>
              <a:rPr lang="en-US" sz="2000" dirty="0"/>
              <a:t>Better for them to be aware of a potential claim and it not occur, then to wait for a claim to be filed</a:t>
            </a:r>
          </a:p>
          <a:p>
            <a:r>
              <a:rPr lang="en-US" sz="2400" dirty="0"/>
              <a:t>Cease communication with the involved party </a:t>
            </a:r>
          </a:p>
          <a:p>
            <a:r>
              <a:rPr lang="en-US" sz="2400" dirty="0"/>
              <a:t>Work with the insurer to collect any necessary documentation</a:t>
            </a:r>
          </a:p>
          <a:p>
            <a:pPr lvl="1"/>
            <a:r>
              <a:rPr lang="en-US" sz="2000" dirty="0"/>
              <a:t>Ex: Signed waiver, proof of registration, incident report, any other documents or documented communications surrounding the incident in question</a:t>
            </a:r>
          </a:p>
          <a:p>
            <a:r>
              <a:rPr lang="en-US" sz="2400" dirty="0"/>
              <a:t>Insurer may identify the need for legal representation</a:t>
            </a:r>
          </a:p>
          <a:p>
            <a:pPr lvl="1"/>
            <a:r>
              <a:rPr lang="en-US" sz="2000" dirty="0"/>
              <a:t>Typically identified by the insurer and does not require out of pocket expense from your organization</a:t>
            </a:r>
          </a:p>
          <a:p>
            <a:r>
              <a:rPr lang="en-US" sz="2400" dirty="0"/>
              <a:t>Legal representation will review and evaluate the case, planning next steps</a:t>
            </a:r>
          </a:p>
        </p:txBody>
      </p:sp>
    </p:spTree>
    <p:extLst>
      <p:ext uri="{BB962C8B-B14F-4D97-AF65-F5344CB8AC3E}">
        <p14:creationId xmlns:p14="http://schemas.microsoft.com/office/powerpoint/2010/main" val="253839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E10F9-6E94-19E2-5766-55CB92EA4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8695-2D69-418D-AF62-6AE98457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 Claim -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68142-3214-F697-6075-BF794BB6C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Nature of the claim will dictate what additional information is needed</a:t>
            </a:r>
          </a:p>
          <a:p>
            <a:pPr lvl="1"/>
            <a:r>
              <a:rPr lang="en-US" sz="2000" dirty="0"/>
              <a:t>Copies of contracts/agreements with involved parties</a:t>
            </a:r>
          </a:p>
          <a:p>
            <a:pPr lvl="1"/>
            <a:r>
              <a:rPr lang="en-US" sz="2000" dirty="0"/>
              <a:t>Additional background/history of involved individuals with your organization</a:t>
            </a:r>
          </a:p>
          <a:p>
            <a:pPr lvl="1"/>
            <a:r>
              <a:rPr lang="en-US" sz="2000" dirty="0"/>
              <a:t>Additional insight into the incident – how was the activity going prior to the incident taking place</a:t>
            </a:r>
          </a:p>
          <a:p>
            <a:pPr lvl="1"/>
            <a:r>
              <a:rPr lang="en-US" sz="2000" dirty="0"/>
              <a:t>Copies of your organization’s policies and procedures</a:t>
            </a:r>
          </a:p>
          <a:p>
            <a:pPr lvl="2"/>
            <a:r>
              <a:rPr lang="en-US" sz="1600" dirty="0"/>
              <a:t>Ex: SOPs for the activity and general programming, EEC, Emergency Response, etc.</a:t>
            </a:r>
          </a:p>
          <a:p>
            <a:pPr lvl="1"/>
            <a:r>
              <a:rPr lang="en-US" sz="2000" dirty="0"/>
              <a:t>Information about industry best practice</a:t>
            </a:r>
          </a:p>
          <a:p>
            <a:pPr lvl="1"/>
            <a:r>
              <a:rPr lang="en-US" sz="2000" dirty="0"/>
              <a:t>Copies of training history and/or qualifications for instructor/staff/coach/volunteer involved</a:t>
            </a:r>
          </a:p>
          <a:p>
            <a:pPr lvl="1"/>
            <a:r>
              <a:rPr lang="en-US" sz="2000" dirty="0"/>
              <a:t>Direct communications with individuals involved in the incident that were representing the organization</a:t>
            </a:r>
          </a:p>
          <a:p>
            <a:pPr lvl="1"/>
            <a:r>
              <a:rPr lang="en-US" sz="2000" dirty="0"/>
              <a:t>Site visit to location of the incident</a:t>
            </a:r>
          </a:p>
          <a:p>
            <a:pPr lvl="1"/>
            <a:r>
              <a:rPr lang="en-US" sz="2000" dirty="0"/>
              <a:t>Collect any video or imagery that may capture the incident</a:t>
            </a:r>
          </a:p>
        </p:txBody>
      </p:sp>
    </p:spTree>
    <p:extLst>
      <p:ext uri="{BB962C8B-B14F-4D97-AF65-F5344CB8AC3E}">
        <p14:creationId xmlns:p14="http://schemas.microsoft.com/office/powerpoint/2010/main" val="385474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CA720-CF0D-82FF-3037-109B03546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38E3E-29A6-7CF3-B230-86B09A874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 Claim - Now What?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C50182-F5FA-3F93-D5D7-3C7465CF0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When speaking with insurers and appointed legal representation, be transparent and forthcoming</a:t>
            </a:r>
          </a:p>
          <a:p>
            <a:r>
              <a:rPr lang="en-US" sz="2400" dirty="0"/>
              <a:t>Include your insurance representatives in conversations with legal whenever possible</a:t>
            </a:r>
          </a:p>
          <a:p>
            <a:r>
              <a:rPr lang="en-US" sz="2400" dirty="0"/>
              <a:t>Keep organization leadership apprised of ongoing claim development</a:t>
            </a:r>
          </a:p>
          <a:p>
            <a:r>
              <a:rPr lang="en-US" sz="2400" dirty="0"/>
              <a:t>If claim or case is public knowledge, reframe from discussing further </a:t>
            </a:r>
          </a:p>
          <a:p>
            <a:pPr marL="0" indent="0">
              <a:buNone/>
            </a:pPr>
            <a:endParaRPr lang="en-US" sz="3200" b="1" dirty="0">
              <a:latin typeface="Public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68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41082-F223-DA80-7138-69434A8C1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2D4E28-4B45-D9B0-E1A7-CD424BCF7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91863" cy="1325563"/>
          </a:xfrm>
        </p:spPr>
        <p:txBody>
          <a:bodyPr/>
          <a:lstStyle/>
          <a:p>
            <a:r>
              <a:rPr lang="en-US" dirty="0"/>
              <a:t>Why Does This Matter?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683E8B-1690-4049-89FA-6270E7041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Claim adjusters from the insurance company are focused on minimizing the losses (payout) of the policy on behalf of the organization</a:t>
            </a:r>
          </a:p>
          <a:p>
            <a:r>
              <a:rPr lang="en-US" sz="2400" dirty="0"/>
              <a:t>Legal representation’s responsibility is to focus on the legality of the claims against the organization and limit how much the organization’s policy must pay out </a:t>
            </a:r>
          </a:p>
          <a:p>
            <a:r>
              <a:rPr lang="en-US" sz="2400" dirty="0"/>
              <a:t>Both parties should work in tandem to represent the best interest of the organization</a:t>
            </a:r>
          </a:p>
          <a:p>
            <a:pPr marL="0" indent="0">
              <a:buNone/>
            </a:pPr>
            <a:endParaRPr lang="en-US" sz="3200" b="1" dirty="0">
              <a:latin typeface="Public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3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641B0-950C-7E2F-3588-B0DC1C5ED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3286CF-D1E0-5D10-113F-8CF73C96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91863" cy="1325563"/>
          </a:xfrm>
        </p:spPr>
        <p:txBody>
          <a:bodyPr/>
          <a:lstStyle/>
          <a:p>
            <a:r>
              <a:rPr lang="en-US" dirty="0"/>
              <a:t>Why Does This Matter?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853975-745E-E573-9169-0149CF188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They will identify whether your organization has properly assessed the risks associated with your programs</a:t>
            </a:r>
          </a:p>
          <a:p>
            <a:r>
              <a:rPr lang="en-US" sz="2400" dirty="0"/>
              <a:t>Whether you have taken adequate measure to mitigate those risks (safety equipment, training, SOPs, EEC, etc.)</a:t>
            </a:r>
          </a:p>
          <a:p>
            <a:r>
              <a:rPr lang="en-US" sz="2400" dirty="0"/>
              <a:t>Were those involved adhering to these policies and procedures to appropriately mitigate risk on behalf of the organization</a:t>
            </a:r>
          </a:p>
          <a:p>
            <a:r>
              <a:rPr lang="en-US" sz="2400" dirty="0"/>
              <a:t>Agreements/contracts in place may put shared responsibility on your organization that may be out of your control (chairlift operation, building/sidewalk upkeep, etc.)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3200" b="1" dirty="0">
              <a:latin typeface="Public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7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B1C8-B2F6-22C5-C9EE-540635E84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1892368"/>
            <a:ext cx="8798169" cy="1325563"/>
          </a:xfrm>
        </p:spPr>
        <p:txBody>
          <a:bodyPr/>
          <a:lstStyle/>
          <a:p>
            <a:r>
              <a:rPr lang="en-US" dirty="0"/>
              <a:t>Who is in the room?</a:t>
            </a:r>
          </a:p>
        </p:txBody>
      </p:sp>
    </p:spTree>
    <p:extLst>
      <p:ext uri="{BB962C8B-B14F-4D97-AF65-F5344CB8AC3E}">
        <p14:creationId xmlns:p14="http://schemas.microsoft.com/office/powerpoint/2010/main" val="2266351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BF421-F048-0C1A-EC96-6D8C589C0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494927-66AC-3504-02A5-1E9A6B64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91863" cy="1325563"/>
          </a:xfrm>
        </p:spPr>
        <p:txBody>
          <a:bodyPr/>
          <a:lstStyle/>
          <a:p>
            <a:r>
              <a:rPr lang="en-US" dirty="0"/>
              <a:t>After a Claim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360D58-4E8F-78D1-A345-B68860C09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Regardless of the outcome, meet with the insurance company to review the outcome</a:t>
            </a:r>
          </a:p>
          <a:p>
            <a:r>
              <a:rPr lang="en-US" sz="2400" dirty="0"/>
              <a:t>Identify whether further preventative measures can be taken </a:t>
            </a:r>
          </a:p>
          <a:p>
            <a:r>
              <a:rPr lang="en-US" sz="2400" dirty="0"/>
              <a:t>Document any corrective action or new preventative measure implemented taken after a claim</a:t>
            </a:r>
          </a:p>
          <a:p>
            <a:r>
              <a:rPr lang="en-US" sz="2400" dirty="0"/>
              <a:t>Be prepared to discuss a potential loss during your renewal </a:t>
            </a:r>
          </a:p>
          <a:p>
            <a:pPr lvl="1"/>
            <a:r>
              <a:rPr lang="en-US" sz="2000" dirty="0"/>
              <a:t>Insurers will look to see action taken to prevent further losses</a:t>
            </a:r>
          </a:p>
          <a:p>
            <a:pPr lvl="1"/>
            <a:r>
              <a:rPr lang="en-US" sz="2000" dirty="0"/>
              <a:t>Any payout or legal fees from your policy will impact your loss history, and may have an impact on renewal premiums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3200" b="1" dirty="0">
              <a:latin typeface="Public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19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7E1ED-F03F-425E-3EDF-F3D6C49A9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>
                <a:hlinkClick r:id="rId2"/>
              </a:rPr>
              <a:t>rsemke@moveunitedsport.org</a:t>
            </a:r>
            <a:endParaRPr lang="en-US" sz="28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/>
              <a:t>240-268-5370</a:t>
            </a:r>
          </a:p>
          <a:p>
            <a:pPr marL="457200" lvl="1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23F59-EE3E-5490-D361-286B441A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7" name="Graphic 6" descr="Email with solid fill">
            <a:extLst>
              <a:ext uri="{FF2B5EF4-FFF2-40B4-BE49-F238E27FC236}">
                <a16:creationId xmlns:a16="http://schemas.microsoft.com/office/drawing/2014/main" id="{929143E9-4607-EB34-B5BF-8A6BD0B0C5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647" y="2358958"/>
            <a:ext cx="569069" cy="569069"/>
          </a:xfrm>
          <a:prstGeom prst="rect">
            <a:avLst/>
          </a:prstGeom>
        </p:spPr>
      </p:pic>
      <p:pic>
        <p:nvPicPr>
          <p:cNvPr id="9" name="Graphic 8" descr="Receiver with solid fill">
            <a:extLst>
              <a:ext uri="{FF2B5EF4-FFF2-40B4-BE49-F238E27FC236}">
                <a16:creationId xmlns:a16="http://schemas.microsoft.com/office/drawing/2014/main" id="{2DC40D8C-11EC-1E95-CE69-60044B96F7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647" y="3062964"/>
            <a:ext cx="569069" cy="56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1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402C-F5A2-7282-EB6D-EB850BF8E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9458E-8F1C-3901-3F7F-0F3AE0C48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Considerations for properly documented incident reports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What your organization should do when you learn an incident report may turn into a claim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What insurance companies &amp; legal representation look for when investigating a claim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8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1A365B-18AD-B3A8-51A2-D346F75D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Reporting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A02426-F284-78E6-FBC8-BA195187F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Public Sans Light" pitchFamily="2" charset="0"/>
              </a:rPr>
              <a:t>When</a:t>
            </a:r>
          </a:p>
          <a:p>
            <a:r>
              <a:rPr lang="en-US" sz="3200" b="1" dirty="0">
                <a:latin typeface="Public Sans Light" pitchFamily="2" charset="0"/>
              </a:rPr>
              <a:t>What</a:t>
            </a:r>
          </a:p>
          <a:p>
            <a:r>
              <a:rPr lang="en-US" sz="3200" b="1" dirty="0">
                <a:latin typeface="Public Sans Light" pitchFamily="2" charset="0"/>
              </a:rPr>
              <a:t>Who</a:t>
            </a:r>
          </a:p>
          <a:p>
            <a:r>
              <a:rPr lang="en-US" sz="3200" b="1" dirty="0">
                <a:latin typeface="Public Sans Light" pitchFamily="2" charset="0"/>
              </a:rPr>
              <a:t>Where</a:t>
            </a:r>
          </a:p>
          <a:p>
            <a:r>
              <a:rPr lang="en-US" sz="3200" b="1" dirty="0">
                <a:latin typeface="Public Sans Light" pitchFamily="2" charset="0"/>
              </a:rPr>
              <a:t>How</a:t>
            </a:r>
          </a:p>
          <a:p>
            <a:r>
              <a:rPr lang="en-US" sz="3200" b="1" dirty="0">
                <a:latin typeface="Public Sans Light" pitchFamily="2" charset="0"/>
              </a:rPr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417878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B59CA-8C2B-508D-F337-A2FA93C58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452506-CF01-A610-D06C-11BE9DFE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Reporting - When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189341-99BE-91D9-A49D-39C4AE4FF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Anytime something outside the norm for that activity occurs</a:t>
            </a:r>
          </a:p>
          <a:p>
            <a:pPr lvl="2"/>
            <a:r>
              <a:rPr lang="en-US" dirty="0"/>
              <a:t>Medical treatment is sought or provided</a:t>
            </a:r>
          </a:p>
          <a:p>
            <a:pPr lvl="2"/>
            <a:r>
              <a:rPr lang="en-US" dirty="0"/>
              <a:t>Extended break in activity as a result</a:t>
            </a:r>
          </a:p>
          <a:p>
            <a:pPr lvl="2"/>
            <a:r>
              <a:rPr lang="en-US" dirty="0"/>
              <a:t>Suspension of activity as a result</a:t>
            </a:r>
          </a:p>
          <a:p>
            <a:pPr lvl="2"/>
            <a:r>
              <a:rPr lang="en-US" dirty="0"/>
              <a:t>When in doubt</a:t>
            </a:r>
          </a:p>
          <a:p>
            <a:pPr lvl="2"/>
            <a:r>
              <a:rPr lang="en-US" dirty="0"/>
              <a:t>“Near miss” scenarios</a:t>
            </a:r>
          </a:p>
          <a:p>
            <a:pPr lvl="1"/>
            <a:r>
              <a:rPr lang="en-US" dirty="0"/>
              <a:t>Document as soon as possible – additions can always be made to a report if more information is available later (ex. Results of further imaging or testing)</a:t>
            </a:r>
          </a:p>
          <a:p>
            <a:pPr marL="0" indent="0">
              <a:buNone/>
            </a:pPr>
            <a:endParaRPr lang="en-US" sz="3200" b="1" dirty="0">
              <a:latin typeface="Public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2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BFCF9-E0F9-B55C-3DC9-DB7B7DBCC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673DDF-CBB1-C573-A25C-47ACEE79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Reporting - What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147175-F8DF-6401-AFE5-20CC4299E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Incident report forms should be uniform across all programs &amp; activities within your organization</a:t>
            </a:r>
          </a:p>
          <a:p>
            <a:pPr lvl="1"/>
            <a:r>
              <a:rPr lang="en-US" dirty="0"/>
              <a:t>Incident reports should collect the information needed (within reason) in the event of a claim</a:t>
            </a:r>
          </a:p>
          <a:p>
            <a:pPr lvl="1"/>
            <a:r>
              <a:rPr lang="en-US" dirty="0"/>
              <a:t>Forms should solicit the collection of enough information to be useful, but not overly cumbersome to the reporter</a:t>
            </a:r>
          </a:p>
          <a:p>
            <a:pPr lvl="1"/>
            <a:r>
              <a:rPr lang="en-US" dirty="0"/>
              <a:t>Information of any witnesses and the reporter in case of additional follow up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3200" b="1" dirty="0">
              <a:latin typeface="Public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1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99960-6789-08FC-940D-35C81D750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5EFF84-EFEE-ED52-B501-F95DA8EA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Reporting - Who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023CE5-6E1E-B27A-5E61-F4D52E767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Any staff, volunteer, coach, instructor who witnesses or is made aware of an incident</a:t>
            </a:r>
          </a:p>
          <a:p>
            <a:pPr lvl="1"/>
            <a:r>
              <a:rPr lang="en-US" dirty="0"/>
              <a:t>Those who witness or were directly involved in the incident should complete the report from their perspective</a:t>
            </a:r>
          </a:p>
          <a:p>
            <a:pPr lvl="1"/>
            <a:r>
              <a:rPr lang="en-US" dirty="0"/>
              <a:t>Those who are made aware of an incident (told by another volunteer or participant) should complete the report from the third person perspective</a:t>
            </a:r>
          </a:p>
          <a:p>
            <a:pPr lvl="1"/>
            <a:r>
              <a:rPr lang="en-US" dirty="0"/>
              <a:t>Reports do not have to be completed by the individuals primarily involved, especially if doing so will delay reporting</a:t>
            </a:r>
          </a:p>
          <a:p>
            <a:pPr lvl="1"/>
            <a:r>
              <a:rPr lang="en-US" dirty="0"/>
              <a:t>Reframe from having participants complete reports</a:t>
            </a:r>
          </a:p>
          <a:p>
            <a:pPr marL="0" indent="0">
              <a:buNone/>
            </a:pPr>
            <a:endParaRPr lang="en-US" sz="3200" b="1" dirty="0">
              <a:latin typeface="Public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54862-4AA6-128C-EEDE-3780FC2A0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851C12-FFE2-F42A-3BF1-847002C4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Reporting - Where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5FD425-EDBC-4C1D-86A2-B1100A046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Understand your organization’s incident reporting mechanism and requirements</a:t>
            </a:r>
          </a:p>
          <a:p>
            <a:pPr lvl="2"/>
            <a:r>
              <a:rPr lang="en-US" dirty="0"/>
              <a:t>This should also be communicated to volunteers during training</a:t>
            </a:r>
          </a:p>
          <a:p>
            <a:pPr lvl="1"/>
            <a:r>
              <a:rPr lang="en-US" dirty="0"/>
              <a:t>Best practice to have hard copies available at every activity area</a:t>
            </a:r>
          </a:p>
          <a:p>
            <a:pPr lvl="1"/>
            <a:r>
              <a:rPr lang="en-US" dirty="0"/>
              <a:t>Online or fillable versions may also be acceptable</a:t>
            </a:r>
          </a:p>
          <a:p>
            <a:pPr marL="0" indent="0">
              <a:buNone/>
            </a:pPr>
            <a:endParaRPr lang="en-US" sz="3200" b="1" dirty="0">
              <a:latin typeface="Public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6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A2985-5750-7A69-FDE6-61B5A91AC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14A6C1-8D8A-093A-B206-91D575D9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Reporting - How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BF4C27-1317-0D48-C369-816607BD8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Only document the known FACTS of what occurred and/or witnessed</a:t>
            </a:r>
          </a:p>
          <a:p>
            <a:pPr lvl="1"/>
            <a:r>
              <a:rPr lang="en-US" dirty="0"/>
              <a:t>Be as detailed as possible in describing the events that occurred </a:t>
            </a:r>
          </a:p>
          <a:p>
            <a:pPr lvl="2"/>
            <a:r>
              <a:rPr lang="en-US" dirty="0"/>
              <a:t>People not present should know exactly what occurred </a:t>
            </a:r>
          </a:p>
          <a:p>
            <a:pPr lvl="1"/>
            <a:r>
              <a:rPr lang="en-US" dirty="0"/>
              <a:t>Use clear and concise language whenever possible, avoiding shorthand and other abbreviations </a:t>
            </a:r>
          </a:p>
          <a:p>
            <a:pPr lvl="1"/>
            <a:r>
              <a:rPr lang="en-US" dirty="0"/>
              <a:t>Handwritten reports must be legible</a:t>
            </a:r>
          </a:p>
          <a:p>
            <a:pPr marL="0" indent="0">
              <a:buNone/>
            </a:pPr>
            <a:endParaRPr lang="en-US" sz="3200" b="1" dirty="0">
              <a:latin typeface="Public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74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69B4"/>
      </a:accent1>
      <a:accent2>
        <a:srgbClr val="00AAE6"/>
      </a:accent2>
      <a:accent3>
        <a:srgbClr val="EB509B"/>
      </a:accent3>
      <a:accent4>
        <a:srgbClr val="C3191E"/>
      </a:accent4>
      <a:accent5>
        <a:srgbClr val="000000"/>
      </a:accent5>
      <a:accent6>
        <a:srgbClr val="FFFFFF"/>
      </a:accent6>
      <a:hlink>
        <a:srgbClr val="7F7F7F"/>
      </a:hlink>
      <a:folHlink>
        <a:srgbClr val="D8D8D8"/>
      </a:folHlink>
    </a:clrScheme>
    <a:fontScheme name="Move United Standard">
      <a:majorFont>
        <a:latin typeface="Public Sans Black"/>
        <a:ea typeface=""/>
        <a:cs typeface=""/>
      </a:majorFont>
      <a:minorFont>
        <a:latin typeface="Public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261EE98629D4285C43E33641C872E" ma:contentTypeVersion="19" ma:contentTypeDescription="Create a new document." ma:contentTypeScope="" ma:versionID="fb403386e74e312be6f052aecc4b7df9">
  <xsd:schema xmlns:xsd="http://www.w3.org/2001/XMLSchema" xmlns:xs="http://www.w3.org/2001/XMLSchema" xmlns:p="http://schemas.microsoft.com/office/2006/metadata/properties" xmlns:ns2="172b00f9-d53d-493a-a125-a5ff8143989d" xmlns:ns3="bc46962b-98ef-4e7a-85f0-02431455f0b9" targetNamespace="http://schemas.microsoft.com/office/2006/metadata/properties" ma:root="true" ma:fieldsID="2556dad3a93f5471a2982fb4e8612b54" ns2:_="" ns3:_="">
    <xsd:import namespace="172b00f9-d53d-493a-a125-a5ff8143989d"/>
    <xsd:import namespace="bc46962b-98ef-4e7a-85f0-02431455f0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BillingMetadata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b00f9-d53d-493a-a125-a5ff81439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946f86-65f7-4c05-b789-67693c82a4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6962b-98ef-4e7a-85f0-02431455f0b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d2c429b9-b81e-4b04-8a7c-d5110b87dbb9}" ma:internalName="TaxCatchAll" ma:showField="CatchAllData" ma:web="bc46962b-98ef-4e7a-85f0-02431455f0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2b00f9-d53d-493a-a125-a5ff8143989d">
      <Terms xmlns="http://schemas.microsoft.com/office/infopath/2007/PartnerControls"/>
    </lcf76f155ced4ddcb4097134ff3c332f>
    <TaxCatchAll xmlns="bc46962b-98ef-4e7a-85f0-02431455f0b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A439C8-9974-4245-9645-7C15C6BA89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2b00f9-d53d-493a-a125-a5ff8143989d"/>
    <ds:schemaRef ds:uri="bc46962b-98ef-4e7a-85f0-02431455f0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C3A845-EF2A-46D0-9005-97B7B2E21A23}">
  <ds:schemaRefs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bc46962b-98ef-4e7a-85f0-02431455f0b9"/>
    <ds:schemaRef ds:uri="172b00f9-d53d-493a-a125-a5ff8143989d"/>
  </ds:schemaRefs>
</ds:datastoreItem>
</file>

<file path=customXml/itemProps3.xml><?xml version="1.0" encoding="utf-8"?>
<ds:datastoreItem xmlns:ds="http://schemas.openxmlformats.org/officeDocument/2006/customXml" ds:itemID="{AB6AF318-2BA6-4BB4-90A7-801678A6F7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6191</TotalTime>
  <Words>1227</Words>
  <Application>Microsoft Office PowerPoint</Application>
  <PresentationFormat>Widescreen</PresentationFormat>
  <Paragraphs>123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Public Sans</vt:lpstr>
      <vt:lpstr>Public Sans Black</vt:lpstr>
      <vt:lpstr>Public Sans Light</vt:lpstr>
      <vt:lpstr>Wingdings</vt:lpstr>
      <vt:lpstr>Office Theme</vt:lpstr>
      <vt:lpstr>Incident Reporting &amp; Claims Process</vt:lpstr>
      <vt:lpstr>Who is in the room?</vt:lpstr>
      <vt:lpstr>Learning Objectives</vt:lpstr>
      <vt:lpstr>Incident Reporting</vt:lpstr>
      <vt:lpstr>Incident Reporting - When</vt:lpstr>
      <vt:lpstr>Incident Reporting - What</vt:lpstr>
      <vt:lpstr>Incident Reporting - Who</vt:lpstr>
      <vt:lpstr>Incident Reporting - Where</vt:lpstr>
      <vt:lpstr>Incident Reporting - How</vt:lpstr>
      <vt:lpstr>Incident Reporting - Why</vt:lpstr>
      <vt:lpstr>What is a “Claim”</vt:lpstr>
      <vt:lpstr>Accident Medical Claim</vt:lpstr>
      <vt:lpstr>General Liability Claim</vt:lpstr>
      <vt:lpstr>Common Signs of a Possible GL Claim</vt:lpstr>
      <vt:lpstr>GL Claim - Now What?</vt:lpstr>
      <vt:lpstr>GL Claim - Now What?</vt:lpstr>
      <vt:lpstr>GL Claim - Now What?</vt:lpstr>
      <vt:lpstr>Why Does This Matter?</vt:lpstr>
      <vt:lpstr>Why Does This Matter?</vt:lpstr>
      <vt:lpstr>After a Claim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Huayra GomezGarcia</dc:creator>
  <cp:lastModifiedBy>Ryan Semke</cp:lastModifiedBy>
  <cp:revision>8</cp:revision>
  <dcterms:created xsi:type="dcterms:W3CDTF">2025-02-27T22:53:03Z</dcterms:created>
  <dcterms:modified xsi:type="dcterms:W3CDTF">2026-04-18T00:03:30Z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0x010100BCB261EE98629D4285C43E33641C872E</vt:lpwstr>
  </property>
  <property fmtid="{D5CDD505-2E9C-101B-9397-08002B2CF9AE}" pid="3" name="MediaServiceImageTags">
    <vt:lpwstr/>
  </property>
</Properties>
</file>