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8b562092b8_13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8b562092b8_13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8b562092b8_13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8b562092b8_13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8b562092b8_13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8b562092b8_13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8b562092b8_13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8b562092b8_13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8b562092b8_13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8b562092b8_13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8b562092b8_13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8b562092b8_13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8b562092b8_13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8b562092b8_13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8b562092b8_13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8b562092b8_13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8b562092b8_13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8b562092b8_13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8b562092b8_13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8b562092b8_13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8b562092b8_13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8b562092b8_13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8b562092b8_13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8b562092b8_1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8b562092b8_13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8b562092b8_13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8b562092b8_13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8b562092b8_13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8b562092b8_13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8b562092b8_13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8b562092b8_13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8b562092b8_13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8b562092b8_13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8b562092b8_13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8b562092b8_13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8b562092b8_13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8b562092b8_13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8b562092b8_13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2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22.jpg"/><Relationship Id="rId5" Type="http://schemas.openxmlformats.org/officeDocument/2006/relationships/image" Target="../media/image24.jpg"/><Relationship Id="rId6" Type="http://schemas.openxmlformats.org/officeDocument/2006/relationships/image" Target="../media/image2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40" r="40" t="0"/>
          <a:stretch/>
        </p:blipFill>
        <p:spPr>
          <a:xfrm>
            <a:off x="0" y="-59258"/>
            <a:ext cx="9178851" cy="5203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2" title="Screenshot 2026-04-09 1.53.45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3" title="Screenshot 2026-04-09 2.02.07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0650"/>
            <a:ext cx="9144000" cy="518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4" title="Screenshot 2026-04-09 2.05.15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0" y="0"/>
            <a:ext cx="91867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25" title="Screenshot 2026-04-09 2.06.55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26" title="Screenshot 2026-04-09 2.11.04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27" title="Screenshot 2026-04-09 2.13.23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0650"/>
            <a:ext cx="9184075" cy="518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28" title="Screenshot 2026-04-09 2.17.22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75" y="0"/>
            <a:ext cx="9144001" cy="519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29" title="Screenshot 2026-04-09 2.25.28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050"/>
            <a:ext cx="91655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30" title="Screenshot 2026-04-09 2.38.54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3950"/>
            <a:ext cx="9143999" cy="518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31" title="Screenshot 2026-04-09 2.41.51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9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 title="Screenshot 2026-04-09 3.19.31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8275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 b="0" l="10" r="10" t="0"/>
          <a:stretch/>
        </p:blipFill>
        <p:spPr>
          <a:xfrm>
            <a:off x="0" y="-49500"/>
            <a:ext cx="9144000" cy="518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 title="100002285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7400" y="1378350"/>
            <a:ext cx="4324326" cy="288217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/>
          <p:nvPr/>
        </p:nvSpPr>
        <p:spPr>
          <a:xfrm>
            <a:off x="920600" y="1665725"/>
            <a:ext cx="2518200" cy="454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1436625" y="1661975"/>
            <a:ext cx="594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D85C6"/>
                </a:solidFill>
              </a:rPr>
              <a:t>Ski Freerider</a:t>
            </a:r>
            <a:endParaRPr b="1" sz="1800">
              <a:solidFill>
                <a:srgbClr val="3D85C6"/>
              </a:solidFill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920600" y="2220625"/>
            <a:ext cx="2518200" cy="454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1364375" y="2216875"/>
            <a:ext cx="594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D85C6"/>
                </a:solidFill>
              </a:rPr>
              <a:t>Snowboarder</a:t>
            </a:r>
            <a:endParaRPr b="1" sz="1800">
              <a:solidFill>
                <a:srgbClr val="3D85C6"/>
              </a:solidFill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920600" y="2771775"/>
            <a:ext cx="2518200" cy="454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D85C6"/>
                </a:solidFill>
              </a:rPr>
              <a:t>Snow Cat               </a:t>
            </a:r>
            <a:endParaRPr b="1" sz="1800">
              <a:solidFill>
                <a:srgbClr val="3D85C6"/>
              </a:solidFill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1519175" y="3936250"/>
            <a:ext cx="594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920600" y="3319175"/>
            <a:ext cx="2518200" cy="454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1219900" y="3319175"/>
            <a:ext cx="594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D85C6"/>
                </a:solidFill>
              </a:rPr>
              <a:t>Music Composer</a:t>
            </a:r>
            <a:endParaRPr b="1" sz="1800">
              <a:solidFill>
                <a:srgbClr val="3D85C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r>
              <a:rPr lang="en"/>
              <a:t>he Three Year Loading Curve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6" title="Screenshot 2026-04-09 1.40.45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6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 title="PXL_20250314_200100296 (2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8000" y="965075"/>
            <a:ext cx="2627999" cy="153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 title="PXL_20240223_164937442 (2)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800" y="965075"/>
            <a:ext cx="2627999" cy="1530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 title="PXL_20251230_164459022 (1).jpg"/>
          <p:cNvPicPr preferRelativeResize="0"/>
          <p:nvPr/>
        </p:nvPicPr>
        <p:blipFill rotWithShape="1">
          <a:blip r:embed="rId6">
            <a:alphaModFix/>
          </a:blip>
          <a:srcRect b="16167" l="0" r="0" t="31898"/>
          <a:stretch/>
        </p:blipFill>
        <p:spPr>
          <a:xfrm>
            <a:off x="6123200" y="965075"/>
            <a:ext cx="2628000" cy="153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7" title="Screenshot 2026-04-09 1.10.51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8" title="Screenshot 2026-04-09 1.21.54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9" title="Screenshot 2026-04-09 2.47.47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28"/>
            <a:ext cx="9144000" cy="5134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0" title="Screenshot 2026-04-09 3.21.21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283"/>
            <a:ext cx="9143999" cy="5126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1" title="Screenshot 2026-04-09 1.49.03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4"/>
            <a:ext cx="9144001" cy="5142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